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6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36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56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7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30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22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68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84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83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75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97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6C9CC-B485-4293-860F-93DA6F995A67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895D8-6C1C-4F34-8939-399E718BE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285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92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21" y="690880"/>
            <a:ext cx="7109459" cy="55168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erbest Form 1"/>
          <p:cNvSpPr/>
          <p:nvPr/>
        </p:nvSpPr>
        <p:spPr>
          <a:xfrm>
            <a:off x="3765550" y="4047067"/>
            <a:ext cx="1263653" cy="381000"/>
          </a:xfrm>
          <a:custGeom>
            <a:avLst/>
            <a:gdLst>
              <a:gd name="connsiteX0" fmla="*/ 245534 w 1684870"/>
              <a:gd name="connsiteY0" fmla="*/ 84666 h 381000"/>
              <a:gd name="connsiteX1" fmla="*/ 42334 w 1684870"/>
              <a:gd name="connsiteY1" fmla="*/ 93133 h 381000"/>
              <a:gd name="connsiteX2" fmla="*/ 16934 w 1684870"/>
              <a:gd name="connsiteY2" fmla="*/ 101600 h 381000"/>
              <a:gd name="connsiteX3" fmla="*/ 8467 w 1684870"/>
              <a:gd name="connsiteY3" fmla="*/ 127000 h 381000"/>
              <a:gd name="connsiteX4" fmla="*/ 0 w 1684870"/>
              <a:gd name="connsiteY4" fmla="*/ 169333 h 381000"/>
              <a:gd name="connsiteX5" fmla="*/ 8467 w 1684870"/>
              <a:gd name="connsiteY5" fmla="*/ 287866 h 381000"/>
              <a:gd name="connsiteX6" fmla="*/ 16934 w 1684870"/>
              <a:gd name="connsiteY6" fmla="*/ 313266 h 381000"/>
              <a:gd name="connsiteX7" fmla="*/ 59267 w 1684870"/>
              <a:gd name="connsiteY7" fmla="*/ 347133 h 381000"/>
              <a:gd name="connsiteX8" fmla="*/ 84667 w 1684870"/>
              <a:gd name="connsiteY8" fmla="*/ 355600 h 381000"/>
              <a:gd name="connsiteX9" fmla="*/ 143934 w 1684870"/>
              <a:gd name="connsiteY9" fmla="*/ 381000 h 381000"/>
              <a:gd name="connsiteX10" fmla="*/ 1676400 w 1684870"/>
              <a:gd name="connsiteY10" fmla="*/ 372533 h 381000"/>
              <a:gd name="connsiteX11" fmla="*/ 1684867 w 1684870"/>
              <a:gd name="connsiteY11" fmla="*/ 347133 h 381000"/>
              <a:gd name="connsiteX12" fmla="*/ 1676400 w 1684870"/>
              <a:gd name="connsiteY12" fmla="*/ 211666 h 381000"/>
              <a:gd name="connsiteX13" fmla="*/ 1642534 w 1684870"/>
              <a:gd name="connsiteY13" fmla="*/ 127000 h 381000"/>
              <a:gd name="connsiteX14" fmla="*/ 1625600 w 1684870"/>
              <a:gd name="connsiteY14" fmla="*/ 67733 h 381000"/>
              <a:gd name="connsiteX15" fmla="*/ 1566334 w 1684870"/>
              <a:gd name="connsiteY15" fmla="*/ 8466 h 381000"/>
              <a:gd name="connsiteX16" fmla="*/ 1515534 w 1684870"/>
              <a:gd name="connsiteY16" fmla="*/ 0 h 381000"/>
              <a:gd name="connsiteX17" fmla="*/ 1286934 w 1684870"/>
              <a:gd name="connsiteY17" fmla="*/ 16933 h 381000"/>
              <a:gd name="connsiteX18" fmla="*/ 1236134 w 1684870"/>
              <a:gd name="connsiteY18" fmla="*/ 25400 h 381000"/>
              <a:gd name="connsiteX19" fmla="*/ 1185334 w 1684870"/>
              <a:gd name="connsiteY19" fmla="*/ 42333 h 381000"/>
              <a:gd name="connsiteX20" fmla="*/ 1083734 w 1684870"/>
              <a:gd name="connsiteY20" fmla="*/ 59266 h 381000"/>
              <a:gd name="connsiteX21" fmla="*/ 982134 w 1684870"/>
              <a:gd name="connsiteY21" fmla="*/ 76200 h 381000"/>
              <a:gd name="connsiteX22" fmla="*/ 592667 w 1684870"/>
              <a:gd name="connsiteY22" fmla="*/ 84666 h 381000"/>
              <a:gd name="connsiteX23" fmla="*/ 592667 w 1684870"/>
              <a:gd name="connsiteY23" fmla="*/ 296333 h 381000"/>
              <a:gd name="connsiteX24" fmla="*/ 567267 w 1684870"/>
              <a:gd name="connsiteY24" fmla="*/ 347133 h 381000"/>
              <a:gd name="connsiteX25" fmla="*/ 508000 w 1684870"/>
              <a:gd name="connsiteY25" fmla="*/ 372533 h 381000"/>
              <a:gd name="connsiteX26" fmla="*/ 127000 w 1684870"/>
              <a:gd name="connsiteY26" fmla="*/ 364066 h 381000"/>
              <a:gd name="connsiteX27" fmla="*/ 84667 w 1684870"/>
              <a:gd name="connsiteY27" fmla="*/ 355600 h 381000"/>
              <a:gd name="connsiteX28" fmla="*/ 76200 w 1684870"/>
              <a:gd name="connsiteY28" fmla="*/ 330200 h 381000"/>
              <a:gd name="connsiteX29" fmla="*/ 59267 w 1684870"/>
              <a:gd name="connsiteY29" fmla="*/ 313266 h 381000"/>
              <a:gd name="connsiteX30" fmla="*/ 33867 w 1684870"/>
              <a:gd name="connsiteY30" fmla="*/ 237066 h 381000"/>
              <a:gd name="connsiteX31" fmla="*/ 25400 w 1684870"/>
              <a:gd name="connsiteY31" fmla="*/ 211666 h 381000"/>
              <a:gd name="connsiteX32" fmla="*/ 33867 w 1684870"/>
              <a:gd name="connsiteY32" fmla="*/ 135466 h 381000"/>
              <a:gd name="connsiteX33" fmla="*/ 84667 w 1684870"/>
              <a:gd name="connsiteY33" fmla="*/ 118533 h 381000"/>
              <a:gd name="connsiteX34" fmla="*/ 135467 w 1684870"/>
              <a:gd name="connsiteY34" fmla="*/ 101600 h 381000"/>
              <a:gd name="connsiteX35" fmla="*/ 186267 w 1684870"/>
              <a:gd name="connsiteY35" fmla="*/ 84666 h 381000"/>
              <a:gd name="connsiteX36" fmla="*/ 211667 w 1684870"/>
              <a:gd name="connsiteY36" fmla="*/ 76200 h 381000"/>
              <a:gd name="connsiteX37" fmla="*/ 533400 w 1684870"/>
              <a:gd name="connsiteY37" fmla="*/ 84666 h 381000"/>
              <a:gd name="connsiteX38" fmla="*/ 567267 w 1684870"/>
              <a:gd name="connsiteY38" fmla="*/ 93133 h 381000"/>
              <a:gd name="connsiteX39" fmla="*/ 592667 w 1684870"/>
              <a:gd name="connsiteY39" fmla="*/ 110066 h 381000"/>
              <a:gd name="connsiteX40" fmla="*/ 601134 w 1684870"/>
              <a:gd name="connsiteY40" fmla="*/ 296333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84870" h="381000">
                <a:moveTo>
                  <a:pt x="245534" y="84666"/>
                </a:moveTo>
                <a:cubicBezTo>
                  <a:pt x="177801" y="87488"/>
                  <a:pt x="109941" y="88125"/>
                  <a:pt x="42334" y="93133"/>
                </a:cubicBezTo>
                <a:cubicBezTo>
                  <a:pt x="33434" y="93792"/>
                  <a:pt x="23245" y="95289"/>
                  <a:pt x="16934" y="101600"/>
                </a:cubicBezTo>
                <a:cubicBezTo>
                  <a:pt x="10623" y="107911"/>
                  <a:pt x="10632" y="118342"/>
                  <a:pt x="8467" y="127000"/>
                </a:cubicBezTo>
                <a:cubicBezTo>
                  <a:pt x="4977" y="140961"/>
                  <a:pt x="2822" y="155222"/>
                  <a:pt x="0" y="169333"/>
                </a:cubicBezTo>
                <a:cubicBezTo>
                  <a:pt x="2822" y="208844"/>
                  <a:pt x="3839" y="248526"/>
                  <a:pt x="8467" y="287866"/>
                </a:cubicBezTo>
                <a:cubicBezTo>
                  <a:pt x="9510" y="296730"/>
                  <a:pt x="12342" y="305613"/>
                  <a:pt x="16934" y="313266"/>
                </a:cubicBezTo>
                <a:cubicBezTo>
                  <a:pt x="23685" y="324518"/>
                  <a:pt x="49376" y="342188"/>
                  <a:pt x="59267" y="347133"/>
                </a:cubicBezTo>
                <a:cubicBezTo>
                  <a:pt x="67249" y="351124"/>
                  <a:pt x="76685" y="351609"/>
                  <a:pt x="84667" y="355600"/>
                </a:cubicBezTo>
                <a:cubicBezTo>
                  <a:pt x="143136" y="384835"/>
                  <a:pt x="73451" y="363379"/>
                  <a:pt x="143934" y="381000"/>
                </a:cubicBezTo>
                <a:lnTo>
                  <a:pt x="1676400" y="372533"/>
                </a:lnTo>
                <a:cubicBezTo>
                  <a:pt x="1685323" y="372337"/>
                  <a:pt x="1684867" y="356058"/>
                  <a:pt x="1684867" y="347133"/>
                </a:cubicBezTo>
                <a:cubicBezTo>
                  <a:pt x="1684867" y="301889"/>
                  <a:pt x="1682513" y="256495"/>
                  <a:pt x="1676400" y="211666"/>
                </a:cubicBezTo>
                <a:cubicBezTo>
                  <a:pt x="1669871" y="163790"/>
                  <a:pt x="1657270" y="166297"/>
                  <a:pt x="1642534" y="127000"/>
                </a:cubicBezTo>
                <a:cubicBezTo>
                  <a:pt x="1638034" y="115001"/>
                  <a:pt x="1633044" y="80760"/>
                  <a:pt x="1625600" y="67733"/>
                </a:cubicBezTo>
                <a:cubicBezTo>
                  <a:pt x="1613893" y="47246"/>
                  <a:pt x="1589329" y="17664"/>
                  <a:pt x="1566334" y="8466"/>
                </a:cubicBezTo>
                <a:cubicBezTo>
                  <a:pt x="1550395" y="2090"/>
                  <a:pt x="1532467" y="2822"/>
                  <a:pt x="1515534" y="0"/>
                </a:cubicBezTo>
                <a:cubicBezTo>
                  <a:pt x="1255415" y="11823"/>
                  <a:pt x="1403984" y="-4350"/>
                  <a:pt x="1286934" y="16933"/>
                </a:cubicBezTo>
                <a:cubicBezTo>
                  <a:pt x="1270044" y="20004"/>
                  <a:pt x="1252788" y="21236"/>
                  <a:pt x="1236134" y="25400"/>
                </a:cubicBezTo>
                <a:cubicBezTo>
                  <a:pt x="1218818" y="29729"/>
                  <a:pt x="1202940" y="39399"/>
                  <a:pt x="1185334" y="42333"/>
                </a:cubicBezTo>
                <a:cubicBezTo>
                  <a:pt x="1151467" y="47977"/>
                  <a:pt x="1117401" y="52532"/>
                  <a:pt x="1083734" y="59266"/>
                </a:cubicBezTo>
                <a:cubicBezTo>
                  <a:pt x="1056176" y="64778"/>
                  <a:pt x="1008020" y="75223"/>
                  <a:pt x="982134" y="76200"/>
                </a:cubicBezTo>
                <a:cubicBezTo>
                  <a:pt x="852373" y="81097"/>
                  <a:pt x="722489" y="81844"/>
                  <a:pt x="592667" y="84666"/>
                </a:cubicBezTo>
                <a:cubicBezTo>
                  <a:pt x="604134" y="187863"/>
                  <a:pt x="606263" y="167173"/>
                  <a:pt x="592667" y="296333"/>
                </a:cubicBezTo>
                <a:cubicBezTo>
                  <a:pt x="591047" y="311724"/>
                  <a:pt x="577675" y="336725"/>
                  <a:pt x="567267" y="347133"/>
                </a:cubicBezTo>
                <a:cubicBezTo>
                  <a:pt x="547778" y="366622"/>
                  <a:pt x="533907" y="366056"/>
                  <a:pt x="508000" y="372533"/>
                </a:cubicBezTo>
                <a:lnTo>
                  <a:pt x="127000" y="364066"/>
                </a:lnTo>
                <a:cubicBezTo>
                  <a:pt x="112621" y="363491"/>
                  <a:pt x="96641" y="363582"/>
                  <a:pt x="84667" y="355600"/>
                </a:cubicBezTo>
                <a:cubicBezTo>
                  <a:pt x="77241" y="350650"/>
                  <a:pt x="80792" y="337853"/>
                  <a:pt x="76200" y="330200"/>
                </a:cubicBezTo>
                <a:cubicBezTo>
                  <a:pt x="72093" y="323355"/>
                  <a:pt x="64911" y="318911"/>
                  <a:pt x="59267" y="313266"/>
                </a:cubicBezTo>
                <a:lnTo>
                  <a:pt x="33867" y="237066"/>
                </a:lnTo>
                <a:lnTo>
                  <a:pt x="25400" y="211666"/>
                </a:lnTo>
                <a:cubicBezTo>
                  <a:pt x="28222" y="186266"/>
                  <a:pt x="20146" y="157027"/>
                  <a:pt x="33867" y="135466"/>
                </a:cubicBezTo>
                <a:cubicBezTo>
                  <a:pt x="43450" y="120407"/>
                  <a:pt x="67734" y="124177"/>
                  <a:pt x="84667" y="118533"/>
                </a:cubicBezTo>
                <a:lnTo>
                  <a:pt x="135467" y="101600"/>
                </a:lnTo>
                <a:lnTo>
                  <a:pt x="186267" y="84666"/>
                </a:lnTo>
                <a:lnTo>
                  <a:pt x="211667" y="76200"/>
                </a:lnTo>
                <a:cubicBezTo>
                  <a:pt x="318911" y="79022"/>
                  <a:pt x="426240" y="79563"/>
                  <a:pt x="533400" y="84666"/>
                </a:cubicBezTo>
                <a:cubicBezTo>
                  <a:pt x="545023" y="85219"/>
                  <a:pt x="556571" y="88549"/>
                  <a:pt x="567267" y="93133"/>
                </a:cubicBezTo>
                <a:cubicBezTo>
                  <a:pt x="576620" y="97141"/>
                  <a:pt x="584200" y="104422"/>
                  <a:pt x="592667" y="110066"/>
                </a:cubicBezTo>
                <a:cubicBezTo>
                  <a:pt x="618091" y="186336"/>
                  <a:pt x="601134" y="126541"/>
                  <a:pt x="601134" y="296333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3716619" y="4444990"/>
            <a:ext cx="544231" cy="254252"/>
          </a:xfrm>
          <a:custGeom>
            <a:avLst/>
            <a:gdLst>
              <a:gd name="connsiteX0" fmla="*/ 149908 w 725641"/>
              <a:gd name="connsiteY0" fmla="*/ 245543 h 254252"/>
              <a:gd name="connsiteX1" fmla="*/ 632508 w 725641"/>
              <a:gd name="connsiteY1" fmla="*/ 245543 h 254252"/>
              <a:gd name="connsiteX2" fmla="*/ 657908 w 725641"/>
              <a:gd name="connsiteY2" fmla="*/ 228610 h 254252"/>
              <a:gd name="connsiteX3" fmla="*/ 683308 w 725641"/>
              <a:gd name="connsiteY3" fmla="*/ 177810 h 254252"/>
              <a:gd name="connsiteX4" fmla="*/ 674841 w 725641"/>
              <a:gd name="connsiteY4" fmla="*/ 50810 h 254252"/>
              <a:gd name="connsiteX5" fmla="*/ 624041 w 725641"/>
              <a:gd name="connsiteY5" fmla="*/ 33877 h 254252"/>
              <a:gd name="connsiteX6" fmla="*/ 573241 w 725641"/>
              <a:gd name="connsiteY6" fmla="*/ 16943 h 254252"/>
              <a:gd name="connsiteX7" fmla="*/ 547841 w 725641"/>
              <a:gd name="connsiteY7" fmla="*/ 8477 h 254252"/>
              <a:gd name="connsiteX8" fmla="*/ 454708 w 725641"/>
              <a:gd name="connsiteY8" fmla="*/ 10 h 254252"/>
              <a:gd name="connsiteX9" fmla="*/ 31375 w 725641"/>
              <a:gd name="connsiteY9" fmla="*/ 8477 h 254252"/>
              <a:gd name="connsiteX10" fmla="*/ 14441 w 725641"/>
              <a:gd name="connsiteY10" fmla="*/ 25410 h 254252"/>
              <a:gd name="connsiteX11" fmla="*/ 5975 w 725641"/>
              <a:gd name="connsiteY11" fmla="*/ 50810 h 254252"/>
              <a:gd name="connsiteX12" fmla="*/ 31375 w 725641"/>
              <a:gd name="connsiteY12" fmla="*/ 228610 h 254252"/>
              <a:gd name="connsiteX13" fmla="*/ 56775 w 725641"/>
              <a:gd name="connsiteY13" fmla="*/ 245543 h 254252"/>
              <a:gd name="connsiteX14" fmla="*/ 268441 w 725641"/>
              <a:gd name="connsiteY14" fmla="*/ 237077 h 254252"/>
              <a:gd name="connsiteX15" fmla="*/ 302308 w 725641"/>
              <a:gd name="connsiteY15" fmla="*/ 228610 h 254252"/>
              <a:gd name="connsiteX16" fmla="*/ 327708 w 725641"/>
              <a:gd name="connsiteY16" fmla="*/ 211677 h 254252"/>
              <a:gd name="connsiteX17" fmla="*/ 530908 w 725641"/>
              <a:gd name="connsiteY17" fmla="*/ 220143 h 254252"/>
              <a:gd name="connsiteX18" fmla="*/ 581708 w 725641"/>
              <a:gd name="connsiteY18" fmla="*/ 237077 h 254252"/>
              <a:gd name="connsiteX19" fmla="*/ 691775 w 725641"/>
              <a:gd name="connsiteY19" fmla="*/ 228610 h 254252"/>
              <a:gd name="connsiteX20" fmla="*/ 708708 w 725641"/>
              <a:gd name="connsiteY20" fmla="*/ 177810 h 254252"/>
              <a:gd name="connsiteX21" fmla="*/ 725641 w 725641"/>
              <a:gd name="connsiteY21" fmla="*/ 118543 h 254252"/>
              <a:gd name="connsiteX22" fmla="*/ 666375 w 725641"/>
              <a:gd name="connsiteY22" fmla="*/ 67743 h 254252"/>
              <a:gd name="connsiteX23" fmla="*/ 615575 w 725641"/>
              <a:gd name="connsiteY23" fmla="*/ 33877 h 254252"/>
              <a:gd name="connsiteX24" fmla="*/ 471641 w 725641"/>
              <a:gd name="connsiteY24" fmla="*/ 16943 h 254252"/>
              <a:gd name="connsiteX25" fmla="*/ 446241 w 725641"/>
              <a:gd name="connsiteY25" fmla="*/ 8477 h 254252"/>
              <a:gd name="connsiteX26" fmla="*/ 192241 w 725641"/>
              <a:gd name="connsiteY26" fmla="*/ 8477 h 254252"/>
              <a:gd name="connsiteX27" fmla="*/ 141441 w 725641"/>
              <a:gd name="connsiteY27" fmla="*/ 42343 h 254252"/>
              <a:gd name="connsiteX28" fmla="*/ 107575 w 725641"/>
              <a:gd name="connsiteY28" fmla="*/ 76210 h 254252"/>
              <a:gd name="connsiteX29" fmla="*/ 90641 w 725641"/>
              <a:gd name="connsiteY29" fmla="*/ 93143 h 254252"/>
              <a:gd name="connsiteX30" fmla="*/ 82175 w 725641"/>
              <a:gd name="connsiteY30" fmla="*/ 194743 h 25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25641" h="254252">
                <a:moveTo>
                  <a:pt x="149908" y="245543"/>
                </a:moveTo>
                <a:cubicBezTo>
                  <a:pt x="206258" y="246917"/>
                  <a:pt x="512865" y="264434"/>
                  <a:pt x="632508" y="245543"/>
                </a:cubicBezTo>
                <a:cubicBezTo>
                  <a:pt x="642559" y="243956"/>
                  <a:pt x="649441" y="234254"/>
                  <a:pt x="657908" y="228610"/>
                </a:cubicBezTo>
                <a:cubicBezTo>
                  <a:pt x="666469" y="215769"/>
                  <a:pt x="683308" y="195336"/>
                  <a:pt x="683308" y="177810"/>
                </a:cubicBezTo>
                <a:cubicBezTo>
                  <a:pt x="683308" y="135383"/>
                  <a:pt x="690995" y="90042"/>
                  <a:pt x="674841" y="50810"/>
                </a:cubicBezTo>
                <a:cubicBezTo>
                  <a:pt x="668045" y="34305"/>
                  <a:pt x="640974" y="39521"/>
                  <a:pt x="624041" y="33877"/>
                </a:cubicBezTo>
                <a:lnTo>
                  <a:pt x="573241" y="16943"/>
                </a:lnTo>
                <a:cubicBezTo>
                  <a:pt x="564774" y="14121"/>
                  <a:pt x="556729" y="9285"/>
                  <a:pt x="547841" y="8477"/>
                </a:cubicBezTo>
                <a:lnTo>
                  <a:pt x="454708" y="10"/>
                </a:lnTo>
                <a:cubicBezTo>
                  <a:pt x="313597" y="2832"/>
                  <a:pt x="172280" y="348"/>
                  <a:pt x="31375" y="8477"/>
                </a:cubicBezTo>
                <a:cubicBezTo>
                  <a:pt x="23406" y="8937"/>
                  <a:pt x="18548" y="18565"/>
                  <a:pt x="14441" y="25410"/>
                </a:cubicBezTo>
                <a:cubicBezTo>
                  <a:pt x="9849" y="33063"/>
                  <a:pt x="8797" y="42343"/>
                  <a:pt x="5975" y="50810"/>
                </a:cubicBezTo>
                <a:cubicBezTo>
                  <a:pt x="10803" y="142548"/>
                  <a:pt x="-22926" y="185171"/>
                  <a:pt x="31375" y="228610"/>
                </a:cubicBezTo>
                <a:cubicBezTo>
                  <a:pt x="39321" y="234967"/>
                  <a:pt x="48308" y="239899"/>
                  <a:pt x="56775" y="245543"/>
                </a:cubicBezTo>
                <a:cubicBezTo>
                  <a:pt x="127330" y="242721"/>
                  <a:pt x="197997" y="241935"/>
                  <a:pt x="268441" y="237077"/>
                </a:cubicBezTo>
                <a:cubicBezTo>
                  <a:pt x="280050" y="236276"/>
                  <a:pt x="291612" y="233194"/>
                  <a:pt x="302308" y="228610"/>
                </a:cubicBezTo>
                <a:cubicBezTo>
                  <a:pt x="311661" y="224602"/>
                  <a:pt x="319241" y="217321"/>
                  <a:pt x="327708" y="211677"/>
                </a:cubicBezTo>
                <a:cubicBezTo>
                  <a:pt x="395441" y="214499"/>
                  <a:pt x="463452" y="213397"/>
                  <a:pt x="530908" y="220143"/>
                </a:cubicBezTo>
                <a:cubicBezTo>
                  <a:pt x="548669" y="221919"/>
                  <a:pt x="581708" y="237077"/>
                  <a:pt x="581708" y="237077"/>
                </a:cubicBezTo>
                <a:cubicBezTo>
                  <a:pt x="618397" y="234255"/>
                  <a:pt x="658430" y="244171"/>
                  <a:pt x="691775" y="228610"/>
                </a:cubicBezTo>
                <a:cubicBezTo>
                  <a:pt x="707950" y="221062"/>
                  <a:pt x="703064" y="194743"/>
                  <a:pt x="708708" y="177810"/>
                </a:cubicBezTo>
                <a:cubicBezTo>
                  <a:pt x="720856" y="141365"/>
                  <a:pt x="715009" y="161076"/>
                  <a:pt x="725641" y="118543"/>
                </a:cubicBezTo>
                <a:cubicBezTo>
                  <a:pt x="695842" y="44044"/>
                  <a:pt x="730733" y="96997"/>
                  <a:pt x="666375" y="67743"/>
                </a:cubicBezTo>
                <a:cubicBezTo>
                  <a:pt x="647848" y="59322"/>
                  <a:pt x="635319" y="38813"/>
                  <a:pt x="615575" y="33877"/>
                </a:cubicBezTo>
                <a:cubicBezTo>
                  <a:pt x="546009" y="16485"/>
                  <a:pt x="593310" y="26303"/>
                  <a:pt x="471641" y="16943"/>
                </a:cubicBezTo>
                <a:cubicBezTo>
                  <a:pt x="463174" y="14121"/>
                  <a:pt x="455087" y="9656"/>
                  <a:pt x="446241" y="8477"/>
                </a:cubicBezTo>
                <a:cubicBezTo>
                  <a:pt x="334249" y="-6455"/>
                  <a:pt x="318223" y="1478"/>
                  <a:pt x="192241" y="8477"/>
                </a:cubicBezTo>
                <a:cubicBezTo>
                  <a:pt x="175308" y="19766"/>
                  <a:pt x="147876" y="23036"/>
                  <a:pt x="141441" y="42343"/>
                </a:cubicBezTo>
                <a:cubicBezTo>
                  <a:pt x="130153" y="76210"/>
                  <a:pt x="141442" y="64921"/>
                  <a:pt x="107575" y="76210"/>
                </a:cubicBezTo>
                <a:cubicBezTo>
                  <a:pt x="101930" y="81854"/>
                  <a:pt x="94748" y="86298"/>
                  <a:pt x="90641" y="93143"/>
                </a:cubicBezTo>
                <a:cubicBezTo>
                  <a:pt x="74143" y="120639"/>
                  <a:pt x="82175" y="172235"/>
                  <a:pt x="82175" y="1947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erbest Form 5"/>
          <p:cNvSpPr/>
          <p:nvPr/>
        </p:nvSpPr>
        <p:spPr>
          <a:xfrm>
            <a:off x="3516475" y="4360333"/>
            <a:ext cx="1836575" cy="1083734"/>
          </a:xfrm>
          <a:custGeom>
            <a:avLst/>
            <a:gdLst>
              <a:gd name="connsiteX0" fmla="*/ 2448767 w 2448767"/>
              <a:gd name="connsiteY0" fmla="*/ 0 h 1083734"/>
              <a:gd name="connsiteX1" fmla="*/ 2406434 w 2448767"/>
              <a:gd name="connsiteY1" fmla="*/ 33867 h 1083734"/>
              <a:gd name="connsiteX2" fmla="*/ 2389500 w 2448767"/>
              <a:gd name="connsiteY2" fmla="*/ 50800 h 1083734"/>
              <a:gd name="connsiteX3" fmla="*/ 2313300 w 2448767"/>
              <a:gd name="connsiteY3" fmla="*/ 101600 h 1083734"/>
              <a:gd name="connsiteX4" fmla="*/ 2287900 w 2448767"/>
              <a:gd name="connsiteY4" fmla="*/ 118534 h 1083734"/>
              <a:gd name="connsiteX5" fmla="*/ 2237100 w 2448767"/>
              <a:gd name="connsiteY5" fmla="*/ 160867 h 1083734"/>
              <a:gd name="connsiteX6" fmla="*/ 2211700 w 2448767"/>
              <a:gd name="connsiteY6" fmla="*/ 169334 h 1083734"/>
              <a:gd name="connsiteX7" fmla="*/ 2135500 w 2448767"/>
              <a:gd name="connsiteY7" fmla="*/ 228600 h 1083734"/>
              <a:gd name="connsiteX8" fmla="*/ 2101634 w 2448767"/>
              <a:gd name="connsiteY8" fmla="*/ 237067 h 1083734"/>
              <a:gd name="connsiteX9" fmla="*/ 2025434 w 2448767"/>
              <a:gd name="connsiteY9" fmla="*/ 279400 h 1083734"/>
              <a:gd name="connsiteX10" fmla="*/ 1983100 w 2448767"/>
              <a:gd name="connsiteY10" fmla="*/ 304800 h 1083734"/>
              <a:gd name="connsiteX11" fmla="*/ 1957700 w 2448767"/>
              <a:gd name="connsiteY11" fmla="*/ 313267 h 1083734"/>
              <a:gd name="connsiteX12" fmla="*/ 1881500 w 2448767"/>
              <a:gd name="connsiteY12" fmla="*/ 355600 h 1083734"/>
              <a:gd name="connsiteX13" fmla="*/ 1830700 w 2448767"/>
              <a:gd name="connsiteY13" fmla="*/ 397934 h 1083734"/>
              <a:gd name="connsiteX14" fmla="*/ 1771434 w 2448767"/>
              <a:gd name="connsiteY14" fmla="*/ 414867 h 1083734"/>
              <a:gd name="connsiteX15" fmla="*/ 1729100 w 2448767"/>
              <a:gd name="connsiteY15" fmla="*/ 448734 h 1083734"/>
              <a:gd name="connsiteX16" fmla="*/ 1661367 w 2448767"/>
              <a:gd name="connsiteY16" fmla="*/ 499534 h 1083734"/>
              <a:gd name="connsiteX17" fmla="*/ 1627500 w 2448767"/>
              <a:gd name="connsiteY17" fmla="*/ 524934 h 1083734"/>
              <a:gd name="connsiteX18" fmla="*/ 1593634 w 2448767"/>
              <a:gd name="connsiteY18" fmla="*/ 541867 h 1083734"/>
              <a:gd name="connsiteX19" fmla="*/ 1568234 w 2448767"/>
              <a:gd name="connsiteY19" fmla="*/ 550334 h 1083734"/>
              <a:gd name="connsiteX20" fmla="*/ 1517434 w 2448767"/>
              <a:gd name="connsiteY20" fmla="*/ 584200 h 1083734"/>
              <a:gd name="connsiteX21" fmla="*/ 1475100 w 2448767"/>
              <a:gd name="connsiteY21" fmla="*/ 601134 h 1083734"/>
              <a:gd name="connsiteX22" fmla="*/ 1424300 w 2448767"/>
              <a:gd name="connsiteY22" fmla="*/ 618067 h 1083734"/>
              <a:gd name="connsiteX23" fmla="*/ 1390434 w 2448767"/>
              <a:gd name="connsiteY23" fmla="*/ 635000 h 1083734"/>
              <a:gd name="connsiteX24" fmla="*/ 1356567 w 2448767"/>
              <a:gd name="connsiteY24" fmla="*/ 643467 h 1083734"/>
              <a:gd name="connsiteX25" fmla="*/ 1297300 w 2448767"/>
              <a:gd name="connsiteY25" fmla="*/ 660400 h 1083734"/>
              <a:gd name="connsiteX26" fmla="*/ 1238034 w 2448767"/>
              <a:gd name="connsiteY26" fmla="*/ 668867 h 1083734"/>
              <a:gd name="connsiteX27" fmla="*/ 1170300 w 2448767"/>
              <a:gd name="connsiteY27" fmla="*/ 685800 h 1083734"/>
              <a:gd name="connsiteX28" fmla="*/ 1136434 w 2448767"/>
              <a:gd name="connsiteY28" fmla="*/ 694267 h 1083734"/>
              <a:gd name="connsiteX29" fmla="*/ 1077167 w 2448767"/>
              <a:gd name="connsiteY29" fmla="*/ 702734 h 1083734"/>
              <a:gd name="connsiteX30" fmla="*/ 1034834 w 2448767"/>
              <a:gd name="connsiteY30" fmla="*/ 711200 h 1083734"/>
              <a:gd name="connsiteX31" fmla="*/ 806234 w 2448767"/>
              <a:gd name="connsiteY31" fmla="*/ 728134 h 1083734"/>
              <a:gd name="connsiteX32" fmla="*/ 679234 w 2448767"/>
              <a:gd name="connsiteY32" fmla="*/ 745067 h 1083734"/>
              <a:gd name="connsiteX33" fmla="*/ 653834 w 2448767"/>
              <a:gd name="connsiteY33" fmla="*/ 753534 h 1083734"/>
              <a:gd name="connsiteX34" fmla="*/ 518367 w 2448767"/>
              <a:gd name="connsiteY34" fmla="*/ 770467 h 1083734"/>
              <a:gd name="connsiteX35" fmla="*/ 450634 w 2448767"/>
              <a:gd name="connsiteY35" fmla="*/ 778934 h 1083734"/>
              <a:gd name="connsiteX36" fmla="*/ 391367 w 2448767"/>
              <a:gd name="connsiteY36" fmla="*/ 787400 h 1083734"/>
              <a:gd name="connsiteX37" fmla="*/ 306700 w 2448767"/>
              <a:gd name="connsiteY37" fmla="*/ 795867 h 1083734"/>
              <a:gd name="connsiteX38" fmla="*/ 238967 w 2448767"/>
              <a:gd name="connsiteY38" fmla="*/ 804334 h 1083734"/>
              <a:gd name="connsiteX39" fmla="*/ 103500 w 2448767"/>
              <a:gd name="connsiteY39" fmla="*/ 821267 h 1083734"/>
              <a:gd name="connsiteX40" fmla="*/ 44234 w 2448767"/>
              <a:gd name="connsiteY40" fmla="*/ 838200 h 1083734"/>
              <a:gd name="connsiteX41" fmla="*/ 27300 w 2448767"/>
              <a:gd name="connsiteY41" fmla="*/ 863600 h 1083734"/>
              <a:gd name="connsiteX42" fmla="*/ 18834 w 2448767"/>
              <a:gd name="connsiteY42" fmla="*/ 889000 h 1083734"/>
              <a:gd name="connsiteX43" fmla="*/ 1900 w 2448767"/>
              <a:gd name="connsiteY43" fmla="*/ 1083734 h 108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448767" h="1083734">
                <a:moveTo>
                  <a:pt x="2448767" y="0"/>
                </a:moveTo>
                <a:cubicBezTo>
                  <a:pt x="2434656" y="11289"/>
                  <a:pt x="2420155" y="22107"/>
                  <a:pt x="2406434" y="33867"/>
                </a:cubicBezTo>
                <a:cubicBezTo>
                  <a:pt x="2400373" y="39062"/>
                  <a:pt x="2395886" y="46011"/>
                  <a:pt x="2389500" y="50800"/>
                </a:cubicBezTo>
                <a:cubicBezTo>
                  <a:pt x="2389480" y="50815"/>
                  <a:pt x="2326010" y="93126"/>
                  <a:pt x="2313300" y="101600"/>
                </a:cubicBezTo>
                <a:cubicBezTo>
                  <a:pt x="2304833" y="107245"/>
                  <a:pt x="2295095" y="111339"/>
                  <a:pt x="2287900" y="118534"/>
                </a:cubicBezTo>
                <a:cubicBezTo>
                  <a:pt x="2269174" y="137260"/>
                  <a:pt x="2260676" y="149079"/>
                  <a:pt x="2237100" y="160867"/>
                </a:cubicBezTo>
                <a:cubicBezTo>
                  <a:pt x="2229118" y="164858"/>
                  <a:pt x="2220167" y="166512"/>
                  <a:pt x="2211700" y="169334"/>
                </a:cubicBezTo>
                <a:cubicBezTo>
                  <a:pt x="2191770" y="189264"/>
                  <a:pt x="2162507" y="221848"/>
                  <a:pt x="2135500" y="228600"/>
                </a:cubicBezTo>
                <a:lnTo>
                  <a:pt x="2101634" y="237067"/>
                </a:lnTo>
                <a:cubicBezTo>
                  <a:pt x="2065968" y="272731"/>
                  <a:pt x="2101552" y="241341"/>
                  <a:pt x="2025434" y="279400"/>
                </a:cubicBezTo>
                <a:cubicBezTo>
                  <a:pt x="2010715" y="286760"/>
                  <a:pt x="1997819" y="297440"/>
                  <a:pt x="1983100" y="304800"/>
                </a:cubicBezTo>
                <a:cubicBezTo>
                  <a:pt x="1975118" y="308791"/>
                  <a:pt x="1965502" y="308933"/>
                  <a:pt x="1957700" y="313267"/>
                </a:cubicBezTo>
                <a:cubicBezTo>
                  <a:pt x="1870367" y="361786"/>
                  <a:pt x="1938972" y="336444"/>
                  <a:pt x="1881500" y="355600"/>
                </a:cubicBezTo>
                <a:cubicBezTo>
                  <a:pt x="1864076" y="373025"/>
                  <a:pt x="1854183" y="384515"/>
                  <a:pt x="1830700" y="397934"/>
                </a:cubicBezTo>
                <a:cubicBezTo>
                  <a:pt x="1821257" y="403330"/>
                  <a:pt x="1778760" y="413035"/>
                  <a:pt x="1771434" y="414867"/>
                </a:cubicBezTo>
                <a:cubicBezTo>
                  <a:pt x="1741719" y="444580"/>
                  <a:pt x="1768262" y="420252"/>
                  <a:pt x="1729100" y="448734"/>
                </a:cubicBezTo>
                <a:cubicBezTo>
                  <a:pt x="1706276" y="465334"/>
                  <a:pt x="1683945" y="482601"/>
                  <a:pt x="1661367" y="499534"/>
                </a:cubicBezTo>
                <a:cubicBezTo>
                  <a:pt x="1650078" y="508001"/>
                  <a:pt x="1640121" y="518623"/>
                  <a:pt x="1627500" y="524934"/>
                </a:cubicBezTo>
                <a:cubicBezTo>
                  <a:pt x="1616211" y="530578"/>
                  <a:pt x="1605235" y="536895"/>
                  <a:pt x="1593634" y="541867"/>
                </a:cubicBezTo>
                <a:cubicBezTo>
                  <a:pt x="1585431" y="545383"/>
                  <a:pt x="1576036" y="546000"/>
                  <a:pt x="1568234" y="550334"/>
                </a:cubicBezTo>
                <a:cubicBezTo>
                  <a:pt x="1550444" y="560217"/>
                  <a:pt x="1536330" y="576642"/>
                  <a:pt x="1517434" y="584200"/>
                </a:cubicBezTo>
                <a:cubicBezTo>
                  <a:pt x="1503323" y="589845"/>
                  <a:pt x="1489383" y="595940"/>
                  <a:pt x="1475100" y="601134"/>
                </a:cubicBezTo>
                <a:cubicBezTo>
                  <a:pt x="1458325" y="607234"/>
                  <a:pt x="1440265" y="610085"/>
                  <a:pt x="1424300" y="618067"/>
                </a:cubicBezTo>
                <a:cubicBezTo>
                  <a:pt x="1413011" y="623711"/>
                  <a:pt x="1402252" y="630568"/>
                  <a:pt x="1390434" y="635000"/>
                </a:cubicBezTo>
                <a:cubicBezTo>
                  <a:pt x="1379538" y="639086"/>
                  <a:pt x="1367756" y="640270"/>
                  <a:pt x="1356567" y="643467"/>
                </a:cubicBezTo>
                <a:cubicBezTo>
                  <a:pt x="1324823" y="652537"/>
                  <a:pt x="1333704" y="653781"/>
                  <a:pt x="1297300" y="660400"/>
                </a:cubicBezTo>
                <a:cubicBezTo>
                  <a:pt x="1277666" y="663970"/>
                  <a:pt x="1257789" y="666045"/>
                  <a:pt x="1238034" y="668867"/>
                </a:cubicBezTo>
                <a:cubicBezTo>
                  <a:pt x="1192642" y="683998"/>
                  <a:pt x="1231608" y="672176"/>
                  <a:pt x="1170300" y="685800"/>
                </a:cubicBezTo>
                <a:cubicBezTo>
                  <a:pt x="1158941" y="688324"/>
                  <a:pt x="1147882" y="692185"/>
                  <a:pt x="1136434" y="694267"/>
                </a:cubicBezTo>
                <a:cubicBezTo>
                  <a:pt x="1116800" y="697837"/>
                  <a:pt x="1096852" y="699453"/>
                  <a:pt x="1077167" y="702734"/>
                </a:cubicBezTo>
                <a:cubicBezTo>
                  <a:pt x="1062972" y="705100"/>
                  <a:pt x="1049098" y="709298"/>
                  <a:pt x="1034834" y="711200"/>
                </a:cubicBezTo>
                <a:cubicBezTo>
                  <a:pt x="948012" y="722776"/>
                  <a:pt x="901100" y="720837"/>
                  <a:pt x="806234" y="728134"/>
                </a:cubicBezTo>
                <a:cubicBezTo>
                  <a:pt x="778173" y="730292"/>
                  <a:pt x="711445" y="737909"/>
                  <a:pt x="679234" y="745067"/>
                </a:cubicBezTo>
                <a:cubicBezTo>
                  <a:pt x="670522" y="747003"/>
                  <a:pt x="662585" y="751784"/>
                  <a:pt x="653834" y="753534"/>
                </a:cubicBezTo>
                <a:cubicBezTo>
                  <a:pt x="622008" y="759899"/>
                  <a:pt x="546861" y="767115"/>
                  <a:pt x="518367" y="770467"/>
                </a:cubicBezTo>
                <a:lnTo>
                  <a:pt x="450634" y="778934"/>
                </a:lnTo>
                <a:cubicBezTo>
                  <a:pt x="430853" y="781571"/>
                  <a:pt x="411187" y="785068"/>
                  <a:pt x="391367" y="787400"/>
                </a:cubicBezTo>
                <a:cubicBezTo>
                  <a:pt x="363198" y="790714"/>
                  <a:pt x="334890" y="792735"/>
                  <a:pt x="306700" y="795867"/>
                </a:cubicBezTo>
                <a:cubicBezTo>
                  <a:pt x="284086" y="798380"/>
                  <a:pt x="261565" y="801676"/>
                  <a:pt x="238967" y="804334"/>
                </a:cubicBezTo>
                <a:cubicBezTo>
                  <a:pt x="198890" y="809049"/>
                  <a:pt x="144371" y="813836"/>
                  <a:pt x="103500" y="821267"/>
                </a:cubicBezTo>
                <a:cubicBezTo>
                  <a:pt x="80118" y="825518"/>
                  <a:pt x="65992" y="830948"/>
                  <a:pt x="44234" y="838200"/>
                </a:cubicBezTo>
                <a:cubicBezTo>
                  <a:pt x="38589" y="846667"/>
                  <a:pt x="31851" y="854498"/>
                  <a:pt x="27300" y="863600"/>
                </a:cubicBezTo>
                <a:cubicBezTo>
                  <a:pt x="23309" y="871582"/>
                  <a:pt x="21182" y="880390"/>
                  <a:pt x="18834" y="889000"/>
                </a:cubicBezTo>
                <a:cubicBezTo>
                  <a:pt x="-8368" y="988740"/>
                  <a:pt x="1900" y="949947"/>
                  <a:pt x="1900" y="1083734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299094" y="5067869"/>
            <a:ext cx="64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00B0F0"/>
                </a:solidFill>
              </a:rPr>
              <a:t>,…</a:t>
            </a:r>
            <a:r>
              <a:rPr lang="en-US" b="1" dirty="0" smtClean="0">
                <a:solidFill>
                  <a:srgbClr val="00B0F0"/>
                </a:solidFill>
              </a:rPr>
              <a:t>h</a:t>
            </a:r>
            <a:r>
              <a:rPr lang="tr-TR" b="1" dirty="0" smtClean="0">
                <a:solidFill>
                  <a:srgbClr val="00B0F0"/>
                </a:solidFill>
              </a:rPr>
              <a:t>4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8" name="Serbest Form 7"/>
          <p:cNvSpPr/>
          <p:nvPr/>
        </p:nvSpPr>
        <p:spPr>
          <a:xfrm>
            <a:off x="6153150" y="4580467"/>
            <a:ext cx="812800" cy="889000"/>
          </a:xfrm>
          <a:custGeom>
            <a:avLst/>
            <a:gdLst>
              <a:gd name="connsiteX0" fmla="*/ 0 w 1083733"/>
              <a:gd name="connsiteY0" fmla="*/ 0 h 889000"/>
              <a:gd name="connsiteX1" fmla="*/ 609600 w 1083733"/>
              <a:gd name="connsiteY1" fmla="*/ 8466 h 889000"/>
              <a:gd name="connsiteX2" fmla="*/ 736600 w 1083733"/>
              <a:gd name="connsiteY2" fmla="*/ 16933 h 889000"/>
              <a:gd name="connsiteX3" fmla="*/ 762000 w 1083733"/>
              <a:gd name="connsiteY3" fmla="*/ 25400 h 889000"/>
              <a:gd name="connsiteX4" fmla="*/ 795867 w 1083733"/>
              <a:gd name="connsiteY4" fmla="*/ 33866 h 889000"/>
              <a:gd name="connsiteX5" fmla="*/ 846667 w 1083733"/>
              <a:gd name="connsiteY5" fmla="*/ 50800 h 889000"/>
              <a:gd name="connsiteX6" fmla="*/ 872067 w 1083733"/>
              <a:gd name="connsiteY6" fmla="*/ 59266 h 889000"/>
              <a:gd name="connsiteX7" fmla="*/ 897467 w 1083733"/>
              <a:gd name="connsiteY7" fmla="*/ 76200 h 889000"/>
              <a:gd name="connsiteX8" fmla="*/ 948267 w 1083733"/>
              <a:gd name="connsiteY8" fmla="*/ 93133 h 889000"/>
              <a:gd name="connsiteX9" fmla="*/ 990600 w 1083733"/>
              <a:gd name="connsiteY9" fmla="*/ 127000 h 889000"/>
              <a:gd name="connsiteX10" fmla="*/ 1016000 w 1083733"/>
              <a:gd name="connsiteY10" fmla="*/ 143933 h 889000"/>
              <a:gd name="connsiteX11" fmla="*/ 1032933 w 1083733"/>
              <a:gd name="connsiteY11" fmla="*/ 169333 h 889000"/>
              <a:gd name="connsiteX12" fmla="*/ 1066800 w 1083733"/>
              <a:gd name="connsiteY12" fmla="*/ 203200 h 889000"/>
              <a:gd name="connsiteX13" fmla="*/ 1075267 w 1083733"/>
              <a:gd name="connsiteY13" fmla="*/ 237066 h 889000"/>
              <a:gd name="connsiteX14" fmla="*/ 1083733 w 1083733"/>
              <a:gd name="connsiteY14" fmla="*/ 262466 h 889000"/>
              <a:gd name="connsiteX15" fmla="*/ 1066800 w 1083733"/>
              <a:gd name="connsiteY15" fmla="*/ 364066 h 889000"/>
              <a:gd name="connsiteX16" fmla="*/ 1049867 w 1083733"/>
              <a:gd name="connsiteY16" fmla="*/ 389466 h 889000"/>
              <a:gd name="connsiteX17" fmla="*/ 1032933 w 1083733"/>
              <a:gd name="connsiteY17" fmla="*/ 423333 h 889000"/>
              <a:gd name="connsiteX18" fmla="*/ 1007533 w 1083733"/>
              <a:gd name="connsiteY18" fmla="*/ 440266 h 889000"/>
              <a:gd name="connsiteX19" fmla="*/ 999067 w 1083733"/>
              <a:gd name="connsiteY19" fmla="*/ 474133 h 889000"/>
              <a:gd name="connsiteX20" fmla="*/ 973667 w 1083733"/>
              <a:gd name="connsiteY20" fmla="*/ 482600 h 889000"/>
              <a:gd name="connsiteX21" fmla="*/ 939800 w 1083733"/>
              <a:gd name="connsiteY21" fmla="*/ 508000 h 889000"/>
              <a:gd name="connsiteX22" fmla="*/ 897467 w 1083733"/>
              <a:gd name="connsiteY22" fmla="*/ 533400 h 889000"/>
              <a:gd name="connsiteX23" fmla="*/ 812800 w 1083733"/>
              <a:gd name="connsiteY23" fmla="*/ 558800 h 889000"/>
              <a:gd name="connsiteX24" fmla="*/ 719667 w 1083733"/>
              <a:gd name="connsiteY24" fmla="*/ 584200 h 889000"/>
              <a:gd name="connsiteX25" fmla="*/ 685800 w 1083733"/>
              <a:gd name="connsiteY25" fmla="*/ 601133 h 889000"/>
              <a:gd name="connsiteX26" fmla="*/ 601133 w 1083733"/>
              <a:gd name="connsiteY26" fmla="*/ 609600 h 889000"/>
              <a:gd name="connsiteX27" fmla="*/ 550333 w 1083733"/>
              <a:gd name="connsiteY27" fmla="*/ 618066 h 889000"/>
              <a:gd name="connsiteX28" fmla="*/ 474133 w 1083733"/>
              <a:gd name="connsiteY28" fmla="*/ 635000 h 889000"/>
              <a:gd name="connsiteX29" fmla="*/ 431800 w 1083733"/>
              <a:gd name="connsiteY29" fmla="*/ 643466 h 889000"/>
              <a:gd name="connsiteX30" fmla="*/ 406400 w 1083733"/>
              <a:gd name="connsiteY30" fmla="*/ 651933 h 889000"/>
              <a:gd name="connsiteX31" fmla="*/ 118533 w 1083733"/>
              <a:gd name="connsiteY31" fmla="*/ 668866 h 889000"/>
              <a:gd name="connsiteX32" fmla="*/ 101600 w 1083733"/>
              <a:gd name="connsiteY32" fmla="*/ 685800 h 889000"/>
              <a:gd name="connsiteX33" fmla="*/ 67733 w 1083733"/>
              <a:gd name="connsiteY33" fmla="*/ 702733 h 889000"/>
              <a:gd name="connsiteX34" fmla="*/ 50800 w 1083733"/>
              <a:gd name="connsiteY34" fmla="*/ 753533 h 889000"/>
              <a:gd name="connsiteX35" fmla="*/ 33867 w 1083733"/>
              <a:gd name="connsiteY35" fmla="*/ 821266 h 889000"/>
              <a:gd name="connsiteX36" fmla="*/ 33867 w 1083733"/>
              <a:gd name="connsiteY36" fmla="*/ 8890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83733" h="889000">
                <a:moveTo>
                  <a:pt x="0" y="0"/>
                </a:moveTo>
                <a:lnTo>
                  <a:pt x="609600" y="8466"/>
                </a:lnTo>
                <a:cubicBezTo>
                  <a:pt x="652016" y="9441"/>
                  <a:pt x="694432" y="12248"/>
                  <a:pt x="736600" y="16933"/>
                </a:cubicBezTo>
                <a:cubicBezTo>
                  <a:pt x="745470" y="17919"/>
                  <a:pt x="753419" y="22948"/>
                  <a:pt x="762000" y="25400"/>
                </a:cubicBezTo>
                <a:cubicBezTo>
                  <a:pt x="773189" y="28597"/>
                  <a:pt x="784721" y="30522"/>
                  <a:pt x="795867" y="33866"/>
                </a:cubicBezTo>
                <a:cubicBezTo>
                  <a:pt x="812964" y="38995"/>
                  <a:pt x="829734" y="45156"/>
                  <a:pt x="846667" y="50800"/>
                </a:cubicBezTo>
                <a:lnTo>
                  <a:pt x="872067" y="59266"/>
                </a:lnTo>
                <a:cubicBezTo>
                  <a:pt x="880534" y="64911"/>
                  <a:pt x="888168" y="72067"/>
                  <a:pt x="897467" y="76200"/>
                </a:cubicBezTo>
                <a:cubicBezTo>
                  <a:pt x="913778" y="83449"/>
                  <a:pt x="933415" y="83232"/>
                  <a:pt x="948267" y="93133"/>
                </a:cubicBezTo>
                <a:cubicBezTo>
                  <a:pt x="1026445" y="145251"/>
                  <a:pt x="930279" y="78743"/>
                  <a:pt x="990600" y="127000"/>
                </a:cubicBezTo>
                <a:cubicBezTo>
                  <a:pt x="998546" y="133357"/>
                  <a:pt x="1007533" y="138289"/>
                  <a:pt x="1016000" y="143933"/>
                </a:cubicBezTo>
                <a:cubicBezTo>
                  <a:pt x="1021644" y="152400"/>
                  <a:pt x="1026311" y="161607"/>
                  <a:pt x="1032933" y="169333"/>
                </a:cubicBezTo>
                <a:cubicBezTo>
                  <a:pt x="1043323" y="181455"/>
                  <a:pt x="1066800" y="203200"/>
                  <a:pt x="1066800" y="203200"/>
                </a:cubicBezTo>
                <a:cubicBezTo>
                  <a:pt x="1069622" y="214489"/>
                  <a:pt x="1072070" y="225878"/>
                  <a:pt x="1075267" y="237066"/>
                </a:cubicBezTo>
                <a:cubicBezTo>
                  <a:pt x="1077719" y="245647"/>
                  <a:pt x="1083733" y="253541"/>
                  <a:pt x="1083733" y="262466"/>
                </a:cubicBezTo>
                <a:cubicBezTo>
                  <a:pt x="1083733" y="273050"/>
                  <a:pt x="1075718" y="343257"/>
                  <a:pt x="1066800" y="364066"/>
                </a:cubicBezTo>
                <a:cubicBezTo>
                  <a:pt x="1062792" y="373419"/>
                  <a:pt x="1054916" y="380631"/>
                  <a:pt x="1049867" y="389466"/>
                </a:cubicBezTo>
                <a:cubicBezTo>
                  <a:pt x="1043605" y="400425"/>
                  <a:pt x="1041013" y="413637"/>
                  <a:pt x="1032933" y="423333"/>
                </a:cubicBezTo>
                <a:cubicBezTo>
                  <a:pt x="1026419" y="431150"/>
                  <a:pt x="1016000" y="434622"/>
                  <a:pt x="1007533" y="440266"/>
                </a:cubicBezTo>
                <a:cubicBezTo>
                  <a:pt x="1004711" y="451555"/>
                  <a:pt x="1006336" y="465046"/>
                  <a:pt x="999067" y="474133"/>
                </a:cubicBezTo>
                <a:cubicBezTo>
                  <a:pt x="993492" y="481102"/>
                  <a:pt x="981416" y="478172"/>
                  <a:pt x="973667" y="482600"/>
                </a:cubicBezTo>
                <a:cubicBezTo>
                  <a:pt x="961415" y="489601"/>
                  <a:pt x="951541" y="500173"/>
                  <a:pt x="939800" y="508000"/>
                </a:cubicBezTo>
                <a:cubicBezTo>
                  <a:pt x="926108" y="517128"/>
                  <a:pt x="912448" y="526590"/>
                  <a:pt x="897467" y="533400"/>
                </a:cubicBezTo>
                <a:cubicBezTo>
                  <a:pt x="843498" y="557931"/>
                  <a:pt x="858852" y="543449"/>
                  <a:pt x="812800" y="558800"/>
                </a:cubicBezTo>
                <a:cubicBezTo>
                  <a:pt x="731220" y="585993"/>
                  <a:pt x="811786" y="568846"/>
                  <a:pt x="719667" y="584200"/>
                </a:cubicBezTo>
                <a:cubicBezTo>
                  <a:pt x="708378" y="589844"/>
                  <a:pt x="698141" y="598488"/>
                  <a:pt x="685800" y="601133"/>
                </a:cubicBezTo>
                <a:cubicBezTo>
                  <a:pt x="658066" y="607076"/>
                  <a:pt x="629277" y="606082"/>
                  <a:pt x="601133" y="609600"/>
                </a:cubicBezTo>
                <a:cubicBezTo>
                  <a:pt x="584099" y="611729"/>
                  <a:pt x="567266" y="615244"/>
                  <a:pt x="550333" y="618066"/>
                </a:cubicBezTo>
                <a:cubicBezTo>
                  <a:pt x="505551" y="632994"/>
                  <a:pt x="539692" y="623080"/>
                  <a:pt x="474133" y="635000"/>
                </a:cubicBezTo>
                <a:cubicBezTo>
                  <a:pt x="459975" y="637574"/>
                  <a:pt x="445761" y="639976"/>
                  <a:pt x="431800" y="643466"/>
                </a:cubicBezTo>
                <a:cubicBezTo>
                  <a:pt x="423142" y="645631"/>
                  <a:pt x="415203" y="650466"/>
                  <a:pt x="406400" y="651933"/>
                </a:cubicBezTo>
                <a:cubicBezTo>
                  <a:pt x="324219" y="665630"/>
                  <a:pt x="178353" y="666473"/>
                  <a:pt x="118533" y="668866"/>
                </a:cubicBezTo>
                <a:cubicBezTo>
                  <a:pt x="112889" y="674511"/>
                  <a:pt x="108242" y="681372"/>
                  <a:pt x="101600" y="685800"/>
                </a:cubicBezTo>
                <a:cubicBezTo>
                  <a:pt x="91098" y="692801"/>
                  <a:pt x="75306" y="692636"/>
                  <a:pt x="67733" y="702733"/>
                </a:cubicBezTo>
                <a:cubicBezTo>
                  <a:pt x="57023" y="717012"/>
                  <a:pt x="56444" y="736600"/>
                  <a:pt x="50800" y="753533"/>
                </a:cubicBezTo>
                <a:cubicBezTo>
                  <a:pt x="42851" y="777381"/>
                  <a:pt x="35911" y="794697"/>
                  <a:pt x="33867" y="821266"/>
                </a:cubicBezTo>
                <a:cubicBezTo>
                  <a:pt x="32135" y="843778"/>
                  <a:pt x="33867" y="866422"/>
                  <a:pt x="33867" y="88900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105506" y="5024967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tr-T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erbest Form 9"/>
          <p:cNvSpPr/>
          <p:nvPr/>
        </p:nvSpPr>
        <p:spPr>
          <a:xfrm>
            <a:off x="4724401" y="93133"/>
            <a:ext cx="1320800" cy="914552"/>
          </a:xfrm>
          <a:custGeom>
            <a:avLst/>
            <a:gdLst>
              <a:gd name="connsiteX0" fmla="*/ 1752600 w 1761067"/>
              <a:gd name="connsiteY0" fmla="*/ 0 h 914552"/>
              <a:gd name="connsiteX1" fmla="*/ 1761067 w 1761067"/>
              <a:gd name="connsiteY1" fmla="*/ 42334 h 914552"/>
              <a:gd name="connsiteX2" fmla="*/ 1744133 w 1761067"/>
              <a:gd name="connsiteY2" fmla="*/ 169334 h 914552"/>
              <a:gd name="connsiteX3" fmla="*/ 1718733 w 1761067"/>
              <a:gd name="connsiteY3" fmla="*/ 237067 h 914552"/>
              <a:gd name="connsiteX4" fmla="*/ 1710267 w 1761067"/>
              <a:gd name="connsiteY4" fmla="*/ 262467 h 914552"/>
              <a:gd name="connsiteX5" fmla="*/ 1659467 w 1761067"/>
              <a:gd name="connsiteY5" fmla="*/ 296334 h 914552"/>
              <a:gd name="connsiteX6" fmla="*/ 1617133 w 1761067"/>
              <a:gd name="connsiteY6" fmla="*/ 313267 h 914552"/>
              <a:gd name="connsiteX7" fmla="*/ 1507067 w 1761067"/>
              <a:gd name="connsiteY7" fmla="*/ 338667 h 914552"/>
              <a:gd name="connsiteX8" fmla="*/ 1439333 w 1761067"/>
              <a:gd name="connsiteY8" fmla="*/ 355600 h 914552"/>
              <a:gd name="connsiteX9" fmla="*/ 1413933 w 1761067"/>
              <a:gd name="connsiteY9" fmla="*/ 364067 h 914552"/>
              <a:gd name="connsiteX10" fmla="*/ 1261533 w 1761067"/>
              <a:gd name="connsiteY10" fmla="*/ 381000 h 914552"/>
              <a:gd name="connsiteX11" fmla="*/ 1176867 w 1761067"/>
              <a:gd name="connsiteY11" fmla="*/ 397934 h 914552"/>
              <a:gd name="connsiteX12" fmla="*/ 1151467 w 1761067"/>
              <a:gd name="connsiteY12" fmla="*/ 406400 h 914552"/>
              <a:gd name="connsiteX13" fmla="*/ 1083733 w 1761067"/>
              <a:gd name="connsiteY13" fmla="*/ 414867 h 914552"/>
              <a:gd name="connsiteX14" fmla="*/ 931333 w 1761067"/>
              <a:gd name="connsiteY14" fmla="*/ 431800 h 914552"/>
              <a:gd name="connsiteX15" fmla="*/ 872067 w 1761067"/>
              <a:gd name="connsiteY15" fmla="*/ 440267 h 914552"/>
              <a:gd name="connsiteX16" fmla="*/ 474133 w 1761067"/>
              <a:gd name="connsiteY16" fmla="*/ 448734 h 914552"/>
              <a:gd name="connsiteX17" fmla="*/ 389467 w 1761067"/>
              <a:gd name="connsiteY17" fmla="*/ 457200 h 914552"/>
              <a:gd name="connsiteX18" fmla="*/ 296333 w 1761067"/>
              <a:gd name="connsiteY18" fmla="*/ 474134 h 914552"/>
              <a:gd name="connsiteX19" fmla="*/ 211667 w 1761067"/>
              <a:gd name="connsiteY19" fmla="*/ 491067 h 914552"/>
              <a:gd name="connsiteX20" fmla="*/ 118533 w 1761067"/>
              <a:gd name="connsiteY20" fmla="*/ 524934 h 914552"/>
              <a:gd name="connsiteX21" fmla="*/ 84667 w 1761067"/>
              <a:gd name="connsiteY21" fmla="*/ 550334 h 914552"/>
              <a:gd name="connsiteX22" fmla="*/ 59267 w 1761067"/>
              <a:gd name="connsiteY22" fmla="*/ 567267 h 914552"/>
              <a:gd name="connsiteX23" fmla="*/ 8467 w 1761067"/>
              <a:gd name="connsiteY23" fmla="*/ 685800 h 914552"/>
              <a:gd name="connsiteX24" fmla="*/ 0 w 1761067"/>
              <a:gd name="connsiteY24" fmla="*/ 719667 h 914552"/>
              <a:gd name="connsiteX25" fmla="*/ 8467 w 1761067"/>
              <a:gd name="connsiteY25" fmla="*/ 872067 h 914552"/>
              <a:gd name="connsiteX26" fmla="*/ 33867 w 1761067"/>
              <a:gd name="connsiteY26" fmla="*/ 914400 h 914552"/>
              <a:gd name="connsiteX27" fmla="*/ 33867 w 1761067"/>
              <a:gd name="connsiteY27" fmla="*/ 905934 h 91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1067" h="914552">
                <a:moveTo>
                  <a:pt x="1752600" y="0"/>
                </a:moveTo>
                <a:cubicBezTo>
                  <a:pt x="1755422" y="14111"/>
                  <a:pt x="1761067" y="27943"/>
                  <a:pt x="1761067" y="42334"/>
                </a:cubicBezTo>
                <a:cubicBezTo>
                  <a:pt x="1761067" y="189172"/>
                  <a:pt x="1760929" y="102149"/>
                  <a:pt x="1744133" y="169334"/>
                </a:cubicBezTo>
                <a:cubicBezTo>
                  <a:pt x="1729486" y="227923"/>
                  <a:pt x="1746609" y="195254"/>
                  <a:pt x="1718733" y="237067"/>
                </a:cubicBezTo>
                <a:cubicBezTo>
                  <a:pt x="1715911" y="245534"/>
                  <a:pt x="1714859" y="254814"/>
                  <a:pt x="1710267" y="262467"/>
                </a:cubicBezTo>
                <a:cubicBezTo>
                  <a:pt x="1699694" y="280089"/>
                  <a:pt x="1676305" y="288850"/>
                  <a:pt x="1659467" y="296334"/>
                </a:cubicBezTo>
                <a:cubicBezTo>
                  <a:pt x="1645579" y="302507"/>
                  <a:pt x="1631416" y="308073"/>
                  <a:pt x="1617133" y="313267"/>
                </a:cubicBezTo>
                <a:cubicBezTo>
                  <a:pt x="1536285" y="342665"/>
                  <a:pt x="1596431" y="320794"/>
                  <a:pt x="1507067" y="338667"/>
                </a:cubicBezTo>
                <a:cubicBezTo>
                  <a:pt x="1484246" y="343231"/>
                  <a:pt x="1461411" y="348240"/>
                  <a:pt x="1439333" y="355600"/>
                </a:cubicBezTo>
                <a:cubicBezTo>
                  <a:pt x="1430866" y="358422"/>
                  <a:pt x="1422645" y="362131"/>
                  <a:pt x="1413933" y="364067"/>
                </a:cubicBezTo>
                <a:cubicBezTo>
                  <a:pt x="1363338" y="375311"/>
                  <a:pt x="1313475" y="376672"/>
                  <a:pt x="1261533" y="381000"/>
                </a:cubicBezTo>
                <a:cubicBezTo>
                  <a:pt x="1126661" y="414720"/>
                  <a:pt x="1363590" y="356441"/>
                  <a:pt x="1176867" y="397934"/>
                </a:cubicBezTo>
                <a:cubicBezTo>
                  <a:pt x="1168155" y="399870"/>
                  <a:pt x="1160248" y="404804"/>
                  <a:pt x="1151467" y="406400"/>
                </a:cubicBezTo>
                <a:cubicBezTo>
                  <a:pt x="1129080" y="410470"/>
                  <a:pt x="1106287" y="411860"/>
                  <a:pt x="1083733" y="414867"/>
                </a:cubicBezTo>
                <a:cubicBezTo>
                  <a:pt x="889223" y="440803"/>
                  <a:pt x="1207397" y="401127"/>
                  <a:pt x="931333" y="431800"/>
                </a:cubicBezTo>
                <a:cubicBezTo>
                  <a:pt x="911499" y="434004"/>
                  <a:pt x="892009" y="439528"/>
                  <a:pt x="872067" y="440267"/>
                </a:cubicBezTo>
                <a:cubicBezTo>
                  <a:pt x="739483" y="445178"/>
                  <a:pt x="606778" y="445912"/>
                  <a:pt x="474133" y="448734"/>
                </a:cubicBezTo>
                <a:cubicBezTo>
                  <a:pt x="445911" y="451556"/>
                  <a:pt x="417611" y="453682"/>
                  <a:pt x="389467" y="457200"/>
                </a:cubicBezTo>
                <a:cubicBezTo>
                  <a:pt x="349548" y="462190"/>
                  <a:pt x="334480" y="467198"/>
                  <a:pt x="296333" y="474134"/>
                </a:cubicBezTo>
                <a:cubicBezTo>
                  <a:pt x="220212" y="487974"/>
                  <a:pt x="271570" y="476090"/>
                  <a:pt x="211667" y="491067"/>
                </a:cubicBezTo>
                <a:cubicBezTo>
                  <a:pt x="79638" y="570283"/>
                  <a:pt x="263777" y="466835"/>
                  <a:pt x="118533" y="524934"/>
                </a:cubicBezTo>
                <a:cubicBezTo>
                  <a:pt x="105431" y="530175"/>
                  <a:pt x="96150" y="542132"/>
                  <a:pt x="84667" y="550334"/>
                </a:cubicBezTo>
                <a:cubicBezTo>
                  <a:pt x="76387" y="556248"/>
                  <a:pt x="67734" y="561623"/>
                  <a:pt x="59267" y="567267"/>
                </a:cubicBezTo>
                <a:cubicBezTo>
                  <a:pt x="40745" y="604310"/>
                  <a:pt x="18107" y="647240"/>
                  <a:pt x="8467" y="685800"/>
                </a:cubicBezTo>
                <a:lnTo>
                  <a:pt x="0" y="719667"/>
                </a:lnTo>
                <a:cubicBezTo>
                  <a:pt x="2822" y="770467"/>
                  <a:pt x="3643" y="821418"/>
                  <a:pt x="8467" y="872067"/>
                </a:cubicBezTo>
                <a:cubicBezTo>
                  <a:pt x="9916" y="887277"/>
                  <a:pt x="19157" y="907045"/>
                  <a:pt x="33867" y="914400"/>
                </a:cubicBezTo>
                <a:cubicBezTo>
                  <a:pt x="36391" y="915662"/>
                  <a:pt x="33867" y="908756"/>
                  <a:pt x="33867" y="905934"/>
                </a:cubicBezTo>
              </a:path>
            </a:pathLst>
          </a:cu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erbest Form 10"/>
          <p:cNvSpPr/>
          <p:nvPr/>
        </p:nvSpPr>
        <p:spPr>
          <a:xfrm>
            <a:off x="4201092" y="84667"/>
            <a:ext cx="351858" cy="1346200"/>
          </a:xfrm>
          <a:custGeom>
            <a:avLst/>
            <a:gdLst>
              <a:gd name="connsiteX0" fmla="*/ 274411 w 469144"/>
              <a:gd name="connsiteY0" fmla="*/ 0 h 1346200"/>
              <a:gd name="connsiteX1" fmla="*/ 215144 w 469144"/>
              <a:gd name="connsiteY1" fmla="*/ 135466 h 1346200"/>
              <a:gd name="connsiteX2" fmla="*/ 206677 w 469144"/>
              <a:gd name="connsiteY2" fmla="*/ 169333 h 1346200"/>
              <a:gd name="connsiteX3" fmla="*/ 164344 w 469144"/>
              <a:gd name="connsiteY3" fmla="*/ 237066 h 1346200"/>
              <a:gd name="connsiteX4" fmla="*/ 147411 w 469144"/>
              <a:gd name="connsiteY4" fmla="*/ 270933 h 1346200"/>
              <a:gd name="connsiteX5" fmla="*/ 138944 w 469144"/>
              <a:gd name="connsiteY5" fmla="*/ 330200 h 1346200"/>
              <a:gd name="connsiteX6" fmla="*/ 122011 w 469144"/>
              <a:gd name="connsiteY6" fmla="*/ 355600 h 1346200"/>
              <a:gd name="connsiteX7" fmla="*/ 113544 w 469144"/>
              <a:gd name="connsiteY7" fmla="*/ 381000 h 1346200"/>
              <a:gd name="connsiteX8" fmla="*/ 88144 w 469144"/>
              <a:gd name="connsiteY8" fmla="*/ 541866 h 1346200"/>
              <a:gd name="connsiteX9" fmla="*/ 79677 w 469144"/>
              <a:gd name="connsiteY9" fmla="*/ 609600 h 1346200"/>
              <a:gd name="connsiteX10" fmla="*/ 62744 w 469144"/>
              <a:gd name="connsiteY10" fmla="*/ 728133 h 1346200"/>
              <a:gd name="connsiteX11" fmla="*/ 105077 w 469144"/>
              <a:gd name="connsiteY11" fmla="*/ 1337733 h 1346200"/>
              <a:gd name="connsiteX12" fmla="*/ 138944 w 469144"/>
              <a:gd name="connsiteY12" fmla="*/ 1346200 h 1346200"/>
              <a:gd name="connsiteX13" fmla="*/ 274411 w 469144"/>
              <a:gd name="connsiteY13" fmla="*/ 1337733 h 1346200"/>
              <a:gd name="connsiteX14" fmla="*/ 299811 w 469144"/>
              <a:gd name="connsiteY14" fmla="*/ 1320800 h 1346200"/>
              <a:gd name="connsiteX15" fmla="*/ 333677 w 469144"/>
              <a:gd name="connsiteY15" fmla="*/ 1312333 h 1346200"/>
              <a:gd name="connsiteX16" fmla="*/ 359077 w 469144"/>
              <a:gd name="connsiteY16" fmla="*/ 1303866 h 1346200"/>
              <a:gd name="connsiteX17" fmla="*/ 469144 w 469144"/>
              <a:gd name="connsiteY17" fmla="*/ 1303866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9144" h="1346200">
                <a:moveTo>
                  <a:pt x="274411" y="0"/>
                </a:moveTo>
                <a:cubicBezTo>
                  <a:pt x="228424" y="119563"/>
                  <a:pt x="253881" y="77359"/>
                  <a:pt x="215144" y="135466"/>
                </a:cubicBezTo>
                <a:cubicBezTo>
                  <a:pt x="212322" y="146755"/>
                  <a:pt x="211881" y="158925"/>
                  <a:pt x="206677" y="169333"/>
                </a:cubicBezTo>
                <a:cubicBezTo>
                  <a:pt x="194770" y="193147"/>
                  <a:pt x="176251" y="213252"/>
                  <a:pt x="164344" y="237066"/>
                </a:cubicBezTo>
                <a:lnTo>
                  <a:pt x="147411" y="270933"/>
                </a:lnTo>
                <a:cubicBezTo>
                  <a:pt x="144589" y="290689"/>
                  <a:pt x="144678" y="311085"/>
                  <a:pt x="138944" y="330200"/>
                </a:cubicBezTo>
                <a:cubicBezTo>
                  <a:pt x="136020" y="339946"/>
                  <a:pt x="126562" y="346499"/>
                  <a:pt x="122011" y="355600"/>
                </a:cubicBezTo>
                <a:cubicBezTo>
                  <a:pt x="118020" y="363582"/>
                  <a:pt x="116366" y="372533"/>
                  <a:pt x="113544" y="381000"/>
                </a:cubicBezTo>
                <a:cubicBezTo>
                  <a:pt x="95504" y="525322"/>
                  <a:pt x="111002" y="473295"/>
                  <a:pt x="88144" y="541866"/>
                </a:cubicBezTo>
                <a:cubicBezTo>
                  <a:pt x="85322" y="564444"/>
                  <a:pt x="82190" y="586985"/>
                  <a:pt x="79677" y="609600"/>
                </a:cubicBezTo>
                <a:cubicBezTo>
                  <a:pt x="68128" y="713547"/>
                  <a:pt x="78880" y="663590"/>
                  <a:pt x="62744" y="728133"/>
                </a:cubicBezTo>
                <a:cubicBezTo>
                  <a:pt x="65473" y="919138"/>
                  <a:pt x="-105128" y="1258906"/>
                  <a:pt x="105077" y="1337733"/>
                </a:cubicBezTo>
                <a:cubicBezTo>
                  <a:pt x="115973" y="1341819"/>
                  <a:pt x="127655" y="1343378"/>
                  <a:pt x="138944" y="1346200"/>
                </a:cubicBezTo>
                <a:cubicBezTo>
                  <a:pt x="184100" y="1343378"/>
                  <a:pt x="229721" y="1344789"/>
                  <a:pt x="274411" y="1337733"/>
                </a:cubicBezTo>
                <a:cubicBezTo>
                  <a:pt x="284462" y="1336146"/>
                  <a:pt x="290458" y="1324808"/>
                  <a:pt x="299811" y="1320800"/>
                </a:cubicBezTo>
                <a:cubicBezTo>
                  <a:pt x="310506" y="1316216"/>
                  <a:pt x="322489" y="1315530"/>
                  <a:pt x="333677" y="1312333"/>
                </a:cubicBezTo>
                <a:cubicBezTo>
                  <a:pt x="342258" y="1309881"/>
                  <a:pt x="350170" y="1304423"/>
                  <a:pt x="359077" y="1303866"/>
                </a:cubicBezTo>
                <a:cubicBezTo>
                  <a:pt x="395695" y="1301577"/>
                  <a:pt x="432455" y="1303866"/>
                  <a:pt x="469144" y="1303866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erbest Form 11"/>
          <p:cNvSpPr/>
          <p:nvPr/>
        </p:nvSpPr>
        <p:spPr>
          <a:xfrm>
            <a:off x="1943100" y="2273282"/>
            <a:ext cx="5715000" cy="80452"/>
          </a:xfrm>
          <a:custGeom>
            <a:avLst/>
            <a:gdLst>
              <a:gd name="connsiteX0" fmla="*/ 0 w 7620000"/>
              <a:gd name="connsiteY0" fmla="*/ 29651 h 80452"/>
              <a:gd name="connsiteX1" fmla="*/ 245533 w 7620000"/>
              <a:gd name="connsiteY1" fmla="*/ 38118 h 80452"/>
              <a:gd name="connsiteX2" fmla="*/ 287867 w 7620000"/>
              <a:gd name="connsiteY2" fmla="*/ 46585 h 80452"/>
              <a:gd name="connsiteX3" fmla="*/ 364067 w 7620000"/>
              <a:gd name="connsiteY3" fmla="*/ 63518 h 80452"/>
              <a:gd name="connsiteX4" fmla="*/ 524933 w 7620000"/>
              <a:gd name="connsiteY4" fmla="*/ 71985 h 80452"/>
              <a:gd name="connsiteX5" fmla="*/ 558800 w 7620000"/>
              <a:gd name="connsiteY5" fmla="*/ 80451 h 80452"/>
              <a:gd name="connsiteX6" fmla="*/ 1498600 w 7620000"/>
              <a:gd name="connsiteY6" fmla="*/ 63518 h 80452"/>
              <a:gd name="connsiteX7" fmla="*/ 1540933 w 7620000"/>
              <a:gd name="connsiteY7" fmla="*/ 55051 h 80452"/>
              <a:gd name="connsiteX8" fmla="*/ 1634067 w 7620000"/>
              <a:gd name="connsiteY8" fmla="*/ 38118 h 80452"/>
              <a:gd name="connsiteX9" fmla="*/ 1998133 w 7620000"/>
              <a:gd name="connsiteY9" fmla="*/ 29651 h 80452"/>
              <a:gd name="connsiteX10" fmla="*/ 3251200 w 7620000"/>
              <a:gd name="connsiteY10" fmla="*/ 12718 h 80452"/>
              <a:gd name="connsiteX11" fmla="*/ 3335867 w 7620000"/>
              <a:gd name="connsiteY11" fmla="*/ 4251 h 80452"/>
              <a:gd name="connsiteX12" fmla="*/ 5223933 w 7620000"/>
              <a:gd name="connsiteY12" fmla="*/ 12718 h 80452"/>
              <a:gd name="connsiteX13" fmla="*/ 5317067 w 7620000"/>
              <a:gd name="connsiteY13" fmla="*/ 21185 h 80452"/>
              <a:gd name="connsiteX14" fmla="*/ 7620000 w 7620000"/>
              <a:gd name="connsiteY14" fmla="*/ 29651 h 8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20000" h="80452">
                <a:moveTo>
                  <a:pt x="0" y="29651"/>
                </a:moveTo>
                <a:cubicBezTo>
                  <a:pt x="81844" y="32473"/>
                  <a:pt x="163781" y="33309"/>
                  <a:pt x="245533" y="38118"/>
                </a:cubicBezTo>
                <a:cubicBezTo>
                  <a:pt x="259899" y="38963"/>
                  <a:pt x="273819" y="43463"/>
                  <a:pt x="287867" y="46585"/>
                </a:cubicBezTo>
                <a:cubicBezTo>
                  <a:pt x="308751" y="51226"/>
                  <a:pt x="343645" y="61816"/>
                  <a:pt x="364067" y="63518"/>
                </a:cubicBezTo>
                <a:cubicBezTo>
                  <a:pt x="417578" y="67977"/>
                  <a:pt x="471311" y="69163"/>
                  <a:pt x="524933" y="71985"/>
                </a:cubicBezTo>
                <a:cubicBezTo>
                  <a:pt x="536222" y="74807"/>
                  <a:pt x="547164" y="80552"/>
                  <a:pt x="558800" y="80451"/>
                </a:cubicBezTo>
                <a:lnTo>
                  <a:pt x="1498600" y="63518"/>
                </a:lnTo>
                <a:cubicBezTo>
                  <a:pt x="1512711" y="60696"/>
                  <a:pt x="1526885" y="58173"/>
                  <a:pt x="1540933" y="55051"/>
                </a:cubicBezTo>
                <a:cubicBezTo>
                  <a:pt x="1578970" y="46599"/>
                  <a:pt x="1589332" y="39907"/>
                  <a:pt x="1634067" y="38118"/>
                </a:cubicBezTo>
                <a:cubicBezTo>
                  <a:pt x="1755358" y="33266"/>
                  <a:pt x="1876778" y="32473"/>
                  <a:pt x="1998133" y="29651"/>
                </a:cubicBezTo>
                <a:cubicBezTo>
                  <a:pt x="2454234" y="-35501"/>
                  <a:pt x="1979818" y="29558"/>
                  <a:pt x="3251200" y="12718"/>
                </a:cubicBezTo>
                <a:cubicBezTo>
                  <a:pt x="3279561" y="12342"/>
                  <a:pt x="3307645" y="7073"/>
                  <a:pt x="3335867" y="4251"/>
                </a:cubicBezTo>
                <a:lnTo>
                  <a:pt x="5223933" y="12718"/>
                </a:lnTo>
                <a:cubicBezTo>
                  <a:pt x="5255105" y="12984"/>
                  <a:pt x="5285897" y="20775"/>
                  <a:pt x="5317067" y="21185"/>
                </a:cubicBezTo>
                <a:lnTo>
                  <a:pt x="7620000" y="29651"/>
                </a:lnTo>
              </a:path>
            </a:pathLst>
          </a:cu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erbest Form 12"/>
          <p:cNvSpPr/>
          <p:nvPr/>
        </p:nvSpPr>
        <p:spPr>
          <a:xfrm>
            <a:off x="3562350" y="2514601"/>
            <a:ext cx="3004549" cy="846667"/>
          </a:xfrm>
          <a:custGeom>
            <a:avLst/>
            <a:gdLst>
              <a:gd name="connsiteX0" fmla="*/ 1439333 w 4006065"/>
              <a:gd name="connsiteY0" fmla="*/ 0 h 846667"/>
              <a:gd name="connsiteX1" fmla="*/ 1219200 w 4006065"/>
              <a:gd name="connsiteY1" fmla="*/ 42333 h 846667"/>
              <a:gd name="connsiteX2" fmla="*/ 1193800 w 4006065"/>
              <a:gd name="connsiteY2" fmla="*/ 50800 h 846667"/>
              <a:gd name="connsiteX3" fmla="*/ 956733 w 4006065"/>
              <a:gd name="connsiteY3" fmla="*/ 67733 h 846667"/>
              <a:gd name="connsiteX4" fmla="*/ 922867 w 4006065"/>
              <a:gd name="connsiteY4" fmla="*/ 76200 h 846667"/>
              <a:gd name="connsiteX5" fmla="*/ 872067 w 4006065"/>
              <a:gd name="connsiteY5" fmla="*/ 84667 h 846667"/>
              <a:gd name="connsiteX6" fmla="*/ 846667 w 4006065"/>
              <a:gd name="connsiteY6" fmla="*/ 93133 h 846667"/>
              <a:gd name="connsiteX7" fmla="*/ 812800 w 4006065"/>
              <a:gd name="connsiteY7" fmla="*/ 101600 h 846667"/>
              <a:gd name="connsiteX8" fmla="*/ 787400 w 4006065"/>
              <a:gd name="connsiteY8" fmla="*/ 110067 h 846667"/>
              <a:gd name="connsiteX9" fmla="*/ 736600 w 4006065"/>
              <a:gd name="connsiteY9" fmla="*/ 118533 h 846667"/>
              <a:gd name="connsiteX10" fmla="*/ 592667 w 4006065"/>
              <a:gd name="connsiteY10" fmla="*/ 143933 h 846667"/>
              <a:gd name="connsiteX11" fmla="*/ 516467 w 4006065"/>
              <a:gd name="connsiteY11" fmla="*/ 152400 h 846667"/>
              <a:gd name="connsiteX12" fmla="*/ 482600 w 4006065"/>
              <a:gd name="connsiteY12" fmla="*/ 160867 h 846667"/>
              <a:gd name="connsiteX13" fmla="*/ 457200 w 4006065"/>
              <a:gd name="connsiteY13" fmla="*/ 177800 h 846667"/>
              <a:gd name="connsiteX14" fmla="*/ 389467 w 4006065"/>
              <a:gd name="connsiteY14" fmla="*/ 194733 h 846667"/>
              <a:gd name="connsiteX15" fmla="*/ 364067 w 4006065"/>
              <a:gd name="connsiteY15" fmla="*/ 203200 h 846667"/>
              <a:gd name="connsiteX16" fmla="*/ 296333 w 4006065"/>
              <a:gd name="connsiteY16" fmla="*/ 220133 h 846667"/>
              <a:gd name="connsiteX17" fmla="*/ 245533 w 4006065"/>
              <a:gd name="connsiteY17" fmla="*/ 245533 h 846667"/>
              <a:gd name="connsiteX18" fmla="*/ 186267 w 4006065"/>
              <a:gd name="connsiteY18" fmla="*/ 279400 h 846667"/>
              <a:gd name="connsiteX19" fmla="*/ 160867 w 4006065"/>
              <a:gd name="connsiteY19" fmla="*/ 287867 h 846667"/>
              <a:gd name="connsiteX20" fmla="*/ 84667 w 4006065"/>
              <a:gd name="connsiteY20" fmla="*/ 355600 h 846667"/>
              <a:gd name="connsiteX21" fmla="*/ 59267 w 4006065"/>
              <a:gd name="connsiteY21" fmla="*/ 372533 h 846667"/>
              <a:gd name="connsiteX22" fmla="*/ 25400 w 4006065"/>
              <a:gd name="connsiteY22" fmla="*/ 431800 h 846667"/>
              <a:gd name="connsiteX23" fmla="*/ 16933 w 4006065"/>
              <a:gd name="connsiteY23" fmla="*/ 457200 h 846667"/>
              <a:gd name="connsiteX24" fmla="*/ 0 w 4006065"/>
              <a:gd name="connsiteY24" fmla="*/ 516467 h 846667"/>
              <a:gd name="connsiteX25" fmla="*/ 8467 w 4006065"/>
              <a:gd name="connsiteY25" fmla="*/ 626533 h 846667"/>
              <a:gd name="connsiteX26" fmla="*/ 33867 w 4006065"/>
              <a:gd name="connsiteY26" fmla="*/ 651933 h 846667"/>
              <a:gd name="connsiteX27" fmla="*/ 110067 w 4006065"/>
              <a:gd name="connsiteY27" fmla="*/ 677333 h 846667"/>
              <a:gd name="connsiteX28" fmla="*/ 160867 w 4006065"/>
              <a:gd name="connsiteY28" fmla="*/ 685800 h 846667"/>
              <a:gd name="connsiteX29" fmla="*/ 770467 w 4006065"/>
              <a:gd name="connsiteY29" fmla="*/ 694267 h 846667"/>
              <a:gd name="connsiteX30" fmla="*/ 2048933 w 4006065"/>
              <a:gd name="connsiteY30" fmla="*/ 702733 h 846667"/>
              <a:gd name="connsiteX31" fmla="*/ 2125133 w 4006065"/>
              <a:gd name="connsiteY31" fmla="*/ 711200 h 846667"/>
              <a:gd name="connsiteX32" fmla="*/ 2175933 w 4006065"/>
              <a:gd name="connsiteY32" fmla="*/ 728133 h 846667"/>
              <a:gd name="connsiteX33" fmla="*/ 2269067 w 4006065"/>
              <a:gd name="connsiteY33" fmla="*/ 736600 h 846667"/>
              <a:gd name="connsiteX34" fmla="*/ 2387600 w 4006065"/>
              <a:gd name="connsiteY34" fmla="*/ 753533 h 846667"/>
              <a:gd name="connsiteX35" fmla="*/ 2429933 w 4006065"/>
              <a:gd name="connsiteY35" fmla="*/ 762000 h 846667"/>
              <a:gd name="connsiteX36" fmla="*/ 2573867 w 4006065"/>
              <a:gd name="connsiteY36" fmla="*/ 778933 h 846667"/>
              <a:gd name="connsiteX37" fmla="*/ 2683933 w 4006065"/>
              <a:gd name="connsiteY37" fmla="*/ 795867 h 846667"/>
              <a:gd name="connsiteX38" fmla="*/ 2870200 w 4006065"/>
              <a:gd name="connsiteY38" fmla="*/ 821267 h 846667"/>
              <a:gd name="connsiteX39" fmla="*/ 2971800 w 4006065"/>
              <a:gd name="connsiteY39" fmla="*/ 829733 h 846667"/>
              <a:gd name="connsiteX40" fmla="*/ 3039533 w 4006065"/>
              <a:gd name="connsiteY40" fmla="*/ 838200 h 846667"/>
              <a:gd name="connsiteX41" fmla="*/ 3115733 w 4006065"/>
              <a:gd name="connsiteY41" fmla="*/ 846667 h 846667"/>
              <a:gd name="connsiteX42" fmla="*/ 3750733 w 4006065"/>
              <a:gd name="connsiteY42" fmla="*/ 838200 h 846667"/>
              <a:gd name="connsiteX43" fmla="*/ 3801533 w 4006065"/>
              <a:gd name="connsiteY43" fmla="*/ 821267 h 846667"/>
              <a:gd name="connsiteX44" fmla="*/ 3903133 w 4006065"/>
              <a:gd name="connsiteY44" fmla="*/ 804333 h 846667"/>
              <a:gd name="connsiteX45" fmla="*/ 3945467 w 4006065"/>
              <a:gd name="connsiteY45" fmla="*/ 753533 h 846667"/>
              <a:gd name="connsiteX46" fmla="*/ 3979333 w 4006065"/>
              <a:gd name="connsiteY46" fmla="*/ 702733 h 846667"/>
              <a:gd name="connsiteX47" fmla="*/ 3996267 w 4006065"/>
              <a:gd name="connsiteY47" fmla="*/ 651933 h 846667"/>
              <a:gd name="connsiteX48" fmla="*/ 3996267 w 4006065"/>
              <a:gd name="connsiteY48" fmla="*/ 389467 h 846667"/>
              <a:gd name="connsiteX49" fmla="*/ 3987800 w 4006065"/>
              <a:gd name="connsiteY49" fmla="*/ 355600 h 846667"/>
              <a:gd name="connsiteX50" fmla="*/ 3953933 w 4006065"/>
              <a:gd name="connsiteY50" fmla="*/ 313267 h 846667"/>
              <a:gd name="connsiteX51" fmla="*/ 3937000 w 4006065"/>
              <a:gd name="connsiteY51" fmla="*/ 287867 h 846667"/>
              <a:gd name="connsiteX52" fmla="*/ 3903133 w 4006065"/>
              <a:gd name="connsiteY52" fmla="*/ 270933 h 846667"/>
              <a:gd name="connsiteX53" fmla="*/ 3877733 w 4006065"/>
              <a:gd name="connsiteY53" fmla="*/ 245533 h 846667"/>
              <a:gd name="connsiteX54" fmla="*/ 3843867 w 4006065"/>
              <a:gd name="connsiteY54" fmla="*/ 228600 h 846667"/>
              <a:gd name="connsiteX55" fmla="*/ 3826933 w 4006065"/>
              <a:gd name="connsiteY55" fmla="*/ 211667 h 846667"/>
              <a:gd name="connsiteX56" fmla="*/ 3742267 w 4006065"/>
              <a:gd name="connsiteY56" fmla="*/ 186267 h 846667"/>
              <a:gd name="connsiteX57" fmla="*/ 3691467 w 4006065"/>
              <a:gd name="connsiteY57" fmla="*/ 160867 h 846667"/>
              <a:gd name="connsiteX58" fmla="*/ 3666067 w 4006065"/>
              <a:gd name="connsiteY58" fmla="*/ 143933 h 846667"/>
              <a:gd name="connsiteX59" fmla="*/ 3598333 w 4006065"/>
              <a:gd name="connsiteY59" fmla="*/ 127000 h 846667"/>
              <a:gd name="connsiteX60" fmla="*/ 3556000 w 4006065"/>
              <a:gd name="connsiteY60" fmla="*/ 118533 h 846667"/>
              <a:gd name="connsiteX61" fmla="*/ 3522133 w 4006065"/>
              <a:gd name="connsiteY61" fmla="*/ 110067 h 846667"/>
              <a:gd name="connsiteX62" fmla="*/ 3429000 w 4006065"/>
              <a:gd name="connsiteY62" fmla="*/ 101600 h 846667"/>
              <a:gd name="connsiteX63" fmla="*/ 3149600 w 4006065"/>
              <a:gd name="connsiteY63" fmla="*/ 93133 h 846667"/>
              <a:gd name="connsiteX64" fmla="*/ 3039533 w 4006065"/>
              <a:gd name="connsiteY64" fmla="*/ 84667 h 846667"/>
              <a:gd name="connsiteX65" fmla="*/ 2963333 w 4006065"/>
              <a:gd name="connsiteY65" fmla="*/ 76200 h 846667"/>
              <a:gd name="connsiteX66" fmla="*/ 2243667 w 4006065"/>
              <a:gd name="connsiteY66" fmla="*/ 67733 h 846667"/>
              <a:gd name="connsiteX67" fmla="*/ 2133600 w 4006065"/>
              <a:gd name="connsiteY67" fmla="*/ 42333 h 846667"/>
              <a:gd name="connsiteX68" fmla="*/ 2023533 w 4006065"/>
              <a:gd name="connsiteY68" fmla="*/ 33867 h 846667"/>
              <a:gd name="connsiteX69" fmla="*/ 1515533 w 4006065"/>
              <a:gd name="connsiteY69" fmla="*/ 25400 h 84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006065" h="846667">
                <a:moveTo>
                  <a:pt x="1439333" y="0"/>
                </a:moveTo>
                <a:cubicBezTo>
                  <a:pt x="1365955" y="14111"/>
                  <a:pt x="1290087" y="18703"/>
                  <a:pt x="1219200" y="42333"/>
                </a:cubicBezTo>
                <a:cubicBezTo>
                  <a:pt x="1210733" y="45155"/>
                  <a:pt x="1202646" y="49620"/>
                  <a:pt x="1193800" y="50800"/>
                </a:cubicBezTo>
                <a:cubicBezTo>
                  <a:pt x="1150646" y="56554"/>
                  <a:pt x="988282" y="65761"/>
                  <a:pt x="956733" y="67733"/>
                </a:cubicBezTo>
                <a:cubicBezTo>
                  <a:pt x="945444" y="70555"/>
                  <a:pt x="934277" y="73918"/>
                  <a:pt x="922867" y="76200"/>
                </a:cubicBezTo>
                <a:cubicBezTo>
                  <a:pt x="906033" y="79567"/>
                  <a:pt x="888825" y="80943"/>
                  <a:pt x="872067" y="84667"/>
                </a:cubicBezTo>
                <a:cubicBezTo>
                  <a:pt x="863355" y="86603"/>
                  <a:pt x="855248" y="90681"/>
                  <a:pt x="846667" y="93133"/>
                </a:cubicBezTo>
                <a:cubicBezTo>
                  <a:pt x="835478" y="96330"/>
                  <a:pt x="823989" y="98403"/>
                  <a:pt x="812800" y="101600"/>
                </a:cubicBezTo>
                <a:cubicBezTo>
                  <a:pt x="804219" y="104052"/>
                  <a:pt x="796112" y="108131"/>
                  <a:pt x="787400" y="110067"/>
                </a:cubicBezTo>
                <a:cubicBezTo>
                  <a:pt x="770642" y="113791"/>
                  <a:pt x="753490" y="115462"/>
                  <a:pt x="736600" y="118533"/>
                </a:cubicBezTo>
                <a:cubicBezTo>
                  <a:pt x="679174" y="128974"/>
                  <a:pt x="664147" y="135991"/>
                  <a:pt x="592667" y="143933"/>
                </a:cubicBezTo>
                <a:lnTo>
                  <a:pt x="516467" y="152400"/>
                </a:lnTo>
                <a:cubicBezTo>
                  <a:pt x="505178" y="155222"/>
                  <a:pt x="493296" y="156283"/>
                  <a:pt x="482600" y="160867"/>
                </a:cubicBezTo>
                <a:cubicBezTo>
                  <a:pt x="473247" y="164875"/>
                  <a:pt x="466763" y="174323"/>
                  <a:pt x="457200" y="177800"/>
                </a:cubicBezTo>
                <a:cubicBezTo>
                  <a:pt x="435329" y="185753"/>
                  <a:pt x="411545" y="187373"/>
                  <a:pt x="389467" y="194733"/>
                </a:cubicBezTo>
                <a:cubicBezTo>
                  <a:pt x="381000" y="197555"/>
                  <a:pt x="372677" y="200852"/>
                  <a:pt x="364067" y="203200"/>
                </a:cubicBezTo>
                <a:cubicBezTo>
                  <a:pt x="341614" y="209323"/>
                  <a:pt x="296333" y="220133"/>
                  <a:pt x="296333" y="220133"/>
                </a:cubicBezTo>
                <a:cubicBezTo>
                  <a:pt x="223539" y="268664"/>
                  <a:pt x="315640" y="210479"/>
                  <a:pt x="245533" y="245533"/>
                </a:cubicBezTo>
                <a:cubicBezTo>
                  <a:pt x="160486" y="288057"/>
                  <a:pt x="290191" y="234861"/>
                  <a:pt x="186267" y="279400"/>
                </a:cubicBezTo>
                <a:cubicBezTo>
                  <a:pt x="178064" y="282916"/>
                  <a:pt x="168849" y="283876"/>
                  <a:pt x="160867" y="287867"/>
                </a:cubicBezTo>
                <a:cubicBezTo>
                  <a:pt x="111575" y="312513"/>
                  <a:pt x="151997" y="310714"/>
                  <a:pt x="84667" y="355600"/>
                </a:cubicBezTo>
                <a:lnTo>
                  <a:pt x="59267" y="372533"/>
                </a:lnTo>
                <a:cubicBezTo>
                  <a:pt x="41360" y="444161"/>
                  <a:pt x="65754" y="371270"/>
                  <a:pt x="25400" y="431800"/>
                </a:cubicBezTo>
                <a:cubicBezTo>
                  <a:pt x="20449" y="439226"/>
                  <a:pt x="19385" y="448619"/>
                  <a:pt x="16933" y="457200"/>
                </a:cubicBezTo>
                <a:cubicBezTo>
                  <a:pt x="-4329" y="531619"/>
                  <a:pt x="20301" y="455567"/>
                  <a:pt x="0" y="516467"/>
                </a:cubicBezTo>
                <a:cubicBezTo>
                  <a:pt x="2822" y="553156"/>
                  <a:pt x="-458" y="590835"/>
                  <a:pt x="8467" y="626533"/>
                </a:cubicBezTo>
                <a:cubicBezTo>
                  <a:pt x="11371" y="638149"/>
                  <a:pt x="23713" y="645587"/>
                  <a:pt x="33867" y="651933"/>
                </a:cubicBezTo>
                <a:cubicBezTo>
                  <a:pt x="51408" y="662896"/>
                  <a:pt x="88710" y="673062"/>
                  <a:pt x="110067" y="677333"/>
                </a:cubicBezTo>
                <a:cubicBezTo>
                  <a:pt x="126901" y="680700"/>
                  <a:pt x="143706" y="685360"/>
                  <a:pt x="160867" y="685800"/>
                </a:cubicBezTo>
                <a:cubicBezTo>
                  <a:pt x="364020" y="691009"/>
                  <a:pt x="567256" y="692445"/>
                  <a:pt x="770467" y="694267"/>
                </a:cubicBezTo>
                <a:lnTo>
                  <a:pt x="2048933" y="702733"/>
                </a:lnTo>
                <a:cubicBezTo>
                  <a:pt x="2074333" y="705555"/>
                  <a:pt x="2100073" y="706188"/>
                  <a:pt x="2125133" y="711200"/>
                </a:cubicBezTo>
                <a:cubicBezTo>
                  <a:pt x="2142636" y="714701"/>
                  <a:pt x="2158157" y="726517"/>
                  <a:pt x="2175933" y="728133"/>
                </a:cubicBezTo>
                <a:lnTo>
                  <a:pt x="2269067" y="736600"/>
                </a:lnTo>
                <a:cubicBezTo>
                  <a:pt x="2364771" y="755742"/>
                  <a:pt x="2246819" y="733422"/>
                  <a:pt x="2387600" y="753533"/>
                </a:cubicBezTo>
                <a:cubicBezTo>
                  <a:pt x="2401846" y="755568"/>
                  <a:pt x="2415710" y="759812"/>
                  <a:pt x="2429933" y="762000"/>
                </a:cubicBezTo>
                <a:cubicBezTo>
                  <a:pt x="2460205" y="766657"/>
                  <a:pt x="2545611" y="775794"/>
                  <a:pt x="2573867" y="778933"/>
                </a:cubicBezTo>
                <a:cubicBezTo>
                  <a:pt x="2638982" y="795213"/>
                  <a:pt x="2581989" y="782570"/>
                  <a:pt x="2683933" y="795867"/>
                </a:cubicBezTo>
                <a:cubicBezTo>
                  <a:pt x="2727849" y="801595"/>
                  <a:pt x="2818242" y="816071"/>
                  <a:pt x="2870200" y="821267"/>
                </a:cubicBezTo>
                <a:cubicBezTo>
                  <a:pt x="2904015" y="824648"/>
                  <a:pt x="2937985" y="826352"/>
                  <a:pt x="2971800" y="829733"/>
                </a:cubicBezTo>
                <a:cubicBezTo>
                  <a:pt x="2994440" y="831997"/>
                  <a:pt x="3016935" y="835541"/>
                  <a:pt x="3039533" y="838200"/>
                </a:cubicBezTo>
                <a:lnTo>
                  <a:pt x="3115733" y="846667"/>
                </a:lnTo>
                <a:cubicBezTo>
                  <a:pt x="3327400" y="843845"/>
                  <a:pt x="3539193" y="846035"/>
                  <a:pt x="3750733" y="838200"/>
                </a:cubicBezTo>
                <a:cubicBezTo>
                  <a:pt x="3768570" y="837539"/>
                  <a:pt x="3783927" y="824202"/>
                  <a:pt x="3801533" y="821267"/>
                </a:cubicBezTo>
                <a:lnTo>
                  <a:pt x="3903133" y="804333"/>
                </a:lnTo>
                <a:cubicBezTo>
                  <a:pt x="3926251" y="781217"/>
                  <a:pt x="3921986" y="787078"/>
                  <a:pt x="3945467" y="753533"/>
                </a:cubicBezTo>
                <a:cubicBezTo>
                  <a:pt x="3957138" y="736861"/>
                  <a:pt x="3972897" y="722040"/>
                  <a:pt x="3979333" y="702733"/>
                </a:cubicBezTo>
                <a:lnTo>
                  <a:pt x="3996267" y="651933"/>
                </a:lnTo>
                <a:cubicBezTo>
                  <a:pt x="4008864" y="525955"/>
                  <a:pt x="4009790" y="558512"/>
                  <a:pt x="3996267" y="389467"/>
                </a:cubicBezTo>
                <a:cubicBezTo>
                  <a:pt x="3995339" y="377868"/>
                  <a:pt x="3992384" y="366296"/>
                  <a:pt x="3987800" y="355600"/>
                </a:cubicBezTo>
                <a:cubicBezTo>
                  <a:pt x="3975771" y="327532"/>
                  <a:pt x="3970742" y="334278"/>
                  <a:pt x="3953933" y="313267"/>
                </a:cubicBezTo>
                <a:cubicBezTo>
                  <a:pt x="3947576" y="305321"/>
                  <a:pt x="3944817" y="294381"/>
                  <a:pt x="3937000" y="287867"/>
                </a:cubicBezTo>
                <a:cubicBezTo>
                  <a:pt x="3927304" y="279787"/>
                  <a:pt x="3913404" y="278269"/>
                  <a:pt x="3903133" y="270933"/>
                </a:cubicBezTo>
                <a:cubicBezTo>
                  <a:pt x="3893390" y="263973"/>
                  <a:pt x="3887476" y="252493"/>
                  <a:pt x="3877733" y="245533"/>
                </a:cubicBezTo>
                <a:cubicBezTo>
                  <a:pt x="3867463" y="238197"/>
                  <a:pt x="3854368" y="235601"/>
                  <a:pt x="3843867" y="228600"/>
                </a:cubicBezTo>
                <a:cubicBezTo>
                  <a:pt x="3837225" y="224172"/>
                  <a:pt x="3834073" y="215237"/>
                  <a:pt x="3826933" y="211667"/>
                </a:cubicBezTo>
                <a:cubicBezTo>
                  <a:pt x="3806314" y="201358"/>
                  <a:pt x="3766578" y="192344"/>
                  <a:pt x="3742267" y="186267"/>
                </a:cubicBezTo>
                <a:cubicBezTo>
                  <a:pt x="3669473" y="137736"/>
                  <a:pt x="3761574" y="195921"/>
                  <a:pt x="3691467" y="160867"/>
                </a:cubicBezTo>
                <a:cubicBezTo>
                  <a:pt x="3682365" y="156316"/>
                  <a:pt x="3675630" y="147411"/>
                  <a:pt x="3666067" y="143933"/>
                </a:cubicBezTo>
                <a:cubicBezTo>
                  <a:pt x="3644195" y="135980"/>
                  <a:pt x="3621154" y="131564"/>
                  <a:pt x="3598333" y="127000"/>
                </a:cubicBezTo>
                <a:cubicBezTo>
                  <a:pt x="3584222" y="124178"/>
                  <a:pt x="3570048" y="121655"/>
                  <a:pt x="3556000" y="118533"/>
                </a:cubicBezTo>
                <a:cubicBezTo>
                  <a:pt x="3544641" y="116009"/>
                  <a:pt x="3533667" y="111605"/>
                  <a:pt x="3522133" y="110067"/>
                </a:cubicBezTo>
                <a:cubicBezTo>
                  <a:pt x="3491234" y="105947"/>
                  <a:pt x="3460140" y="103016"/>
                  <a:pt x="3429000" y="101600"/>
                </a:cubicBezTo>
                <a:cubicBezTo>
                  <a:pt x="3335920" y="97369"/>
                  <a:pt x="3242733" y="95955"/>
                  <a:pt x="3149600" y="93133"/>
                </a:cubicBezTo>
                <a:lnTo>
                  <a:pt x="3039533" y="84667"/>
                </a:lnTo>
                <a:cubicBezTo>
                  <a:pt x="3014082" y="82353"/>
                  <a:pt x="2988884" y="76744"/>
                  <a:pt x="2963333" y="76200"/>
                </a:cubicBezTo>
                <a:lnTo>
                  <a:pt x="2243667" y="67733"/>
                </a:lnTo>
                <a:cubicBezTo>
                  <a:pt x="2229420" y="64171"/>
                  <a:pt x="2157048" y="44938"/>
                  <a:pt x="2133600" y="42333"/>
                </a:cubicBezTo>
                <a:cubicBezTo>
                  <a:pt x="2097028" y="38269"/>
                  <a:pt x="2060222" y="36689"/>
                  <a:pt x="2023533" y="33867"/>
                </a:cubicBezTo>
                <a:cubicBezTo>
                  <a:pt x="1828992" y="-5043"/>
                  <a:pt x="1995590" y="25400"/>
                  <a:pt x="1515533" y="254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erbest Form 13"/>
          <p:cNvSpPr/>
          <p:nvPr/>
        </p:nvSpPr>
        <p:spPr>
          <a:xfrm>
            <a:off x="3473450" y="4842933"/>
            <a:ext cx="2686050" cy="838200"/>
          </a:xfrm>
          <a:custGeom>
            <a:avLst/>
            <a:gdLst>
              <a:gd name="connsiteX0" fmla="*/ 3581400 w 3581400"/>
              <a:gd name="connsiteY0" fmla="*/ 0 h 838200"/>
              <a:gd name="connsiteX1" fmla="*/ 3547533 w 3581400"/>
              <a:gd name="connsiteY1" fmla="*/ 42334 h 838200"/>
              <a:gd name="connsiteX2" fmla="*/ 3471333 w 3581400"/>
              <a:gd name="connsiteY2" fmla="*/ 84667 h 838200"/>
              <a:gd name="connsiteX3" fmla="*/ 3412066 w 3581400"/>
              <a:gd name="connsiteY3" fmla="*/ 118534 h 838200"/>
              <a:gd name="connsiteX4" fmla="*/ 3361266 w 3581400"/>
              <a:gd name="connsiteY4" fmla="*/ 135467 h 838200"/>
              <a:gd name="connsiteX5" fmla="*/ 3335866 w 3581400"/>
              <a:gd name="connsiteY5" fmla="*/ 152400 h 838200"/>
              <a:gd name="connsiteX6" fmla="*/ 3285066 w 3581400"/>
              <a:gd name="connsiteY6" fmla="*/ 169334 h 838200"/>
              <a:gd name="connsiteX7" fmla="*/ 3259666 w 3581400"/>
              <a:gd name="connsiteY7" fmla="*/ 177800 h 838200"/>
              <a:gd name="connsiteX8" fmla="*/ 3234266 w 3581400"/>
              <a:gd name="connsiteY8" fmla="*/ 186267 h 838200"/>
              <a:gd name="connsiteX9" fmla="*/ 3200400 w 3581400"/>
              <a:gd name="connsiteY9" fmla="*/ 194734 h 838200"/>
              <a:gd name="connsiteX10" fmla="*/ 3149600 w 3581400"/>
              <a:gd name="connsiteY10" fmla="*/ 211667 h 838200"/>
              <a:gd name="connsiteX11" fmla="*/ 3115733 w 3581400"/>
              <a:gd name="connsiteY11" fmla="*/ 220134 h 838200"/>
              <a:gd name="connsiteX12" fmla="*/ 3090333 w 3581400"/>
              <a:gd name="connsiteY12" fmla="*/ 228600 h 838200"/>
              <a:gd name="connsiteX13" fmla="*/ 3048000 w 3581400"/>
              <a:gd name="connsiteY13" fmla="*/ 237067 h 838200"/>
              <a:gd name="connsiteX14" fmla="*/ 2971800 w 3581400"/>
              <a:gd name="connsiteY14" fmla="*/ 254000 h 838200"/>
              <a:gd name="connsiteX15" fmla="*/ 2904066 w 3581400"/>
              <a:gd name="connsiteY15" fmla="*/ 262467 h 838200"/>
              <a:gd name="connsiteX16" fmla="*/ 2819400 w 3581400"/>
              <a:gd name="connsiteY16" fmla="*/ 279400 h 838200"/>
              <a:gd name="connsiteX17" fmla="*/ 2658533 w 3581400"/>
              <a:gd name="connsiteY17" fmla="*/ 304800 h 838200"/>
              <a:gd name="connsiteX18" fmla="*/ 2582333 w 3581400"/>
              <a:gd name="connsiteY18" fmla="*/ 338667 h 838200"/>
              <a:gd name="connsiteX19" fmla="*/ 2548466 w 3581400"/>
              <a:gd name="connsiteY19" fmla="*/ 381000 h 838200"/>
              <a:gd name="connsiteX20" fmla="*/ 2497666 w 3581400"/>
              <a:gd name="connsiteY20" fmla="*/ 397934 h 838200"/>
              <a:gd name="connsiteX21" fmla="*/ 2472266 w 3581400"/>
              <a:gd name="connsiteY21" fmla="*/ 406400 h 838200"/>
              <a:gd name="connsiteX22" fmla="*/ 2404533 w 3581400"/>
              <a:gd name="connsiteY22" fmla="*/ 457200 h 838200"/>
              <a:gd name="connsiteX23" fmla="*/ 2379133 w 3581400"/>
              <a:gd name="connsiteY23" fmla="*/ 474134 h 838200"/>
              <a:gd name="connsiteX24" fmla="*/ 2345266 w 3581400"/>
              <a:gd name="connsiteY24" fmla="*/ 524934 h 838200"/>
              <a:gd name="connsiteX25" fmla="*/ 2328333 w 3581400"/>
              <a:gd name="connsiteY25" fmla="*/ 592667 h 838200"/>
              <a:gd name="connsiteX26" fmla="*/ 2319866 w 3581400"/>
              <a:gd name="connsiteY26" fmla="*/ 770467 h 838200"/>
              <a:gd name="connsiteX27" fmla="*/ 2277533 w 3581400"/>
              <a:gd name="connsiteY27" fmla="*/ 778934 h 838200"/>
              <a:gd name="connsiteX28" fmla="*/ 1625600 w 3581400"/>
              <a:gd name="connsiteY28" fmla="*/ 787400 h 838200"/>
              <a:gd name="connsiteX29" fmla="*/ 1600200 w 3581400"/>
              <a:gd name="connsiteY29" fmla="*/ 795867 h 838200"/>
              <a:gd name="connsiteX30" fmla="*/ 1490133 w 3581400"/>
              <a:gd name="connsiteY30" fmla="*/ 812800 h 838200"/>
              <a:gd name="connsiteX31" fmla="*/ 1354666 w 3581400"/>
              <a:gd name="connsiteY31" fmla="*/ 829734 h 838200"/>
              <a:gd name="connsiteX32" fmla="*/ 0 w 3581400"/>
              <a:gd name="connsiteY32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81400" h="838200">
                <a:moveTo>
                  <a:pt x="3581400" y="0"/>
                </a:moveTo>
                <a:cubicBezTo>
                  <a:pt x="3570111" y="14111"/>
                  <a:pt x="3560965" y="30245"/>
                  <a:pt x="3547533" y="42334"/>
                </a:cubicBezTo>
                <a:cubicBezTo>
                  <a:pt x="3480799" y="102394"/>
                  <a:pt x="3519771" y="60448"/>
                  <a:pt x="3471333" y="84667"/>
                </a:cubicBezTo>
                <a:cubicBezTo>
                  <a:pt x="3410245" y="115211"/>
                  <a:pt x="3486275" y="88850"/>
                  <a:pt x="3412066" y="118534"/>
                </a:cubicBezTo>
                <a:cubicBezTo>
                  <a:pt x="3395493" y="125163"/>
                  <a:pt x="3376118" y="125566"/>
                  <a:pt x="3361266" y="135467"/>
                </a:cubicBezTo>
                <a:cubicBezTo>
                  <a:pt x="3352799" y="141111"/>
                  <a:pt x="3345165" y="148267"/>
                  <a:pt x="3335866" y="152400"/>
                </a:cubicBezTo>
                <a:cubicBezTo>
                  <a:pt x="3319555" y="159649"/>
                  <a:pt x="3301999" y="163690"/>
                  <a:pt x="3285066" y="169334"/>
                </a:cubicBezTo>
                <a:lnTo>
                  <a:pt x="3259666" y="177800"/>
                </a:lnTo>
                <a:cubicBezTo>
                  <a:pt x="3251199" y="180622"/>
                  <a:pt x="3242924" y="184102"/>
                  <a:pt x="3234266" y="186267"/>
                </a:cubicBezTo>
                <a:cubicBezTo>
                  <a:pt x="3222977" y="189089"/>
                  <a:pt x="3211545" y="191390"/>
                  <a:pt x="3200400" y="194734"/>
                </a:cubicBezTo>
                <a:cubicBezTo>
                  <a:pt x="3183304" y="199863"/>
                  <a:pt x="3166916" y="207338"/>
                  <a:pt x="3149600" y="211667"/>
                </a:cubicBezTo>
                <a:cubicBezTo>
                  <a:pt x="3138311" y="214489"/>
                  <a:pt x="3126922" y="216937"/>
                  <a:pt x="3115733" y="220134"/>
                </a:cubicBezTo>
                <a:cubicBezTo>
                  <a:pt x="3107152" y="222586"/>
                  <a:pt x="3098991" y="226436"/>
                  <a:pt x="3090333" y="228600"/>
                </a:cubicBezTo>
                <a:cubicBezTo>
                  <a:pt x="3076372" y="232090"/>
                  <a:pt x="3062048" y="233945"/>
                  <a:pt x="3048000" y="237067"/>
                </a:cubicBezTo>
                <a:cubicBezTo>
                  <a:pt x="3010069" y="245496"/>
                  <a:pt x="3013304" y="247615"/>
                  <a:pt x="2971800" y="254000"/>
                </a:cubicBezTo>
                <a:cubicBezTo>
                  <a:pt x="2949311" y="257460"/>
                  <a:pt x="2926644" y="259645"/>
                  <a:pt x="2904066" y="262467"/>
                </a:cubicBezTo>
                <a:cubicBezTo>
                  <a:pt x="2839469" y="278617"/>
                  <a:pt x="2902445" y="263829"/>
                  <a:pt x="2819400" y="279400"/>
                </a:cubicBezTo>
                <a:cubicBezTo>
                  <a:pt x="2691709" y="303342"/>
                  <a:pt x="2779290" y="291384"/>
                  <a:pt x="2658533" y="304800"/>
                </a:cubicBezTo>
                <a:cubicBezTo>
                  <a:pt x="2598080" y="324952"/>
                  <a:pt x="2622585" y="311833"/>
                  <a:pt x="2582333" y="338667"/>
                </a:cubicBezTo>
                <a:cubicBezTo>
                  <a:pt x="2576349" y="347643"/>
                  <a:pt x="2560533" y="374967"/>
                  <a:pt x="2548466" y="381000"/>
                </a:cubicBezTo>
                <a:cubicBezTo>
                  <a:pt x="2532501" y="388982"/>
                  <a:pt x="2514599" y="392290"/>
                  <a:pt x="2497666" y="397934"/>
                </a:cubicBezTo>
                <a:lnTo>
                  <a:pt x="2472266" y="406400"/>
                </a:lnTo>
                <a:cubicBezTo>
                  <a:pt x="2440942" y="437726"/>
                  <a:pt x="2461977" y="418904"/>
                  <a:pt x="2404533" y="457200"/>
                </a:cubicBezTo>
                <a:lnTo>
                  <a:pt x="2379133" y="474134"/>
                </a:lnTo>
                <a:cubicBezTo>
                  <a:pt x="2367844" y="491067"/>
                  <a:pt x="2350202" y="505190"/>
                  <a:pt x="2345266" y="524934"/>
                </a:cubicBezTo>
                <a:lnTo>
                  <a:pt x="2328333" y="592667"/>
                </a:lnTo>
                <a:cubicBezTo>
                  <a:pt x="2325511" y="651934"/>
                  <a:pt x="2335478" y="713224"/>
                  <a:pt x="2319866" y="770467"/>
                </a:cubicBezTo>
                <a:cubicBezTo>
                  <a:pt x="2316080" y="784350"/>
                  <a:pt x="2291919" y="778583"/>
                  <a:pt x="2277533" y="778934"/>
                </a:cubicBezTo>
                <a:cubicBezTo>
                  <a:pt x="2060268" y="784233"/>
                  <a:pt x="1842911" y="784578"/>
                  <a:pt x="1625600" y="787400"/>
                </a:cubicBezTo>
                <a:cubicBezTo>
                  <a:pt x="1617133" y="790222"/>
                  <a:pt x="1608858" y="793702"/>
                  <a:pt x="1600200" y="795867"/>
                </a:cubicBezTo>
                <a:cubicBezTo>
                  <a:pt x="1561411" y="805565"/>
                  <a:pt x="1531264" y="807659"/>
                  <a:pt x="1490133" y="812800"/>
                </a:cubicBezTo>
                <a:cubicBezTo>
                  <a:pt x="1434956" y="826595"/>
                  <a:pt x="1433811" y="828814"/>
                  <a:pt x="1354666" y="829734"/>
                </a:cubicBezTo>
                <a:lnTo>
                  <a:pt x="0" y="838200"/>
                </a:lnTo>
              </a:path>
            </a:pathLst>
          </a:cu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5384800" y="569120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tr-TR" b="1" baseline="-25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tr-TR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256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46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074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2125134"/>
            <a:ext cx="2826923" cy="278182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Resi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2057401"/>
            <a:ext cx="4038600" cy="425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950" y="149649"/>
            <a:ext cx="11945899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kumimoji="0" lang="tr-TR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MPa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10 </a:t>
            </a:r>
            <a:r>
              <a:rPr kumimoji="0" lang="tr-TR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kPa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basın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ları arasında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alışan ve ideal </a:t>
            </a:r>
            <a:r>
              <a:rPr kumimoji="0" lang="tr-TR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Rankine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evrimine g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alışan bir buhar g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santralinde buhar debisi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 t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rbin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ıkışında kuruluk derecesi 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0,95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olduğuna g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re;</a:t>
            </a:r>
            <a:endParaRPr kumimoji="0" lang="tr-TR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tr-T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T</a:t>
            </a: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rbinden 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alınacak </a:t>
            </a: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tr-T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Kazana 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verilen</a:t>
            </a: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ısı miktarını, </a:t>
            </a:r>
            <a:endParaRPr kumimoji="0" lang="tr-T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evrimin ısıl verimini 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hesaplayınız.</a:t>
            </a:r>
            <a:endPara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38698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rbest Form 7"/>
          <p:cNvSpPr/>
          <p:nvPr/>
        </p:nvSpPr>
        <p:spPr>
          <a:xfrm>
            <a:off x="2952750" y="3920067"/>
            <a:ext cx="2486216" cy="2260600"/>
          </a:xfrm>
          <a:custGeom>
            <a:avLst/>
            <a:gdLst>
              <a:gd name="connsiteX0" fmla="*/ 0 w 3314954"/>
              <a:gd name="connsiteY0" fmla="*/ 0 h 2260600"/>
              <a:gd name="connsiteX1" fmla="*/ 25400 w 3314954"/>
              <a:gd name="connsiteY1" fmla="*/ 50800 h 2260600"/>
              <a:gd name="connsiteX2" fmla="*/ 59267 w 3314954"/>
              <a:gd name="connsiteY2" fmla="*/ 127000 h 2260600"/>
              <a:gd name="connsiteX3" fmla="*/ 67733 w 3314954"/>
              <a:gd name="connsiteY3" fmla="*/ 177800 h 2260600"/>
              <a:gd name="connsiteX4" fmla="*/ 93133 w 3314954"/>
              <a:gd name="connsiteY4" fmla="*/ 245533 h 2260600"/>
              <a:gd name="connsiteX5" fmla="*/ 152400 w 3314954"/>
              <a:gd name="connsiteY5" fmla="*/ 355600 h 2260600"/>
              <a:gd name="connsiteX6" fmla="*/ 211667 w 3314954"/>
              <a:gd name="connsiteY6" fmla="*/ 414866 h 2260600"/>
              <a:gd name="connsiteX7" fmla="*/ 228600 w 3314954"/>
              <a:gd name="connsiteY7" fmla="*/ 431800 h 2260600"/>
              <a:gd name="connsiteX8" fmla="*/ 296333 w 3314954"/>
              <a:gd name="connsiteY8" fmla="*/ 457200 h 2260600"/>
              <a:gd name="connsiteX9" fmla="*/ 330200 w 3314954"/>
              <a:gd name="connsiteY9" fmla="*/ 465666 h 2260600"/>
              <a:gd name="connsiteX10" fmla="*/ 381000 w 3314954"/>
              <a:gd name="connsiteY10" fmla="*/ 482600 h 2260600"/>
              <a:gd name="connsiteX11" fmla="*/ 406400 w 3314954"/>
              <a:gd name="connsiteY11" fmla="*/ 491066 h 2260600"/>
              <a:gd name="connsiteX12" fmla="*/ 440267 w 3314954"/>
              <a:gd name="connsiteY12" fmla="*/ 499533 h 2260600"/>
              <a:gd name="connsiteX13" fmla="*/ 482600 w 3314954"/>
              <a:gd name="connsiteY13" fmla="*/ 508000 h 2260600"/>
              <a:gd name="connsiteX14" fmla="*/ 592667 w 3314954"/>
              <a:gd name="connsiteY14" fmla="*/ 516466 h 2260600"/>
              <a:gd name="connsiteX15" fmla="*/ 651933 w 3314954"/>
              <a:gd name="connsiteY15" fmla="*/ 524933 h 2260600"/>
              <a:gd name="connsiteX16" fmla="*/ 1058333 w 3314954"/>
              <a:gd name="connsiteY16" fmla="*/ 550333 h 2260600"/>
              <a:gd name="connsiteX17" fmla="*/ 1524000 w 3314954"/>
              <a:gd name="connsiteY17" fmla="*/ 558800 h 2260600"/>
              <a:gd name="connsiteX18" fmla="*/ 1583267 w 3314954"/>
              <a:gd name="connsiteY18" fmla="*/ 567266 h 2260600"/>
              <a:gd name="connsiteX19" fmla="*/ 2074333 w 3314954"/>
              <a:gd name="connsiteY19" fmla="*/ 592666 h 2260600"/>
              <a:gd name="connsiteX20" fmla="*/ 2802467 w 3314954"/>
              <a:gd name="connsiteY20" fmla="*/ 626533 h 2260600"/>
              <a:gd name="connsiteX21" fmla="*/ 2836333 w 3314954"/>
              <a:gd name="connsiteY21" fmla="*/ 635000 h 2260600"/>
              <a:gd name="connsiteX22" fmla="*/ 2861733 w 3314954"/>
              <a:gd name="connsiteY22" fmla="*/ 643466 h 2260600"/>
              <a:gd name="connsiteX23" fmla="*/ 2912533 w 3314954"/>
              <a:gd name="connsiteY23" fmla="*/ 651933 h 2260600"/>
              <a:gd name="connsiteX24" fmla="*/ 3005667 w 3314954"/>
              <a:gd name="connsiteY24" fmla="*/ 685800 h 2260600"/>
              <a:gd name="connsiteX25" fmla="*/ 3031067 w 3314954"/>
              <a:gd name="connsiteY25" fmla="*/ 702733 h 2260600"/>
              <a:gd name="connsiteX26" fmla="*/ 3064933 w 3314954"/>
              <a:gd name="connsiteY26" fmla="*/ 719666 h 2260600"/>
              <a:gd name="connsiteX27" fmla="*/ 3124200 w 3314954"/>
              <a:gd name="connsiteY27" fmla="*/ 753533 h 2260600"/>
              <a:gd name="connsiteX28" fmla="*/ 3175000 w 3314954"/>
              <a:gd name="connsiteY28" fmla="*/ 795866 h 2260600"/>
              <a:gd name="connsiteX29" fmla="*/ 3208867 w 3314954"/>
              <a:gd name="connsiteY29" fmla="*/ 838200 h 2260600"/>
              <a:gd name="connsiteX30" fmla="*/ 3242733 w 3314954"/>
              <a:gd name="connsiteY30" fmla="*/ 872066 h 2260600"/>
              <a:gd name="connsiteX31" fmla="*/ 3268133 w 3314954"/>
              <a:gd name="connsiteY31" fmla="*/ 922866 h 2260600"/>
              <a:gd name="connsiteX32" fmla="*/ 3293533 w 3314954"/>
              <a:gd name="connsiteY32" fmla="*/ 990600 h 2260600"/>
              <a:gd name="connsiteX33" fmla="*/ 3302000 w 3314954"/>
              <a:gd name="connsiteY33" fmla="*/ 1024466 h 2260600"/>
              <a:gd name="connsiteX34" fmla="*/ 3302000 w 3314954"/>
              <a:gd name="connsiteY34" fmla="*/ 1405466 h 2260600"/>
              <a:gd name="connsiteX35" fmla="*/ 3293533 w 3314954"/>
              <a:gd name="connsiteY35" fmla="*/ 1456266 h 2260600"/>
              <a:gd name="connsiteX36" fmla="*/ 3276600 w 3314954"/>
              <a:gd name="connsiteY36" fmla="*/ 1515533 h 2260600"/>
              <a:gd name="connsiteX37" fmla="*/ 3268133 w 3314954"/>
              <a:gd name="connsiteY37" fmla="*/ 1574800 h 2260600"/>
              <a:gd name="connsiteX38" fmla="*/ 3234267 w 3314954"/>
              <a:gd name="connsiteY38" fmla="*/ 1642533 h 2260600"/>
              <a:gd name="connsiteX39" fmla="*/ 3225800 w 3314954"/>
              <a:gd name="connsiteY39" fmla="*/ 1676400 h 2260600"/>
              <a:gd name="connsiteX40" fmla="*/ 3217333 w 3314954"/>
              <a:gd name="connsiteY40" fmla="*/ 1735666 h 2260600"/>
              <a:gd name="connsiteX41" fmla="*/ 3200400 w 3314954"/>
              <a:gd name="connsiteY41" fmla="*/ 1761066 h 2260600"/>
              <a:gd name="connsiteX42" fmla="*/ 3183467 w 3314954"/>
              <a:gd name="connsiteY42" fmla="*/ 1811866 h 2260600"/>
              <a:gd name="connsiteX43" fmla="*/ 3166533 w 3314954"/>
              <a:gd name="connsiteY43" fmla="*/ 1854200 h 2260600"/>
              <a:gd name="connsiteX44" fmla="*/ 3149600 w 3314954"/>
              <a:gd name="connsiteY44" fmla="*/ 1913466 h 2260600"/>
              <a:gd name="connsiteX45" fmla="*/ 3132667 w 3314954"/>
              <a:gd name="connsiteY45" fmla="*/ 1938866 h 2260600"/>
              <a:gd name="connsiteX46" fmla="*/ 3090333 w 3314954"/>
              <a:gd name="connsiteY46" fmla="*/ 1998133 h 2260600"/>
              <a:gd name="connsiteX47" fmla="*/ 3048000 w 3314954"/>
              <a:gd name="connsiteY47" fmla="*/ 2057400 h 2260600"/>
              <a:gd name="connsiteX48" fmla="*/ 3014133 w 3314954"/>
              <a:gd name="connsiteY48" fmla="*/ 2099733 h 2260600"/>
              <a:gd name="connsiteX49" fmla="*/ 2988733 w 3314954"/>
              <a:gd name="connsiteY49" fmla="*/ 2142066 h 2260600"/>
              <a:gd name="connsiteX50" fmla="*/ 2971800 w 3314954"/>
              <a:gd name="connsiteY50" fmla="*/ 2167466 h 2260600"/>
              <a:gd name="connsiteX51" fmla="*/ 2937933 w 3314954"/>
              <a:gd name="connsiteY51" fmla="*/ 2201333 h 2260600"/>
              <a:gd name="connsiteX52" fmla="*/ 2887133 w 3314954"/>
              <a:gd name="connsiteY52" fmla="*/ 2260600 h 22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314954" h="2260600">
                <a:moveTo>
                  <a:pt x="0" y="0"/>
                </a:moveTo>
                <a:cubicBezTo>
                  <a:pt x="8467" y="16933"/>
                  <a:pt x="18604" y="33130"/>
                  <a:pt x="25400" y="50800"/>
                </a:cubicBezTo>
                <a:cubicBezTo>
                  <a:pt x="55285" y="128500"/>
                  <a:pt x="23625" y="91358"/>
                  <a:pt x="59267" y="127000"/>
                </a:cubicBezTo>
                <a:cubicBezTo>
                  <a:pt x="62089" y="143933"/>
                  <a:pt x="64009" y="161042"/>
                  <a:pt x="67733" y="177800"/>
                </a:cubicBezTo>
                <a:cubicBezTo>
                  <a:pt x="72431" y="198943"/>
                  <a:pt x="87488" y="226715"/>
                  <a:pt x="93133" y="245533"/>
                </a:cubicBezTo>
                <a:cubicBezTo>
                  <a:pt x="112806" y="311108"/>
                  <a:pt x="81845" y="285046"/>
                  <a:pt x="152400" y="355600"/>
                </a:cubicBezTo>
                <a:lnTo>
                  <a:pt x="211667" y="414866"/>
                </a:lnTo>
                <a:cubicBezTo>
                  <a:pt x="217312" y="420511"/>
                  <a:pt x="221188" y="428835"/>
                  <a:pt x="228600" y="431800"/>
                </a:cubicBezTo>
                <a:cubicBezTo>
                  <a:pt x="250955" y="440742"/>
                  <a:pt x="273113" y="450566"/>
                  <a:pt x="296333" y="457200"/>
                </a:cubicBezTo>
                <a:cubicBezTo>
                  <a:pt x="307522" y="460397"/>
                  <a:pt x="319054" y="462322"/>
                  <a:pt x="330200" y="465666"/>
                </a:cubicBezTo>
                <a:cubicBezTo>
                  <a:pt x="347297" y="470795"/>
                  <a:pt x="364067" y="476956"/>
                  <a:pt x="381000" y="482600"/>
                </a:cubicBezTo>
                <a:cubicBezTo>
                  <a:pt x="389467" y="485422"/>
                  <a:pt x="397742" y="488901"/>
                  <a:pt x="406400" y="491066"/>
                </a:cubicBezTo>
                <a:cubicBezTo>
                  <a:pt x="417689" y="493888"/>
                  <a:pt x="428908" y="497009"/>
                  <a:pt x="440267" y="499533"/>
                </a:cubicBezTo>
                <a:cubicBezTo>
                  <a:pt x="454315" y="502655"/>
                  <a:pt x="468298" y="506411"/>
                  <a:pt x="482600" y="508000"/>
                </a:cubicBezTo>
                <a:cubicBezTo>
                  <a:pt x="519172" y="512064"/>
                  <a:pt x="556052" y="512805"/>
                  <a:pt x="592667" y="516466"/>
                </a:cubicBezTo>
                <a:cubicBezTo>
                  <a:pt x="612524" y="518452"/>
                  <a:pt x="632087" y="522844"/>
                  <a:pt x="651933" y="524933"/>
                </a:cubicBezTo>
                <a:cubicBezTo>
                  <a:pt x="758018" y="536100"/>
                  <a:pt x="1009804" y="548733"/>
                  <a:pt x="1058333" y="550333"/>
                </a:cubicBezTo>
                <a:cubicBezTo>
                  <a:pt x="1213497" y="555448"/>
                  <a:pt x="1368778" y="555978"/>
                  <a:pt x="1524000" y="558800"/>
                </a:cubicBezTo>
                <a:cubicBezTo>
                  <a:pt x="1543756" y="561622"/>
                  <a:pt x="1563355" y="565939"/>
                  <a:pt x="1583267" y="567266"/>
                </a:cubicBezTo>
                <a:cubicBezTo>
                  <a:pt x="2265067" y="612719"/>
                  <a:pt x="1637958" y="565393"/>
                  <a:pt x="2074333" y="592666"/>
                </a:cubicBezTo>
                <a:cubicBezTo>
                  <a:pt x="2587806" y="624758"/>
                  <a:pt x="2345049" y="614495"/>
                  <a:pt x="2802467" y="626533"/>
                </a:cubicBezTo>
                <a:cubicBezTo>
                  <a:pt x="2813756" y="629355"/>
                  <a:pt x="2825145" y="631803"/>
                  <a:pt x="2836333" y="635000"/>
                </a:cubicBezTo>
                <a:cubicBezTo>
                  <a:pt x="2844914" y="637452"/>
                  <a:pt x="2853021" y="641530"/>
                  <a:pt x="2861733" y="643466"/>
                </a:cubicBezTo>
                <a:cubicBezTo>
                  <a:pt x="2878491" y="647190"/>
                  <a:pt x="2895879" y="647769"/>
                  <a:pt x="2912533" y="651933"/>
                </a:cubicBezTo>
                <a:cubicBezTo>
                  <a:pt x="2928344" y="655886"/>
                  <a:pt x="2988830" y="677382"/>
                  <a:pt x="3005667" y="685800"/>
                </a:cubicBezTo>
                <a:cubicBezTo>
                  <a:pt x="3014768" y="690351"/>
                  <a:pt x="3022232" y="697685"/>
                  <a:pt x="3031067" y="702733"/>
                </a:cubicBezTo>
                <a:cubicBezTo>
                  <a:pt x="3042025" y="708995"/>
                  <a:pt x="3053975" y="713404"/>
                  <a:pt x="3064933" y="719666"/>
                </a:cubicBezTo>
                <a:cubicBezTo>
                  <a:pt x="3148692" y="767530"/>
                  <a:pt x="3021872" y="702370"/>
                  <a:pt x="3124200" y="753533"/>
                </a:cubicBezTo>
                <a:cubicBezTo>
                  <a:pt x="3184544" y="813877"/>
                  <a:pt x="3116056" y="748710"/>
                  <a:pt x="3175000" y="795866"/>
                </a:cubicBezTo>
                <a:cubicBezTo>
                  <a:pt x="3201197" y="816824"/>
                  <a:pt x="3184868" y="810202"/>
                  <a:pt x="3208867" y="838200"/>
                </a:cubicBezTo>
                <a:cubicBezTo>
                  <a:pt x="3219257" y="850321"/>
                  <a:pt x="3231444" y="860777"/>
                  <a:pt x="3242733" y="872066"/>
                </a:cubicBezTo>
                <a:cubicBezTo>
                  <a:pt x="3264015" y="935910"/>
                  <a:pt x="3235307" y="857214"/>
                  <a:pt x="3268133" y="922866"/>
                </a:cubicBezTo>
                <a:cubicBezTo>
                  <a:pt x="3274102" y="934805"/>
                  <a:pt x="3288646" y="973495"/>
                  <a:pt x="3293533" y="990600"/>
                </a:cubicBezTo>
                <a:cubicBezTo>
                  <a:pt x="3296730" y="1001788"/>
                  <a:pt x="3299178" y="1013177"/>
                  <a:pt x="3302000" y="1024466"/>
                </a:cubicBezTo>
                <a:cubicBezTo>
                  <a:pt x="3322385" y="1187539"/>
                  <a:pt x="3315854" y="1107628"/>
                  <a:pt x="3302000" y="1405466"/>
                </a:cubicBezTo>
                <a:cubicBezTo>
                  <a:pt x="3301202" y="1422614"/>
                  <a:pt x="3297257" y="1439508"/>
                  <a:pt x="3293533" y="1456266"/>
                </a:cubicBezTo>
                <a:cubicBezTo>
                  <a:pt x="3275400" y="1537867"/>
                  <a:pt x="3295039" y="1414123"/>
                  <a:pt x="3276600" y="1515533"/>
                </a:cubicBezTo>
                <a:cubicBezTo>
                  <a:pt x="3273030" y="1535167"/>
                  <a:pt x="3274444" y="1555868"/>
                  <a:pt x="3268133" y="1574800"/>
                </a:cubicBezTo>
                <a:cubicBezTo>
                  <a:pt x="3260151" y="1598747"/>
                  <a:pt x="3240389" y="1618044"/>
                  <a:pt x="3234267" y="1642533"/>
                </a:cubicBezTo>
                <a:cubicBezTo>
                  <a:pt x="3231445" y="1653822"/>
                  <a:pt x="3227882" y="1664951"/>
                  <a:pt x="3225800" y="1676400"/>
                </a:cubicBezTo>
                <a:cubicBezTo>
                  <a:pt x="3222230" y="1696034"/>
                  <a:pt x="3223067" y="1716552"/>
                  <a:pt x="3217333" y="1735666"/>
                </a:cubicBezTo>
                <a:cubicBezTo>
                  <a:pt x="3214409" y="1745412"/>
                  <a:pt x="3204533" y="1751767"/>
                  <a:pt x="3200400" y="1761066"/>
                </a:cubicBezTo>
                <a:cubicBezTo>
                  <a:pt x="3193151" y="1777377"/>
                  <a:pt x="3190096" y="1795293"/>
                  <a:pt x="3183467" y="1811866"/>
                </a:cubicBezTo>
                <a:cubicBezTo>
                  <a:pt x="3177822" y="1825977"/>
                  <a:pt x="3171339" y="1839782"/>
                  <a:pt x="3166533" y="1854200"/>
                </a:cubicBezTo>
                <a:cubicBezTo>
                  <a:pt x="3161105" y="1870485"/>
                  <a:pt x="3157757" y="1897152"/>
                  <a:pt x="3149600" y="1913466"/>
                </a:cubicBezTo>
                <a:cubicBezTo>
                  <a:pt x="3145049" y="1922567"/>
                  <a:pt x="3137716" y="1930031"/>
                  <a:pt x="3132667" y="1938866"/>
                </a:cubicBezTo>
                <a:cubicBezTo>
                  <a:pt x="3102950" y="1990871"/>
                  <a:pt x="3131705" y="1956761"/>
                  <a:pt x="3090333" y="1998133"/>
                </a:cubicBezTo>
                <a:cubicBezTo>
                  <a:pt x="3069333" y="2061138"/>
                  <a:pt x="3101569" y="1977045"/>
                  <a:pt x="3048000" y="2057400"/>
                </a:cubicBezTo>
                <a:cubicBezTo>
                  <a:pt x="3026639" y="2089442"/>
                  <a:pt x="3038262" y="2075605"/>
                  <a:pt x="3014133" y="2099733"/>
                </a:cubicBezTo>
                <a:cubicBezTo>
                  <a:pt x="2999430" y="2143845"/>
                  <a:pt x="3015299" y="2108860"/>
                  <a:pt x="2988733" y="2142066"/>
                </a:cubicBezTo>
                <a:cubicBezTo>
                  <a:pt x="2982376" y="2150012"/>
                  <a:pt x="2978422" y="2159740"/>
                  <a:pt x="2971800" y="2167466"/>
                </a:cubicBezTo>
                <a:cubicBezTo>
                  <a:pt x="2961410" y="2179588"/>
                  <a:pt x="2946789" y="2188049"/>
                  <a:pt x="2937933" y="2201333"/>
                </a:cubicBezTo>
                <a:cubicBezTo>
                  <a:pt x="2900566" y="2257384"/>
                  <a:pt x="2922270" y="2243032"/>
                  <a:pt x="2887133" y="2260600"/>
                </a:cubicBezTo>
              </a:path>
            </a:pathLst>
          </a:cu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67882" y="5293267"/>
            <a:ext cx="2541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 VERİM : 60600/ </a:t>
            </a:r>
            <a:r>
              <a:rPr lang="tr-TR" b="1" dirty="0" smtClean="0"/>
              <a:t>128523 </a:t>
            </a:r>
            <a:endParaRPr lang="tr-TR" dirty="0"/>
          </a:p>
        </p:txBody>
      </p:sp>
      <p:sp>
        <p:nvSpPr>
          <p:cNvPr id="11" name="Serbest Form 10"/>
          <p:cNvSpPr/>
          <p:nvPr/>
        </p:nvSpPr>
        <p:spPr>
          <a:xfrm>
            <a:off x="6902051" y="2396067"/>
            <a:ext cx="1016399" cy="2921000"/>
          </a:xfrm>
          <a:custGeom>
            <a:avLst/>
            <a:gdLst>
              <a:gd name="connsiteX0" fmla="*/ 1101198 w 1355198"/>
              <a:gd name="connsiteY0" fmla="*/ 1752600 h 2921000"/>
              <a:gd name="connsiteX1" fmla="*/ 1075798 w 1355198"/>
              <a:gd name="connsiteY1" fmla="*/ 1693333 h 2921000"/>
              <a:gd name="connsiteX2" fmla="*/ 1050398 w 1355198"/>
              <a:gd name="connsiteY2" fmla="*/ 1617133 h 2921000"/>
              <a:gd name="connsiteX3" fmla="*/ 1016532 w 1355198"/>
              <a:gd name="connsiteY3" fmla="*/ 1540933 h 2921000"/>
              <a:gd name="connsiteX4" fmla="*/ 1016532 w 1355198"/>
              <a:gd name="connsiteY4" fmla="*/ 922866 h 2921000"/>
              <a:gd name="connsiteX5" fmla="*/ 1041932 w 1355198"/>
              <a:gd name="connsiteY5" fmla="*/ 601133 h 2921000"/>
              <a:gd name="connsiteX6" fmla="*/ 1050398 w 1355198"/>
              <a:gd name="connsiteY6" fmla="*/ 524933 h 2921000"/>
              <a:gd name="connsiteX7" fmla="*/ 1067332 w 1355198"/>
              <a:gd name="connsiteY7" fmla="*/ 414866 h 2921000"/>
              <a:gd name="connsiteX8" fmla="*/ 1084265 w 1355198"/>
              <a:gd name="connsiteY8" fmla="*/ 330200 h 2921000"/>
              <a:gd name="connsiteX9" fmla="*/ 1092732 w 1355198"/>
              <a:gd name="connsiteY9" fmla="*/ 279400 h 2921000"/>
              <a:gd name="connsiteX10" fmla="*/ 1109665 w 1355198"/>
              <a:gd name="connsiteY10" fmla="*/ 228600 h 2921000"/>
              <a:gd name="connsiteX11" fmla="*/ 1118132 w 1355198"/>
              <a:gd name="connsiteY11" fmla="*/ 194733 h 2921000"/>
              <a:gd name="connsiteX12" fmla="*/ 1143532 w 1355198"/>
              <a:gd name="connsiteY12" fmla="*/ 118533 h 2921000"/>
              <a:gd name="connsiteX13" fmla="*/ 1151998 w 1355198"/>
              <a:gd name="connsiteY13" fmla="*/ 93133 h 2921000"/>
              <a:gd name="connsiteX14" fmla="*/ 1168932 w 1355198"/>
              <a:gd name="connsiteY14" fmla="*/ 16933 h 2921000"/>
              <a:gd name="connsiteX15" fmla="*/ 1194332 w 1355198"/>
              <a:gd name="connsiteY15" fmla="*/ 0 h 2921000"/>
              <a:gd name="connsiteX16" fmla="*/ 1245132 w 1355198"/>
              <a:gd name="connsiteY16" fmla="*/ 42333 h 2921000"/>
              <a:gd name="connsiteX17" fmla="*/ 1278998 w 1355198"/>
              <a:gd name="connsiteY17" fmla="*/ 93133 h 2921000"/>
              <a:gd name="connsiteX18" fmla="*/ 1295932 w 1355198"/>
              <a:gd name="connsiteY18" fmla="*/ 152400 h 2921000"/>
              <a:gd name="connsiteX19" fmla="*/ 1329798 w 1355198"/>
              <a:gd name="connsiteY19" fmla="*/ 203200 h 2921000"/>
              <a:gd name="connsiteX20" fmla="*/ 1338265 w 1355198"/>
              <a:gd name="connsiteY20" fmla="*/ 254000 h 2921000"/>
              <a:gd name="connsiteX21" fmla="*/ 1355198 w 1355198"/>
              <a:gd name="connsiteY21" fmla="*/ 304800 h 2921000"/>
              <a:gd name="connsiteX22" fmla="*/ 1346732 w 1355198"/>
              <a:gd name="connsiteY22" fmla="*/ 685800 h 2921000"/>
              <a:gd name="connsiteX23" fmla="*/ 1338265 w 1355198"/>
              <a:gd name="connsiteY23" fmla="*/ 719666 h 2921000"/>
              <a:gd name="connsiteX24" fmla="*/ 1329798 w 1355198"/>
              <a:gd name="connsiteY24" fmla="*/ 770466 h 2921000"/>
              <a:gd name="connsiteX25" fmla="*/ 1321332 w 1355198"/>
              <a:gd name="connsiteY25" fmla="*/ 838200 h 2921000"/>
              <a:gd name="connsiteX26" fmla="*/ 1304398 w 1355198"/>
              <a:gd name="connsiteY26" fmla="*/ 897466 h 2921000"/>
              <a:gd name="connsiteX27" fmla="*/ 1287465 w 1355198"/>
              <a:gd name="connsiteY27" fmla="*/ 1007533 h 2921000"/>
              <a:gd name="connsiteX28" fmla="*/ 1262065 w 1355198"/>
              <a:gd name="connsiteY28" fmla="*/ 1100666 h 2921000"/>
              <a:gd name="connsiteX29" fmla="*/ 1236665 w 1355198"/>
              <a:gd name="connsiteY29" fmla="*/ 1185333 h 2921000"/>
              <a:gd name="connsiteX30" fmla="*/ 1228198 w 1355198"/>
              <a:gd name="connsiteY30" fmla="*/ 1210733 h 2921000"/>
              <a:gd name="connsiteX31" fmla="*/ 1211265 w 1355198"/>
              <a:gd name="connsiteY31" fmla="*/ 1295400 h 2921000"/>
              <a:gd name="connsiteX32" fmla="*/ 1202798 w 1355198"/>
              <a:gd name="connsiteY32" fmla="*/ 1320800 h 2921000"/>
              <a:gd name="connsiteX33" fmla="*/ 1185865 w 1355198"/>
              <a:gd name="connsiteY33" fmla="*/ 1346200 h 2921000"/>
              <a:gd name="connsiteX34" fmla="*/ 1177398 w 1355198"/>
              <a:gd name="connsiteY34" fmla="*/ 1380066 h 2921000"/>
              <a:gd name="connsiteX35" fmla="*/ 1160465 w 1355198"/>
              <a:gd name="connsiteY35" fmla="*/ 1447800 h 2921000"/>
              <a:gd name="connsiteX36" fmla="*/ 1135065 w 1355198"/>
              <a:gd name="connsiteY36" fmla="*/ 1498600 h 2921000"/>
              <a:gd name="connsiteX37" fmla="*/ 1126598 w 1355198"/>
              <a:gd name="connsiteY37" fmla="*/ 1532466 h 2921000"/>
              <a:gd name="connsiteX38" fmla="*/ 1118132 w 1355198"/>
              <a:gd name="connsiteY38" fmla="*/ 1557866 h 2921000"/>
              <a:gd name="connsiteX39" fmla="*/ 1101198 w 1355198"/>
              <a:gd name="connsiteY39" fmla="*/ 1617133 h 2921000"/>
              <a:gd name="connsiteX40" fmla="*/ 1092732 w 1355198"/>
              <a:gd name="connsiteY40" fmla="*/ 2091266 h 2921000"/>
              <a:gd name="connsiteX41" fmla="*/ 1084265 w 1355198"/>
              <a:gd name="connsiteY41" fmla="*/ 2133600 h 2921000"/>
              <a:gd name="connsiteX42" fmla="*/ 1067332 w 1355198"/>
              <a:gd name="connsiteY42" fmla="*/ 2159000 h 2921000"/>
              <a:gd name="connsiteX43" fmla="*/ 1058865 w 1355198"/>
              <a:gd name="connsiteY43" fmla="*/ 2184400 h 2921000"/>
              <a:gd name="connsiteX44" fmla="*/ 1041932 w 1355198"/>
              <a:gd name="connsiteY44" fmla="*/ 2209800 h 2921000"/>
              <a:gd name="connsiteX45" fmla="*/ 1033465 w 1355198"/>
              <a:gd name="connsiteY45" fmla="*/ 2235200 h 2921000"/>
              <a:gd name="connsiteX46" fmla="*/ 1008065 w 1355198"/>
              <a:gd name="connsiteY46" fmla="*/ 2252133 h 2921000"/>
              <a:gd name="connsiteX47" fmla="*/ 991132 w 1355198"/>
              <a:gd name="connsiteY47" fmla="*/ 2277533 h 2921000"/>
              <a:gd name="connsiteX48" fmla="*/ 940332 w 1355198"/>
              <a:gd name="connsiteY48" fmla="*/ 2302933 h 2921000"/>
              <a:gd name="connsiteX49" fmla="*/ 923398 w 1355198"/>
              <a:gd name="connsiteY49" fmla="*/ 2319866 h 2921000"/>
              <a:gd name="connsiteX50" fmla="*/ 847198 w 1355198"/>
              <a:gd name="connsiteY50" fmla="*/ 2345266 h 2921000"/>
              <a:gd name="connsiteX51" fmla="*/ 779465 w 1355198"/>
              <a:gd name="connsiteY51" fmla="*/ 2370666 h 2921000"/>
              <a:gd name="connsiteX52" fmla="*/ 728665 w 1355198"/>
              <a:gd name="connsiteY52" fmla="*/ 2387600 h 2921000"/>
              <a:gd name="connsiteX53" fmla="*/ 686332 w 1355198"/>
              <a:gd name="connsiteY53" fmla="*/ 2396066 h 2921000"/>
              <a:gd name="connsiteX54" fmla="*/ 660932 w 1355198"/>
              <a:gd name="connsiteY54" fmla="*/ 2404533 h 2921000"/>
              <a:gd name="connsiteX55" fmla="*/ 576265 w 1355198"/>
              <a:gd name="connsiteY55" fmla="*/ 2421466 h 2921000"/>
              <a:gd name="connsiteX56" fmla="*/ 516998 w 1355198"/>
              <a:gd name="connsiteY56" fmla="*/ 2438400 h 2921000"/>
              <a:gd name="connsiteX57" fmla="*/ 491598 w 1355198"/>
              <a:gd name="connsiteY57" fmla="*/ 2446866 h 2921000"/>
              <a:gd name="connsiteX58" fmla="*/ 423865 w 1355198"/>
              <a:gd name="connsiteY58" fmla="*/ 2463800 h 2921000"/>
              <a:gd name="connsiteX59" fmla="*/ 389998 w 1355198"/>
              <a:gd name="connsiteY59" fmla="*/ 2472266 h 2921000"/>
              <a:gd name="connsiteX60" fmla="*/ 347665 w 1355198"/>
              <a:gd name="connsiteY60" fmla="*/ 2489200 h 2921000"/>
              <a:gd name="connsiteX61" fmla="*/ 296865 w 1355198"/>
              <a:gd name="connsiteY61" fmla="*/ 2506133 h 2921000"/>
              <a:gd name="connsiteX62" fmla="*/ 262998 w 1355198"/>
              <a:gd name="connsiteY62" fmla="*/ 2531533 h 2921000"/>
              <a:gd name="connsiteX63" fmla="*/ 229132 w 1355198"/>
              <a:gd name="connsiteY63" fmla="*/ 2548466 h 2921000"/>
              <a:gd name="connsiteX64" fmla="*/ 203732 w 1355198"/>
              <a:gd name="connsiteY64" fmla="*/ 2573866 h 2921000"/>
              <a:gd name="connsiteX65" fmla="*/ 144465 w 1355198"/>
              <a:gd name="connsiteY65" fmla="*/ 2607733 h 2921000"/>
              <a:gd name="connsiteX66" fmla="*/ 119065 w 1355198"/>
              <a:gd name="connsiteY66" fmla="*/ 2633133 h 2921000"/>
              <a:gd name="connsiteX67" fmla="*/ 93665 w 1355198"/>
              <a:gd name="connsiteY67" fmla="*/ 2650066 h 2921000"/>
              <a:gd name="connsiteX68" fmla="*/ 59798 w 1355198"/>
              <a:gd name="connsiteY68" fmla="*/ 2700866 h 2921000"/>
              <a:gd name="connsiteX69" fmla="*/ 34398 w 1355198"/>
              <a:gd name="connsiteY69" fmla="*/ 2743200 h 2921000"/>
              <a:gd name="connsiteX70" fmla="*/ 8998 w 1355198"/>
              <a:gd name="connsiteY70" fmla="*/ 2802466 h 2921000"/>
              <a:gd name="connsiteX71" fmla="*/ 532 w 1355198"/>
              <a:gd name="connsiteY71" fmla="*/ 2921000 h 292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355198" h="2921000">
                <a:moveTo>
                  <a:pt x="1101198" y="1752600"/>
                </a:moveTo>
                <a:cubicBezTo>
                  <a:pt x="1092731" y="1732844"/>
                  <a:pt x="1082119" y="1713876"/>
                  <a:pt x="1075798" y="1693333"/>
                </a:cubicBezTo>
                <a:cubicBezTo>
                  <a:pt x="1049726" y="1608596"/>
                  <a:pt x="1086299" y="1670983"/>
                  <a:pt x="1050398" y="1617133"/>
                </a:cubicBezTo>
                <a:cubicBezTo>
                  <a:pt x="1030247" y="1556680"/>
                  <a:pt x="1043366" y="1581185"/>
                  <a:pt x="1016532" y="1540933"/>
                </a:cubicBezTo>
                <a:cubicBezTo>
                  <a:pt x="994585" y="1277579"/>
                  <a:pt x="1003357" y="1423509"/>
                  <a:pt x="1016532" y="922866"/>
                </a:cubicBezTo>
                <a:cubicBezTo>
                  <a:pt x="1018024" y="866167"/>
                  <a:pt x="1038688" y="630334"/>
                  <a:pt x="1041932" y="601133"/>
                </a:cubicBezTo>
                <a:cubicBezTo>
                  <a:pt x="1044754" y="575733"/>
                  <a:pt x="1047228" y="550292"/>
                  <a:pt x="1050398" y="524933"/>
                </a:cubicBezTo>
                <a:cubicBezTo>
                  <a:pt x="1053793" y="497772"/>
                  <a:pt x="1062036" y="443113"/>
                  <a:pt x="1067332" y="414866"/>
                </a:cubicBezTo>
                <a:cubicBezTo>
                  <a:pt x="1072636" y="386578"/>
                  <a:pt x="1079533" y="358589"/>
                  <a:pt x="1084265" y="330200"/>
                </a:cubicBezTo>
                <a:cubicBezTo>
                  <a:pt x="1087087" y="313267"/>
                  <a:pt x="1088568" y="296054"/>
                  <a:pt x="1092732" y="279400"/>
                </a:cubicBezTo>
                <a:cubicBezTo>
                  <a:pt x="1097061" y="262084"/>
                  <a:pt x="1105336" y="245916"/>
                  <a:pt x="1109665" y="228600"/>
                </a:cubicBezTo>
                <a:cubicBezTo>
                  <a:pt x="1112487" y="217311"/>
                  <a:pt x="1114788" y="205879"/>
                  <a:pt x="1118132" y="194733"/>
                </a:cubicBezTo>
                <a:cubicBezTo>
                  <a:pt x="1118147" y="194683"/>
                  <a:pt x="1139291" y="131258"/>
                  <a:pt x="1143532" y="118533"/>
                </a:cubicBezTo>
                <a:cubicBezTo>
                  <a:pt x="1146354" y="110066"/>
                  <a:pt x="1150531" y="101936"/>
                  <a:pt x="1151998" y="93133"/>
                </a:cubicBezTo>
                <a:cubicBezTo>
                  <a:pt x="1152085" y="92612"/>
                  <a:pt x="1160156" y="27903"/>
                  <a:pt x="1168932" y="16933"/>
                </a:cubicBezTo>
                <a:cubicBezTo>
                  <a:pt x="1175289" y="8987"/>
                  <a:pt x="1185865" y="5644"/>
                  <a:pt x="1194332" y="0"/>
                </a:cubicBezTo>
                <a:cubicBezTo>
                  <a:pt x="1207394" y="9797"/>
                  <a:pt x="1233601" y="26959"/>
                  <a:pt x="1245132" y="42333"/>
                </a:cubicBezTo>
                <a:cubicBezTo>
                  <a:pt x="1257343" y="58614"/>
                  <a:pt x="1278998" y="93133"/>
                  <a:pt x="1278998" y="93133"/>
                </a:cubicBezTo>
                <a:cubicBezTo>
                  <a:pt x="1280991" y="101106"/>
                  <a:pt x="1290410" y="142461"/>
                  <a:pt x="1295932" y="152400"/>
                </a:cubicBezTo>
                <a:cubicBezTo>
                  <a:pt x="1305815" y="170190"/>
                  <a:pt x="1329798" y="203200"/>
                  <a:pt x="1329798" y="203200"/>
                </a:cubicBezTo>
                <a:cubicBezTo>
                  <a:pt x="1332620" y="220133"/>
                  <a:pt x="1334101" y="237346"/>
                  <a:pt x="1338265" y="254000"/>
                </a:cubicBezTo>
                <a:cubicBezTo>
                  <a:pt x="1342594" y="271316"/>
                  <a:pt x="1355198" y="304800"/>
                  <a:pt x="1355198" y="304800"/>
                </a:cubicBezTo>
                <a:cubicBezTo>
                  <a:pt x="1352376" y="431800"/>
                  <a:pt x="1351913" y="558874"/>
                  <a:pt x="1346732" y="685800"/>
                </a:cubicBezTo>
                <a:cubicBezTo>
                  <a:pt x="1346257" y="697426"/>
                  <a:pt x="1340547" y="708256"/>
                  <a:pt x="1338265" y="719666"/>
                </a:cubicBezTo>
                <a:cubicBezTo>
                  <a:pt x="1334898" y="736500"/>
                  <a:pt x="1332226" y="753472"/>
                  <a:pt x="1329798" y="770466"/>
                </a:cubicBezTo>
                <a:cubicBezTo>
                  <a:pt x="1326580" y="792991"/>
                  <a:pt x="1325073" y="815756"/>
                  <a:pt x="1321332" y="838200"/>
                </a:cubicBezTo>
                <a:cubicBezTo>
                  <a:pt x="1313413" y="885712"/>
                  <a:pt x="1314464" y="857201"/>
                  <a:pt x="1304398" y="897466"/>
                </a:cubicBezTo>
                <a:cubicBezTo>
                  <a:pt x="1288203" y="962250"/>
                  <a:pt x="1302883" y="925302"/>
                  <a:pt x="1287465" y="1007533"/>
                </a:cubicBezTo>
                <a:cubicBezTo>
                  <a:pt x="1271000" y="1095346"/>
                  <a:pt x="1276882" y="1048808"/>
                  <a:pt x="1262065" y="1100666"/>
                </a:cubicBezTo>
                <a:cubicBezTo>
                  <a:pt x="1236471" y="1190241"/>
                  <a:pt x="1276908" y="1064604"/>
                  <a:pt x="1236665" y="1185333"/>
                </a:cubicBezTo>
                <a:lnTo>
                  <a:pt x="1228198" y="1210733"/>
                </a:lnTo>
                <a:cubicBezTo>
                  <a:pt x="1221545" y="1250654"/>
                  <a:pt x="1221370" y="1260033"/>
                  <a:pt x="1211265" y="1295400"/>
                </a:cubicBezTo>
                <a:cubicBezTo>
                  <a:pt x="1208813" y="1303981"/>
                  <a:pt x="1206789" y="1312818"/>
                  <a:pt x="1202798" y="1320800"/>
                </a:cubicBezTo>
                <a:cubicBezTo>
                  <a:pt x="1198247" y="1329901"/>
                  <a:pt x="1191509" y="1337733"/>
                  <a:pt x="1185865" y="1346200"/>
                </a:cubicBezTo>
                <a:cubicBezTo>
                  <a:pt x="1183043" y="1357489"/>
                  <a:pt x="1179922" y="1368707"/>
                  <a:pt x="1177398" y="1380066"/>
                </a:cubicBezTo>
                <a:cubicBezTo>
                  <a:pt x="1173532" y="1397462"/>
                  <a:pt x="1169545" y="1429641"/>
                  <a:pt x="1160465" y="1447800"/>
                </a:cubicBezTo>
                <a:cubicBezTo>
                  <a:pt x="1135728" y="1497275"/>
                  <a:pt x="1149253" y="1448944"/>
                  <a:pt x="1135065" y="1498600"/>
                </a:cubicBezTo>
                <a:cubicBezTo>
                  <a:pt x="1131868" y="1509788"/>
                  <a:pt x="1129795" y="1521278"/>
                  <a:pt x="1126598" y="1532466"/>
                </a:cubicBezTo>
                <a:cubicBezTo>
                  <a:pt x="1124146" y="1541047"/>
                  <a:pt x="1120584" y="1549285"/>
                  <a:pt x="1118132" y="1557866"/>
                </a:cubicBezTo>
                <a:cubicBezTo>
                  <a:pt x="1096878" y="1632258"/>
                  <a:pt x="1121492" y="1556253"/>
                  <a:pt x="1101198" y="1617133"/>
                </a:cubicBezTo>
                <a:cubicBezTo>
                  <a:pt x="1098376" y="1775177"/>
                  <a:pt x="1097912" y="1933281"/>
                  <a:pt x="1092732" y="2091266"/>
                </a:cubicBezTo>
                <a:cubicBezTo>
                  <a:pt x="1092260" y="2105649"/>
                  <a:pt x="1089318" y="2120125"/>
                  <a:pt x="1084265" y="2133600"/>
                </a:cubicBezTo>
                <a:cubicBezTo>
                  <a:pt x="1080692" y="2143128"/>
                  <a:pt x="1071883" y="2149899"/>
                  <a:pt x="1067332" y="2159000"/>
                </a:cubicBezTo>
                <a:cubicBezTo>
                  <a:pt x="1063341" y="2166982"/>
                  <a:pt x="1062856" y="2176418"/>
                  <a:pt x="1058865" y="2184400"/>
                </a:cubicBezTo>
                <a:cubicBezTo>
                  <a:pt x="1054314" y="2193501"/>
                  <a:pt x="1046483" y="2200699"/>
                  <a:pt x="1041932" y="2209800"/>
                </a:cubicBezTo>
                <a:cubicBezTo>
                  <a:pt x="1037941" y="2217782"/>
                  <a:pt x="1039040" y="2228231"/>
                  <a:pt x="1033465" y="2235200"/>
                </a:cubicBezTo>
                <a:cubicBezTo>
                  <a:pt x="1027108" y="2243146"/>
                  <a:pt x="1016532" y="2246489"/>
                  <a:pt x="1008065" y="2252133"/>
                </a:cubicBezTo>
                <a:cubicBezTo>
                  <a:pt x="1002421" y="2260600"/>
                  <a:pt x="998327" y="2270338"/>
                  <a:pt x="991132" y="2277533"/>
                </a:cubicBezTo>
                <a:cubicBezTo>
                  <a:pt x="974720" y="2293945"/>
                  <a:pt x="960989" y="2296047"/>
                  <a:pt x="940332" y="2302933"/>
                </a:cubicBezTo>
                <a:cubicBezTo>
                  <a:pt x="934687" y="2308577"/>
                  <a:pt x="930329" y="2315906"/>
                  <a:pt x="923398" y="2319866"/>
                </a:cubicBezTo>
                <a:cubicBezTo>
                  <a:pt x="898596" y="2334039"/>
                  <a:pt x="874115" y="2338537"/>
                  <a:pt x="847198" y="2345266"/>
                </a:cubicBezTo>
                <a:cubicBezTo>
                  <a:pt x="802995" y="2374736"/>
                  <a:pt x="841435" y="2353765"/>
                  <a:pt x="779465" y="2370666"/>
                </a:cubicBezTo>
                <a:cubicBezTo>
                  <a:pt x="762245" y="2375362"/>
                  <a:pt x="746168" y="2384100"/>
                  <a:pt x="728665" y="2387600"/>
                </a:cubicBezTo>
                <a:cubicBezTo>
                  <a:pt x="714554" y="2390422"/>
                  <a:pt x="700293" y="2392576"/>
                  <a:pt x="686332" y="2396066"/>
                </a:cubicBezTo>
                <a:cubicBezTo>
                  <a:pt x="677674" y="2398231"/>
                  <a:pt x="669628" y="2402526"/>
                  <a:pt x="660932" y="2404533"/>
                </a:cubicBezTo>
                <a:cubicBezTo>
                  <a:pt x="632888" y="2411005"/>
                  <a:pt x="603569" y="2412364"/>
                  <a:pt x="576265" y="2421466"/>
                </a:cubicBezTo>
                <a:cubicBezTo>
                  <a:pt x="515385" y="2441760"/>
                  <a:pt x="591390" y="2417146"/>
                  <a:pt x="516998" y="2438400"/>
                </a:cubicBezTo>
                <a:cubicBezTo>
                  <a:pt x="508417" y="2440852"/>
                  <a:pt x="500208" y="2444518"/>
                  <a:pt x="491598" y="2446866"/>
                </a:cubicBezTo>
                <a:cubicBezTo>
                  <a:pt x="469145" y="2452989"/>
                  <a:pt x="446443" y="2458156"/>
                  <a:pt x="423865" y="2463800"/>
                </a:cubicBezTo>
                <a:cubicBezTo>
                  <a:pt x="412576" y="2466622"/>
                  <a:pt x="400802" y="2467944"/>
                  <a:pt x="389998" y="2472266"/>
                </a:cubicBezTo>
                <a:cubicBezTo>
                  <a:pt x="375887" y="2477911"/>
                  <a:pt x="361948" y="2484006"/>
                  <a:pt x="347665" y="2489200"/>
                </a:cubicBezTo>
                <a:cubicBezTo>
                  <a:pt x="330890" y="2495300"/>
                  <a:pt x="296865" y="2506133"/>
                  <a:pt x="296865" y="2506133"/>
                </a:cubicBezTo>
                <a:cubicBezTo>
                  <a:pt x="285576" y="2514600"/>
                  <a:pt x="274964" y="2524054"/>
                  <a:pt x="262998" y="2531533"/>
                </a:cubicBezTo>
                <a:cubicBezTo>
                  <a:pt x="252295" y="2538222"/>
                  <a:pt x="239402" y="2541130"/>
                  <a:pt x="229132" y="2548466"/>
                </a:cubicBezTo>
                <a:cubicBezTo>
                  <a:pt x="219389" y="2555426"/>
                  <a:pt x="212823" y="2566074"/>
                  <a:pt x="203732" y="2573866"/>
                </a:cubicBezTo>
                <a:cubicBezTo>
                  <a:pt x="171113" y="2601825"/>
                  <a:pt x="177947" y="2596572"/>
                  <a:pt x="144465" y="2607733"/>
                </a:cubicBezTo>
                <a:cubicBezTo>
                  <a:pt x="135998" y="2616200"/>
                  <a:pt x="128263" y="2625468"/>
                  <a:pt x="119065" y="2633133"/>
                </a:cubicBezTo>
                <a:cubicBezTo>
                  <a:pt x="111248" y="2639647"/>
                  <a:pt x="100366" y="2642408"/>
                  <a:pt x="93665" y="2650066"/>
                </a:cubicBezTo>
                <a:cubicBezTo>
                  <a:pt x="80263" y="2665382"/>
                  <a:pt x="59798" y="2700866"/>
                  <a:pt x="59798" y="2700866"/>
                </a:cubicBezTo>
                <a:cubicBezTo>
                  <a:pt x="40147" y="2759823"/>
                  <a:pt x="65389" y="2696713"/>
                  <a:pt x="34398" y="2743200"/>
                </a:cubicBezTo>
                <a:cubicBezTo>
                  <a:pt x="20449" y="2764123"/>
                  <a:pt x="16524" y="2779890"/>
                  <a:pt x="8998" y="2802466"/>
                </a:cubicBezTo>
                <a:cubicBezTo>
                  <a:pt x="-3180" y="2875537"/>
                  <a:pt x="532" y="2836099"/>
                  <a:pt x="532" y="2921000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erbest Form 11"/>
          <p:cNvSpPr/>
          <p:nvPr/>
        </p:nvSpPr>
        <p:spPr>
          <a:xfrm>
            <a:off x="6629400" y="2216326"/>
            <a:ext cx="1378555" cy="1060274"/>
          </a:xfrm>
          <a:custGeom>
            <a:avLst/>
            <a:gdLst>
              <a:gd name="connsiteX0" fmla="*/ 93133 w 1838073"/>
              <a:gd name="connsiteY0" fmla="*/ 907874 h 1060274"/>
              <a:gd name="connsiteX1" fmla="*/ 135467 w 1838073"/>
              <a:gd name="connsiteY1" fmla="*/ 933274 h 1060274"/>
              <a:gd name="connsiteX2" fmla="*/ 186267 w 1838073"/>
              <a:gd name="connsiteY2" fmla="*/ 975607 h 1060274"/>
              <a:gd name="connsiteX3" fmla="*/ 279400 w 1838073"/>
              <a:gd name="connsiteY3" fmla="*/ 992541 h 1060274"/>
              <a:gd name="connsiteX4" fmla="*/ 414867 w 1838073"/>
              <a:gd name="connsiteY4" fmla="*/ 1009474 h 1060274"/>
              <a:gd name="connsiteX5" fmla="*/ 499533 w 1838073"/>
              <a:gd name="connsiteY5" fmla="*/ 1026407 h 1060274"/>
              <a:gd name="connsiteX6" fmla="*/ 567267 w 1838073"/>
              <a:gd name="connsiteY6" fmla="*/ 1034874 h 1060274"/>
              <a:gd name="connsiteX7" fmla="*/ 651933 w 1838073"/>
              <a:gd name="connsiteY7" fmla="*/ 1051807 h 1060274"/>
              <a:gd name="connsiteX8" fmla="*/ 1210733 w 1838073"/>
              <a:gd name="connsiteY8" fmla="*/ 1043341 h 1060274"/>
              <a:gd name="connsiteX9" fmla="*/ 1261533 w 1838073"/>
              <a:gd name="connsiteY9" fmla="*/ 1026407 h 1060274"/>
              <a:gd name="connsiteX10" fmla="*/ 1286933 w 1838073"/>
              <a:gd name="connsiteY10" fmla="*/ 1017941 h 1060274"/>
              <a:gd name="connsiteX11" fmla="*/ 1337733 w 1838073"/>
              <a:gd name="connsiteY11" fmla="*/ 984074 h 1060274"/>
              <a:gd name="connsiteX12" fmla="*/ 1380067 w 1838073"/>
              <a:gd name="connsiteY12" fmla="*/ 950207 h 1060274"/>
              <a:gd name="connsiteX13" fmla="*/ 1422400 w 1838073"/>
              <a:gd name="connsiteY13" fmla="*/ 916341 h 1060274"/>
              <a:gd name="connsiteX14" fmla="*/ 1439333 w 1838073"/>
              <a:gd name="connsiteY14" fmla="*/ 899407 h 1060274"/>
              <a:gd name="connsiteX15" fmla="*/ 1464733 w 1838073"/>
              <a:gd name="connsiteY15" fmla="*/ 882474 h 1060274"/>
              <a:gd name="connsiteX16" fmla="*/ 1507067 w 1838073"/>
              <a:gd name="connsiteY16" fmla="*/ 848607 h 1060274"/>
              <a:gd name="connsiteX17" fmla="*/ 1549400 w 1838073"/>
              <a:gd name="connsiteY17" fmla="*/ 814741 h 1060274"/>
              <a:gd name="connsiteX18" fmla="*/ 1583267 w 1838073"/>
              <a:gd name="connsiteY18" fmla="*/ 780874 h 1060274"/>
              <a:gd name="connsiteX19" fmla="*/ 1634067 w 1838073"/>
              <a:gd name="connsiteY19" fmla="*/ 755474 h 1060274"/>
              <a:gd name="connsiteX20" fmla="*/ 1676400 w 1838073"/>
              <a:gd name="connsiteY20" fmla="*/ 713141 h 1060274"/>
              <a:gd name="connsiteX21" fmla="*/ 1718733 w 1838073"/>
              <a:gd name="connsiteY21" fmla="*/ 687741 h 1060274"/>
              <a:gd name="connsiteX22" fmla="*/ 1735667 w 1838073"/>
              <a:gd name="connsiteY22" fmla="*/ 662341 h 1060274"/>
              <a:gd name="connsiteX23" fmla="*/ 1752600 w 1838073"/>
              <a:gd name="connsiteY23" fmla="*/ 645407 h 1060274"/>
              <a:gd name="connsiteX24" fmla="*/ 1786467 w 1838073"/>
              <a:gd name="connsiteY24" fmla="*/ 594607 h 1060274"/>
              <a:gd name="connsiteX25" fmla="*/ 1794933 w 1838073"/>
              <a:gd name="connsiteY25" fmla="*/ 569207 h 1060274"/>
              <a:gd name="connsiteX26" fmla="*/ 1811867 w 1838073"/>
              <a:gd name="connsiteY26" fmla="*/ 543807 h 1060274"/>
              <a:gd name="connsiteX27" fmla="*/ 1820333 w 1838073"/>
              <a:gd name="connsiteY27" fmla="*/ 509941 h 1060274"/>
              <a:gd name="connsiteX28" fmla="*/ 1828800 w 1838073"/>
              <a:gd name="connsiteY28" fmla="*/ 484541 h 1060274"/>
              <a:gd name="connsiteX29" fmla="*/ 1828800 w 1838073"/>
              <a:gd name="connsiteY29" fmla="*/ 239007 h 1060274"/>
              <a:gd name="connsiteX30" fmla="*/ 1803400 w 1838073"/>
              <a:gd name="connsiteY30" fmla="*/ 188207 h 1060274"/>
              <a:gd name="connsiteX31" fmla="*/ 1794933 w 1838073"/>
              <a:gd name="connsiteY31" fmla="*/ 162807 h 1060274"/>
              <a:gd name="connsiteX32" fmla="*/ 1769533 w 1838073"/>
              <a:gd name="connsiteY32" fmla="*/ 145874 h 1060274"/>
              <a:gd name="connsiteX33" fmla="*/ 1744133 w 1838073"/>
              <a:gd name="connsiteY33" fmla="*/ 120474 h 1060274"/>
              <a:gd name="connsiteX34" fmla="*/ 1727200 w 1838073"/>
              <a:gd name="connsiteY34" fmla="*/ 95074 h 1060274"/>
              <a:gd name="connsiteX35" fmla="*/ 1701800 w 1838073"/>
              <a:gd name="connsiteY35" fmla="*/ 78141 h 1060274"/>
              <a:gd name="connsiteX36" fmla="*/ 1642533 w 1838073"/>
              <a:gd name="connsiteY36" fmla="*/ 35807 h 1060274"/>
              <a:gd name="connsiteX37" fmla="*/ 1507067 w 1838073"/>
              <a:gd name="connsiteY37" fmla="*/ 18874 h 1060274"/>
              <a:gd name="connsiteX38" fmla="*/ 1481667 w 1838073"/>
              <a:gd name="connsiteY38" fmla="*/ 44274 h 1060274"/>
              <a:gd name="connsiteX39" fmla="*/ 1447800 w 1838073"/>
              <a:gd name="connsiteY39" fmla="*/ 52741 h 1060274"/>
              <a:gd name="connsiteX40" fmla="*/ 1422400 w 1838073"/>
              <a:gd name="connsiteY40" fmla="*/ 78141 h 1060274"/>
              <a:gd name="connsiteX41" fmla="*/ 1388533 w 1838073"/>
              <a:gd name="connsiteY41" fmla="*/ 128941 h 1060274"/>
              <a:gd name="connsiteX42" fmla="*/ 1363133 w 1838073"/>
              <a:gd name="connsiteY42" fmla="*/ 179741 h 1060274"/>
              <a:gd name="connsiteX43" fmla="*/ 1329267 w 1838073"/>
              <a:gd name="connsiteY43" fmla="*/ 230541 h 1060274"/>
              <a:gd name="connsiteX44" fmla="*/ 1320800 w 1838073"/>
              <a:gd name="connsiteY44" fmla="*/ 264407 h 1060274"/>
              <a:gd name="connsiteX45" fmla="*/ 1261533 w 1838073"/>
              <a:gd name="connsiteY45" fmla="*/ 323674 h 1060274"/>
              <a:gd name="connsiteX46" fmla="*/ 1244600 w 1838073"/>
              <a:gd name="connsiteY46" fmla="*/ 349074 h 1060274"/>
              <a:gd name="connsiteX47" fmla="*/ 1219200 w 1838073"/>
              <a:gd name="connsiteY47" fmla="*/ 357541 h 1060274"/>
              <a:gd name="connsiteX48" fmla="*/ 1185333 w 1838073"/>
              <a:gd name="connsiteY48" fmla="*/ 408341 h 1060274"/>
              <a:gd name="connsiteX49" fmla="*/ 1176867 w 1838073"/>
              <a:gd name="connsiteY49" fmla="*/ 433741 h 1060274"/>
              <a:gd name="connsiteX50" fmla="*/ 1134533 w 1838073"/>
              <a:gd name="connsiteY50" fmla="*/ 476074 h 1060274"/>
              <a:gd name="connsiteX51" fmla="*/ 1092200 w 1838073"/>
              <a:gd name="connsiteY51" fmla="*/ 526874 h 1060274"/>
              <a:gd name="connsiteX52" fmla="*/ 1066800 w 1838073"/>
              <a:gd name="connsiteY52" fmla="*/ 543807 h 1060274"/>
              <a:gd name="connsiteX53" fmla="*/ 1024467 w 1838073"/>
              <a:gd name="connsiteY53" fmla="*/ 577674 h 1060274"/>
              <a:gd name="connsiteX54" fmla="*/ 939800 w 1838073"/>
              <a:gd name="connsiteY54" fmla="*/ 603074 h 1060274"/>
              <a:gd name="connsiteX55" fmla="*/ 914400 w 1838073"/>
              <a:gd name="connsiteY55" fmla="*/ 611541 h 1060274"/>
              <a:gd name="connsiteX56" fmla="*/ 821267 w 1838073"/>
              <a:gd name="connsiteY56" fmla="*/ 620007 h 1060274"/>
              <a:gd name="connsiteX57" fmla="*/ 550333 w 1838073"/>
              <a:gd name="connsiteY57" fmla="*/ 628474 h 1060274"/>
              <a:gd name="connsiteX58" fmla="*/ 474133 w 1838073"/>
              <a:gd name="connsiteY58" fmla="*/ 636941 h 1060274"/>
              <a:gd name="connsiteX59" fmla="*/ 338667 w 1838073"/>
              <a:gd name="connsiteY59" fmla="*/ 653874 h 1060274"/>
              <a:gd name="connsiteX60" fmla="*/ 177800 w 1838073"/>
              <a:gd name="connsiteY60" fmla="*/ 662341 h 1060274"/>
              <a:gd name="connsiteX61" fmla="*/ 127000 w 1838073"/>
              <a:gd name="connsiteY61" fmla="*/ 679274 h 1060274"/>
              <a:gd name="connsiteX62" fmla="*/ 67733 w 1838073"/>
              <a:gd name="connsiteY62" fmla="*/ 730074 h 1060274"/>
              <a:gd name="connsiteX63" fmla="*/ 25400 w 1838073"/>
              <a:gd name="connsiteY63" fmla="*/ 780874 h 1060274"/>
              <a:gd name="connsiteX64" fmla="*/ 16933 w 1838073"/>
              <a:gd name="connsiteY64" fmla="*/ 831674 h 1060274"/>
              <a:gd name="connsiteX65" fmla="*/ 0 w 1838073"/>
              <a:gd name="connsiteY65" fmla="*/ 890941 h 1060274"/>
              <a:gd name="connsiteX66" fmla="*/ 8467 w 1838073"/>
              <a:gd name="connsiteY66" fmla="*/ 1009474 h 1060274"/>
              <a:gd name="connsiteX67" fmla="*/ 16933 w 1838073"/>
              <a:gd name="connsiteY67" fmla="*/ 1034874 h 1060274"/>
              <a:gd name="connsiteX68" fmla="*/ 67733 w 1838073"/>
              <a:gd name="connsiteY68" fmla="*/ 1051807 h 1060274"/>
              <a:gd name="connsiteX69" fmla="*/ 93133 w 1838073"/>
              <a:gd name="connsiteY69" fmla="*/ 1060274 h 1060274"/>
              <a:gd name="connsiteX70" fmla="*/ 211667 w 1838073"/>
              <a:gd name="connsiteY70" fmla="*/ 1043341 h 1060274"/>
              <a:gd name="connsiteX71" fmla="*/ 228600 w 1838073"/>
              <a:gd name="connsiteY71" fmla="*/ 1026407 h 1060274"/>
              <a:gd name="connsiteX72" fmla="*/ 254000 w 1838073"/>
              <a:gd name="connsiteY72" fmla="*/ 1009474 h 1060274"/>
              <a:gd name="connsiteX73" fmla="*/ 279400 w 1838073"/>
              <a:gd name="connsiteY73" fmla="*/ 1001007 h 106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838073" h="1060274">
                <a:moveTo>
                  <a:pt x="93133" y="907874"/>
                </a:moveTo>
                <a:cubicBezTo>
                  <a:pt x="107244" y="916341"/>
                  <a:pt x="122302" y="923400"/>
                  <a:pt x="135467" y="933274"/>
                </a:cubicBezTo>
                <a:cubicBezTo>
                  <a:pt x="157430" y="949746"/>
                  <a:pt x="159940" y="965734"/>
                  <a:pt x="186267" y="975607"/>
                </a:cubicBezTo>
                <a:cubicBezTo>
                  <a:pt x="195457" y="979053"/>
                  <a:pt x="274024" y="991714"/>
                  <a:pt x="279400" y="992541"/>
                </a:cubicBezTo>
                <a:cubicBezTo>
                  <a:pt x="342200" y="1002202"/>
                  <a:pt x="346708" y="1001900"/>
                  <a:pt x="414867" y="1009474"/>
                </a:cubicBezTo>
                <a:cubicBezTo>
                  <a:pt x="456012" y="1019761"/>
                  <a:pt x="451087" y="1019486"/>
                  <a:pt x="499533" y="1026407"/>
                </a:cubicBezTo>
                <a:cubicBezTo>
                  <a:pt x="522058" y="1029625"/>
                  <a:pt x="544823" y="1031133"/>
                  <a:pt x="567267" y="1034874"/>
                </a:cubicBezTo>
                <a:cubicBezTo>
                  <a:pt x="595656" y="1039606"/>
                  <a:pt x="651933" y="1051807"/>
                  <a:pt x="651933" y="1051807"/>
                </a:cubicBezTo>
                <a:cubicBezTo>
                  <a:pt x="838200" y="1048985"/>
                  <a:pt x="1024606" y="1051096"/>
                  <a:pt x="1210733" y="1043341"/>
                </a:cubicBezTo>
                <a:cubicBezTo>
                  <a:pt x="1228567" y="1042598"/>
                  <a:pt x="1244600" y="1032051"/>
                  <a:pt x="1261533" y="1026407"/>
                </a:cubicBezTo>
                <a:lnTo>
                  <a:pt x="1286933" y="1017941"/>
                </a:lnTo>
                <a:cubicBezTo>
                  <a:pt x="1303866" y="1006652"/>
                  <a:pt x="1323342" y="998464"/>
                  <a:pt x="1337733" y="984074"/>
                </a:cubicBezTo>
                <a:cubicBezTo>
                  <a:pt x="1361863" y="959946"/>
                  <a:pt x="1348025" y="971569"/>
                  <a:pt x="1380067" y="950207"/>
                </a:cubicBezTo>
                <a:cubicBezTo>
                  <a:pt x="1413794" y="899616"/>
                  <a:pt x="1376959" y="943606"/>
                  <a:pt x="1422400" y="916341"/>
                </a:cubicBezTo>
                <a:cubicBezTo>
                  <a:pt x="1429245" y="912234"/>
                  <a:pt x="1433100" y="904394"/>
                  <a:pt x="1439333" y="899407"/>
                </a:cubicBezTo>
                <a:cubicBezTo>
                  <a:pt x="1447279" y="893050"/>
                  <a:pt x="1456787" y="888831"/>
                  <a:pt x="1464733" y="882474"/>
                </a:cubicBezTo>
                <a:cubicBezTo>
                  <a:pt x="1525066" y="834209"/>
                  <a:pt x="1428874" y="900737"/>
                  <a:pt x="1507067" y="848607"/>
                </a:cubicBezTo>
                <a:cubicBezTo>
                  <a:pt x="1548328" y="786714"/>
                  <a:pt x="1497351" y="851918"/>
                  <a:pt x="1549400" y="814741"/>
                </a:cubicBezTo>
                <a:cubicBezTo>
                  <a:pt x="1562391" y="805462"/>
                  <a:pt x="1568121" y="785923"/>
                  <a:pt x="1583267" y="780874"/>
                </a:cubicBezTo>
                <a:cubicBezTo>
                  <a:pt x="1618320" y="769189"/>
                  <a:pt x="1601241" y="777357"/>
                  <a:pt x="1634067" y="755474"/>
                </a:cubicBezTo>
                <a:cubicBezTo>
                  <a:pt x="1663096" y="711929"/>
                  <a:pt x="1636081" y="745396"/>
                  <a:pt x="1676400" y="713141"/>
                </a:cubicBezTo>
                <a:cubicBezTo>
                  <a:pt x="1709606" y="686575"/>
                  <a:pt x="1674621" y="702444"/>
                  <a:pt x="1718733" y="687741"/>
                </a:cubicBezTo>
                <a:cubicBezTo>
                  <a:pt x="1724378" y="679274"/>
                  <a:pt x="1729310" y="670287"/>
                  <a:pt x="1735667" y="662341"/>
                </a:cubicBezTo>
                <a:cubicBezTo>
                  <a:pt x="1740654" y="656108"/>
                  <a:pt x="1748172" y="652049"/>
                  <a:pt x="1752600" y="645407"/>
                </a:cubicBezTo>
                <a:cubicBezTo>
                  <a:pt x="1793604" y="583900"/>
                  <a:pt x="1747642" y="633432"/>
                  <a:pt x="1786467" y="594607"/>
                </a:cubicBezTo>
                <a:cubicBezTo>
                  <a:pt x="1789289" y="586140"/>
                  <a:pt x="1790942" y="577189"/>
                  <a:pt x="1794933" y="569207"/>
                </a:cubicBezTo>
                <a:cubicBezTo>
                  <a:pt x="1799484" y="560105"/>
                  <a:pt x="1807859" y="553160"/>
                  <a:pt x="1811867" y="543807"/>
                </a:cubicBezTo>
                <a:cubicBezTo>
                  <a:pt x="1816451" y="533112"/>
                  <a:pt x="1817136" y="521129"/>
                  <a:pt x="1820333" y="509941"/>
                </a:cubicBezTo>
                <a:cubicBezTo>
                  <a:pt x="1822785" y="501360"/>
                  <a:pt x="1825978" y="493008"/>
                  <a:pt x="1828800" y="484541"/>
                </a:cubicBezTo>
                <a:cubicBezTo>
                  <a:pt x="1839694" y="364708"/>
                  <a:pt x="1842553" y="383408"/>
                  <a:pt x="1828800" y="239007"/>
                </a:cubicBezTo>
                <a:cubicBezTo>
                  <a:pt x="1826296" y="212720"/>
                  <a:pt x="1814815" y="211037"/>
                  <a:pt x="1803400" y="188207"/>
                </a:cubicBezTo>
                <a:cubicBezTo>
                  <a:pt x="1799409" y="180225"/>
                  <a:pt x="1800508" y="169776"/>
                  <a:pt x="1794933" y="162807"/>
                </a:cubicBezTo>
                <a:cubicBezTo>
                  <a:pt x="1788576" y="154861"/>
                  <a:pt x="1777350" y="152388"/>
                  <a:pt x="1769533" y="145874"/>
                </a:cubicBezTo>
                <a:cubicBezTo>
                  <a:pt x="1760335" y="138209"/>
                  <a:pt x="1751798" y="129672"/>
                  <a:pt x="1744133" y="120474"/>
                </a:cubicBezTo>
                <a:cubicBezTo>
                  <a:pt x="1737619" y="112657"/>
                  <a:pt x="1734395" y="102269"/>
                  <a:pt x="1727200" y="95074"/>
                </a:cubicBezTo>
                <a:cubicBezTo>
                  <a:pt x="1720005" y="87879"/>
                  <a:pt x="1709526" y="84763"/>
                  <a:pt x="1701800" y="78141"/>
                </a:cubicBezTo>
                <a:cubicBezTo>
                  <a:pt x="1650664" y="34310"/>
                  <a:pt x="1689205" y="51365"/>
                  <a:pt x="1642533" y="35807"/>
                </a:cubicBezTo>
                <a:cubicBezTo>
                  <a:pt x="1596610" y="-10116"/>
                  <a:pt x="1612179" y="-7404"/>
                  <a:pt x="1507067" y="18874"/>
                </a:cubicBezTo>
                <a:cubicBezTo>
                  <a:pt x="1495451" y="21778"/>
                  <a:pt x="1492063" y="38333"/>
                  <a:pt x="1481667" y="44274"/>
                </a:cubicBezTo>
                <a:cubicBezTo>
                  <a:pt x="1471564" y="50047"/>
                  <a:pt x="1459089" y="49919"/>
                  <a:pt x="1447800" y="52741"/>
                </a:cubicBezTo>
                <a:cubicBezTo>
                  <a:pt x="1439333" y="61208"/>
                  <a:pt x="1429751" y="68690"/>
                  <a:pt x="1422400" y="78141"/>
                </a:cubicBezTo>
                <a:cubicBezTo>
                  <a:pt x="1409905" y="94205"/>
                  <a:pt x="1388533" y="128941"/>
                  <a:pt x="1388533" y="128941"/>
                </a:cubicBezTo>
                <a:cubicBezTo>
                  <a:pt x="1367652" y="212469"/>
                  <a:pt x="1395484" y="125822"/>
                  <a:pt x="1363133" y="179741"/>
                </a:cubicBezTo>
                <a:cubicBezTo>
                  <a:pt x="1326374" y="241007"/>
                  <a:pt x="1393858" y="165950"/>
                  <a:pt x="1329267" y="230541"/>
                </a:cubicBezTo>
                <a:cubicBezTo>
                  <a:pt x="1326445" y="241830"/>
                  <a:pt x="1326967" y="254540"/>
                  <a:pt x="1320800" y="264407"/>
                </a:cubicBezTo>
                <a:cubicBezTo>
                  <a:pt x="1287850" y="317126"/>
                  <a:pt x="1291184" y="279196"/>
                  <a:pt x="1261533" y="323674"/>
                </a:cubicBezTo>
                <a:cubicBezTo>
                  <a:pt x="1255889" y="332141"/>
                  <a:pt x="1252546" y="342717"/>
                  <a:pt x="1244600" y="349074"/>
                </a:cubicBezTo>
                <a:cubicBezTo>
                  <a:pt x="1237631" y="354649"/>
                  <a:pt x="1227667" y="354719"/>
                  <a:pt x="1219200" y="357541"/>
                </a:cubicBezTo>
                <a:cubicBezTo>
                  <a:pt x="1207911" y="374474"/>
                  <a:pt x="1191768" y="389034"/>
                  <a:pt x="1185333" y="408341"/>
                </a:cubicBezTo>
                <a:cubicBezTo>
                  <a:pt x="1182511" y="416808"/>
                  <a:pt x="1182222" y="426601"/>
                  <a:pt x="1176867" y="433741"/>
                </a:cubicBezTo>
                <a:cubicBezTo>
                  <a:pt x="1164893" y="449706"/>
                  <a:pt x="1145603" y="459469"/>
                  <a:pt x="1134533" y="476074"/>
                </a:cubicBezTo>
                <a:cubicBezTo>
                  <a:pt x="1117883" y="501049"/>
                  <a:pt x="1116647" y="506502"/>
                  <a:pt x="1092200" y="526874"/>
                </a:cubicBezTo>
                <a:cubicBezTo>
                  <a:pt x="1084383" y="533388"/>
                  <a:pt x="1074746" y="537450"/>
                  <a:pt x="1066800" y="543807"/>
                </a:cubicBezTo>
                <a:cubicBezTo>
                  <a:pt x="1044807" y="561402"/>
                  <a:pt x="1053788" y="564643"/>
                  <a:pt x="1024467" y="577674"/>
                </a:cubicBezTo>
                <a:cubicBezTo>
                  <a:pt x="988251" y="593770"/>
                  <a:pt x="974278" y="593223"/>
                  <a:pt x="939800" y="603074"/>
                </a:cubicBezTo>
                <a:cubicBezTo>
                  <a:pt x="931219" y="605526"/>
                  <a:pt x="923235" y="610279"/>
                  <a:pt x="914400" y="611541"/>
                </a:cubicBezTo>
                <a:cubicBezTo>
                  <a:pt x="883541" y="615949"/>
                  <a:pt x="852406" y="618559"/>
                  <a:pt x="821267" y="620007"/>
                </a:cubicBezTo>
                <a:cubicBezTo>
                  <a:pt x="731009" y="624205"/>
                  <a:pt x="640644" y="625652"/>
                  <a:pt x="550333" y="628474"/>
                </a:cubicBezTo>
                <a:lnTo>
                  <a:pt x="474133" y="636941"/>
                </a:lnTo>
                <a:cubicBezTo>
                  <a:pt x="416943" y="644090"/>
                  <a:pt x="399642" y="649518"/>
                  <a:pt x="338667" y="653874"/>
                </a:cubicBezTo>
                <a:cubicBezTo>
                  <a:pt x="285107" y="657700"/>
                  <a:pt x="231422" y="659519"/>
                  <a:pt x="177800" y="662341"/>
                </a:cubicBezTo>
                <a:cubicBezTo>
                  <a:pt x="160867" y="667985"/>
                  <a:pt x="141852" y="669373"/>
                  <a:pt x="127000" y="679274"/>
                </a:cubicBezTo>
                <a:cubicBezTo>
                  <a:pt x="104019" y="694594"/>
                  <a:pt x="84158" y="705436"/>
                  <a:pt x="67733" y="730074"/>
                </a:cubicBezTo>
                <a:cubicBezTo>
                  <a:pt x="44158" y="765437"/>
                  <a:pt x="57995" y="748279"/>
                  <a:pt x="25400" y="780874"/>
                </a:cubicBezTo>
                <a:cubicBezTo>
                  <a:pt x="22578" y="797807"/>
                  <a:pt x="20300" y="814840"/>
                  <a:pt x="16933" y="831674"/>
                </a:cubicBezTo>
                <a:cubicBezTo>
                  <a:pt x="11616" y="858260"/>
                  <a:pt x="8072" y="866727"/>
                  <a:pt x="0" y="890941"/>
                </a:cubicBezTo>
                <a:cubicBezTo>
                  <a:pt x="2822" y="930452"/>
                  <a:pt x="3839" y="970134"/>
                  <a:pt x="8467" y="1009474"/>
                </a:cubicBezTo>
                <a:cubicBezTo>
                  <a:pt x="9510" y="1018337"/>
                  <a:pt x="9671" y="1029687"/>
                  <a:pt x="16933" y="1034874"/>
                </a:cubicBezTo>
                <a:cubicBezTo>
                  <a:pt x="31458" y="1045249"/>
                  <a:pt x="50800" y="1046163"/>
                  <a:pt x="67733" y="1051807"/>
                </a:cubicBezTo>
                <a:lnTo>
                  <a:pt x="93133" y="1060274"/>
                </a:lnTo>
                <a:cubicBezTo>
                  <a:pt x="94564" y="1060144"/>
                  <a:pt x="185493" y="1059046"/>
                  <a:pt x="211667" y="1043341"/>
                </a:cubicBezTo>
                <a:cubicBezTo>
                  <a:pt x="218512" y="1039234"/>
                  <a:pt x="222367" y="1031394"/>
                  <a:pt x="228600" y="1026407"/>
                </a:cubicBezTo>
                <a:cubicBezTo>
                  <a:pt x="236546" y="1020050"/>
                  <a:pt x="244899" y="1014025"/>
                  <a:pt x="254000" y="1009474"/>
                </a:cubicBezTo>
                <a:cubicBezTo>
                  <a:pt x="261982" y="1005483"/>
                  <a:pt x="279400" y="1001007"/>
                  <a:pt x="279400" y="1001007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erbest Form 12"/>
          <p:cNvSpPr/>
          <p:nvPr/>
        </p:nvSpPr>
        <p:spPr>
          <a:xfrm>
            <a:off x="7461250" y="2836334"/>
            <a:ext cx="1200150" cy="2878667"/>
          </a:xfrm>
          <a:custGeom>
            <a:avLst/>
            <a:gdLst>
              <a:gd name="connsiteX0" fmla="*/ 804334 w 1600200"/>
              <a:gd name="connsiteY0" fmla="*/ 0 h 2878667"/>
              <a:gd name="connsiteX1" fmla="*/ 846667 w 1600200"/>
              <a:gd name="connsiteY1" fmla="*/ 8467 h 2878667"/>
              <a:gd name="connsiteX2" fmla="*/ 872067 w 1600200"/>
              <a:gd name="connsiteY2" fmla="*/ 25400 h 2878667"/>
              <a:gd name="connsiteX3" fmla="*/ 939800 w 1600200"/>
              <a:gd name="connsiteY3" fmla="*/ 76200 h 2878667"/>
              <a:gd name="connsiteX4" fmla="*/ 965200 w 1600200"/>
              <a:gd name="connsiteY4" fmla="*/ 84667 h 2878667"/>
              <a:gd name="connsiteX5" fmla="*/ 990600 w 1600200"/>
              <a:gd name="connsiteY5" fmla="*/ 101600 h 2878667"/>
              <a:gd name="connsiteX6" fmla="*/ 1007534 w 1600200"/>
              <a:gd name="connsiteY6" fmla="*/ 118534 h 2878667"/>
              <a:gd name="connsiteX7" fmla="*/ 1032934 w 1600200"/>
              <a:gd name="connsiteY7" fmla="*/ 127000 h 2878667"/>
              <a:gd name="connsiteX8" fmla="*/ 1083734 w 1600200"/>
              <a:gd name="connsiteY8" fmla="*/ 160867 h 2878667"/>
              <a:gd name="connsiteX9" fmla="*/ 1143000 w 1600200"/>
              <a:gd name="connsiteY9" fmla="*/ 203200 h 2878667"/>
              <a:gd name="connsiteX10" fmla="*/ 1185334 w 1600200"/>
              <a:gd name="connsiteY10" fmla="*/ 245534 h 2878667"/>
              <a:gd name="connsiteX11" fmla="*/ 1219200 w 1600200"/>
              <a:gd name="connsiteY11" fmla="*/ 279400 h 2878667"/>
              <a:gd name="connsiteX12" fmla="*/ 1236134 w 1600200"/>
              <a:gd name="connsiteY12" fmla="*/ 296334 h 2878667"/>
              <a:gd name="connsiteX13" fmla="*/ 1295400 w 1600200"/>
              <a:gd name="connsiteY13" fmla="*/ 389467 h 2878667"/>
              <a:gd name="connsiteX14" fmla="*/ 1312334 w 1600200"/>
              <a:gd name="connsiteY14" fmla="*/ 414867 h 2878667"/>
              <a:gd name="connsiteX15" fmla="*/ 1329267 w 1600200"/>
              <a:gd name="connsiteY15" fmla="*/ 440267 h 2878667"/>
              <a:gd name="connsiteX16" fmla="*/ 1363134 w 1600200"/>
              <a:gd name="connsiteY16" fmla="*/ 482600 h 2878667"/>
              <a:gd name="connsiteX17" fmla="*/ 1371600 w 1600200"/>
              <a:gd name="connsiteY17" fmla="*/ 508000 h 2878667"/>
              <a:gd name="connsiteX18" fmla="*/ 1388534 w 1600200"/>
              <a:gd name="connsiteY18" fmla="*/ 567267 h 2878667"/>
              <a:gd name="connsiteX19" fmla="*/ 1413934 w 1600200"/>
              <a:gd name="connsiteY19" fmla="*/ 609600 h 2878667"/>
              <a:gd name="connsiteX20" fmla="*/ 1430867 w 1600200"/>
              <a:gd name="connsiteY20" fmla="*/ 660400 h 2878667"/>
              <a:gd name="connsiteX21" fmla="*/ 1464734 w 1600200"/>
              <a:gd name="connsiteY21" fmla="*/ 736600 h 2878667"/>
              <a:gd name="connsiteX22" fmla="*/ 1481667 w 1600200"/>
              <a:gd name="connsiteY22" fmla="*/ 812800 h 2878667"/>
              <a:gd name="connsiteX23" fmla="*/ 1498600 w 1600200"/>
              <a:gd name="connsiteY23" fmla="*/ 863600 h 2878667"/>
              <a:gd name="connsiteX24" fmla="*/ 1507067 w 1600200"/>
              <a:gd name="connsiteY24" fmla="*/ 897467 h 2878667"/>
              <a:gd name="connsiteX25" fmla="*/ 1515534 w 1600200"/>
              <a:gd name="connsiteY25" fmla="*/ 973667 h 2878667"/>
              <a:gd name="connsiteX26" fmla="*/ 1524000 w 1600200"/>
              <a:gd name="connsiteY26" fmla="*/ 1007534 h 2878667"/>
              <a:gd name="connsiteX27" fmla="*/ 1532467 w 1600200"/>
              <a:gd name="connsiteY27" fmla="*/ 1049867 h 2878667"/>
              <a:gd name="connsiteX28" fmla="*/ 1540934 w 1600200"/>
              <a:gd name="connsiteY28" fmla="*/ 1075267 h 2878667"/>
              <a:gd name="connsiteX29" fmla="*/ 1549400 w 1600200"/>
              <a:gd name="connsiteY29" fmla="*/ 1109134 h 2878667"/>
              <a:gd name="connsiteX30" fmla="*/ 1574800 w 1600200"/>
              <a:gd name="connsiteY30" fmla="*/ 1303867 h 2878667"/>
              <a:gd name="connsiteX31" fmla="*/ 1583267 w 1600200"/>
              <a:gd name="connsiteY31" fmla="*/ 1380067 h 2878667"/>
              <a:gd name="connsiteX32" fmla="*/ 1591734 w 1600200"/>
              <a:gd name="connsiteY32" fmla="*/ 1473200 h 2878667"/>
              <a:gd name="connsiteX33" fmla="*/ 1600200 w 1600200"/>
              <a:gd name="connsiteY33" fmla="*/ 1540934 h 2878667"/>
              <a:gd name="connsiteX34" fmla="*/ 1583267 w 1600200"/>
              <a:gd name="connsiteY34" fmla="*/ 1794934 h 2878667"/>
              <a:gd name="connsiteX35" fmla="*/ 1574800 w 1600200"/>
              <a:gd name="connsiteY35" fmla="*/ 1820334 h 2878667"/>
              <a:gd name="connsiteX36" fmla="*/ 1557867 w 1600200"/>
              <a:gd name="connsiteY36" fmla="*/ 1845734 h 2878667"/>
              <a:gd name="connsiteX37" fmla="*/ 1549400 w 1600200"/>
              <a:gd name="connsiteY37" fmla="*/ 1871134 h 2878667"/>
              <a:gd name="connsiteX38" fmla="*/ 1515534 w 1600200"/>
              <a:gd name="connsiteY38" fmla="*/ 1930400 h 2878667"/>
              <a:gd name="connsiteX39" fmla="*/ 1498600 w 1600200"/>
              <a:gd name="connsiteY39" fmla="*/ 1947334 h 2878667"/>
              <a:gd name="connsiteX40" fmla="*/ 1473200 w 1600200"/>
              <a:gd name="connsiteY40" fmla="*/ 2015067 h 2878667"/>
              <a:gd name="connsiteX41" fmla="*/ 1456267 w 1600200"/>
              <a:gd name="connsiteY41" fmla="*/ 2099734 h 2878667"/>
              <a:gd name="connsiteX42" fmla="*/ 1405467 w 1600200"/>
              <a:gd name="connsiteY42" fmla="*/ 2184400 h 2878667"/>
              <a:gd name="connsiteX43" fmla="*/ 1371600 w 1600200"/>
              <a:gd name="connsiteY43" fmla="*/ 2235200 h 2878667"/>
              <a:gd name="connsiteX44" fmla="*/ 1354667 w 1600200"/>
              <a:gd name="connsiteY44" fmla="*/ 2260600 h 2878667"/>
              <a:gd name="connsiteX45" fmla="*/ 1329267 w 1600200"/>
              <a:gd name="connsiteY45" fmla="*/ 2277534 h 2878667"/>
              <a:gd name="connsiteX46" fmla="*/ 1295400 w 1600200"/>
              <a:gd name="connsiteY46" fmla="*/ 2319867 h 2878667"/>
              <a:gd name="connsiteX47" fmla="*/ 1278467 w 1600200"/>
              <a:gd name="connsiteY47" fmla="*/ 2345267 h 2878667"/>
              <a:gd name="connsiteX48" fmla="*/ 1244600 w 1600200"/>
              <a:gd name="connsiteY48" fmla="*/ 2370667 h 2878667"/>
              <a:gd name="connsiteX49" fmla="*/ 1159934 w 1600200"/>
              <a:gd name="connsiteY49" fmla="*/ 2455334 h 2878667"/>
              <a:gd name="connsiteX50" fmla="*/ 1134534 w 1600200"/>
              <a:gd name="connsiteY50" fmla="*/ 2480734 h 2878667"/>
              <a:gd name="connsiteX51" fmla="*/ 1058334 w 1600200"/>
              <a:gd name="connsiteY51" fmla="*/ 2540000 h 2878667"/>
              <a:gd name="connsiteX52" fmla="*/ 1016000 w 1600200"/>
              <a:gd name="connsiteY52" fmla="*/ 2582334 h 2878667"/>
              <a:gd name="connsiteX53" fmla="*/ 965200 w 1600200"/>
              <a:gd name="connsiteY53" fmla="*/ 2633134 h 2878667"/>
              <a:gd name="connsiteX54" fmla="*/ 931334 w 1600200"/>
              <a:gd name="connsiteY54" fmla="*/ 2667000 h 2878667"/>
              <a:gd name="connsiteX55" fmla="*/ 905934 w 1600200"/>
              <a:gd name="connsiteY55" fmla="*/ 2675467 h 2878667"/>
              <a:gd name="connsiteX56" fmla="*/ 889000 w 1600200"/>
              <a:gd name="connsiteY56" fmla="*/ 2692400 h 2878667"/>
              <a:gd name="connsiteX57" fmla="*/ 863600 w 1600200"/>
              <a:gd name="connsiteY57" fmla="*/ 2709334 h 2878667"/>
              <a:gd name="connsiteX58" fmla="*/ 829734 w 1600200"/>
              <a:gd name="connsiteY58" fmla="*/ 2734734 h 2878667"/>
              <a:gd name="connsiteX59" fmla="*/ 812800 w 1600200"/>
              <a:gd name="connsiteY59" fmla="*/ 2751667 h 2878667"/>
              <a:gd name="connsiteX60" fmla="*/ 787400 w 1600200"/>
              <a:gd name="connsiteY60" fmla="*/ 2760134 h 2878667"/>
              <a:gd name="connsiteX61" fmla="*/ 711200 w 1600200"/>
              <a:gd name="connsiteY61" fmla="*/ 2802467 h 2878667"/>
              <a:gd name="connsiteX62" fmla="*/ 660400 w 1600200"/>
              <a:gd name="connsiteY62" fmla="*/ 2819400 h 2878667"/>
              <a:gd name="connsiteX63" fmla="*/ 575734 w 1600200"/>
              <a:gd name="connsiteY63" fmla="*/ 2836334 h 2878667"/>
              <a:gd name="connsiteX64" fmla="*/ 550334 w 1600200"/>
              <a:gd name="connsiteY64" fmla="*/ 2844800 h 2878667"/>
              <a:gd name="connsiteX65" fmla="*/ 516467 w 1600200"/>
              <a:gd name="connsiteY65" fmla="*/ 2853267 h 2878667"/>
              <a:gd name="connsiteX66" fmla="*/ 457200 w 1600200"/>
              <a:gd name="connsiteY66" fmla="*/ 2870200 h 2878667"/>
              <a:gd name="connsiteX67" fmla="*/ 406400 w 1600200"/>
              <a:gd name="connsiteY67" fmla="*/ 2878667 h 2878667"/>
              <a:gd name="connsiteX68" fmla="*/ 67734 w 1600200"/>
              <a:gd name="connsiteY68" fmla="*/ 2870200 h 2878667"/>
              <a:gd name="connsiteX69" fmla="*/ 42334 w 1600200"/>
              <a:gd name="connsiteY69" fmla="*/ 2861734 h 2878667"/>
              <a:gd name="connsiteX70" fmla="*/ 25400 w 1600200"/>
              <a:gd name="connsiteY70" fmla="*/ 2844800 h 2878667"/>
              <a:gd name="connsiteX71" fmla="*/ 0 w 1600200"/>
              <a:gd name="connsiteY71" fmla="*/ 2802467 h 287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600200" h="2878667">
                <a:moveTo>
                  <a:pt x="804334" y="0"/>
                </a:moveTo>
                <a:cubicBezTo>
                  <a:pt x="818445" y="2822"/>
                  <a:pt x="833193" y="3414"/>
                  <a:pt x="846667" y="8467"/>
                </a:cubicBezTo>
                <a:cubicBezTo>
                  <a:pt x="856195" y="12040"/>
                  <a:pt x="863838" y="19415"/>
                  <a:pt x="872067" y="25400"/>
                </a:cubicBezTo>
                <a:cubicBezTo>
                  <a:pt x="894891" y="41999"/>
                  <a:pt x="913026" y="67275"/>
                  <a:pt x="939800" y="76200"/>
                </a:cubicBezTo>
                <a:cubicBezTo>
                  <a:pt x="948267" y="79022"/>
                  <a:pt x="957218" y="80676"/>
                  <a:pt x="965200" y="84667"/>
                </a:cubicBezTo>
                <a:cubicBezTo>
                  <a:pt x="974301" y="89218"/>
                  <a:pt x="982654" y="95243"/>
                  <a:pt x="990600" y="101600"/>
                </a:cubicBezTo>
                <a:cubicBezTo>
                  <a:pt x="996834" y="106587"/>
                  <a:pt x="1000689" y="114427"/>
                  <a:pt x="1007534" y="118534"/>
                </a:cubicBezTo>
                <a:cubicBezTo>
                  <a:pt x="1015187" y="123126"/>
                  <a:pt x="1024467" y="124178"/>
                  <a:pt x="1032934" y="127000"/>
                </a:cubicBezTo>
                <a:lnTo>
                  <a:pt x="1083734" y="160867"/>
                </a:lnTo>
                <a:cubicBezTo>
                  <a:pt x="1101947" y="173009"/>
                  <a:pt x="1127242" y="189193"/>
                  <a:pt x="1143000" y="203200"/>
                </a:cubicBezTo>
                <a:cubicBezTo>
                  <a:pt x="1157916" y="216458"/>
                  <a:pt x="1171223" y="231423"/>
                  <a:pt x="1185334" y="245534"/>
                </a:cubicBezTo>
                <a:lnTo>
                  <a:pt x="1219200" y="279400"/>
                </a:lnTo>
                <a:cubicBezTo>
                  <a:pt x="1224845" y="285045"/>
                  <a:pt x="1231706" y="289692"/>
                  <a:pt x="1236134" y="296334"/>
                </a:cubicBezTo>
                <a:cubicBezTo>
                  <a:pt x="1275141" y="354846"/>
                  <a:pt x="1228559" y="284432"/>
                  <a:pt x="1295400" y="389467"/>
                </a:cubicBezTo>
                <a:cubicBezTo>
                  <a:pt x="1300863" y="398052"/>
                  <a:pt x="1306689" y="406400"/>
                  <a:pt x="1312334" y="414867"/>
                </a:cubicBezTo>
                <a:cubicBezTo>
                  <a:pt x="1317978" y="423334"/>
                  <a:pt x="1322910" y="432321"/>
                  <a:pt x="1329267" y="440267"/>
                </a:cubicBezTo>
                <a:lnTo>
                  <a:pt x="1363134" y="482600"/>
                </a:lnTo>
                <a:cubicBezTo>
                  <a:pt x="1365956" y="491067"/>
                  <a:pt x="1369148" y="499419"/>
                  <a:pt x="1371600" y="508000"/>
                </a:cubicBezTo>
                <a:cubicBezTo>
                  <a:pt x="1375217" y="520660"/>
                  <a:pt x="1381767" y="553733"/>
                  <a:pt x="1388534" y="567267"/>
                </a:cubicBezTo>
                <a:cubicBezTo>
                  <a:pt x="1395893" y="581986"/>
                  <a:pt x="1407124" y="594619"/>
                  <a:pt x="1413934" y="609600"/>
                </a:cubicBezTo>
                <a:cubicBezTo>
                  <a:pt x="1421320" y="625849"/>
                  <a:pt x="1422885" y="644435"/>
                  <a:pt x="1430867" y="660400"/>
                </a:cubicBezTo>
                <a:cubicBezTo>
                  <a:pt x="1450104" y="698876"/>
                  <a:pt x="1448522" y="693368"/>
                  <a:pt x="1464734" y="736600"/>
                </a:cubicBezTo>
                <a:cubicBezTo>
                  <a:pt x="1482898" y="785037"/>
                  <a:pt x="1463520" y="740211"/>
                  <a:pt x="1481667" y="812800"/>
                </a:cubicBezTo>
                <a:cubicBezTo>
                  <a:pt x="1485996" y="830116"/>
                  <a:pt x="1494271" y="846284"/>
                  <a:pt x="1498600" y="863600"/>
                </a:cubicBezTo>
                <a:lnTo>
                  <a:pt x="1507067" y="897467"/>
                </a:lnTo>
                <a:cubicBezTo>
                  <a:pt x="1509889" y="922867"/>
                  <a:pt x="1511648" y="948408"/>
                  <a:pt x="1515534" y="973667"/>
                </a:cubicBezTo>
                <a:cubicBezTo>
                  <a:pt x="1517303" y="985168"/>
                  <a:pt x="1521476" y="996175"/>
                  <a:pt x="1524000" y="1007534"/>
                </a:cubicBezTo>
                <a:cubicBezTo>
                  <a:pt x="1527122" y="1021582"/>
                  <a:pt x="1528977" y="1035906"/>
                  <a:pt x="1532467" y="1049867"/>
                </a:cubicBezTo>
                <a:cubicBezTo>
                  <a:pt x="1534632" y="1058525"/>
                  <a:pt x="1538482" y="1066686"/>
                  <a:pt x="1540934" y="1075267"/>
                </a:cubicBezTo>
                <a:cubicBezTo>
                  <a:pt x="1544131" y="1086456"/>
                  <a:pt x="1546578" y="1097845"/>
                  <a:pt x="1549400" y="1109134"/>
                </a:cubicBezTo>
                <a:cubicBezTo>
                  <a:pt x="1567222" y="1287347"/>
                  <a:pt x="1548397" y="1224652"/>
                  <a:pt x="1574800" y="1303867"/>
                </a:cubicBezTo>
                <a:cubicBezTo>
                  <a:pt x="1577622" y="1329267"/>
                  <a:pt x="1580724" y="1354638"/>
                  <a:pt x="1583267" y="1380067"/>
                </a:cubicBezTo>
                <a:cubicBezTo>
                  <a:pt x="1586369" y="1411085"/>
                  <a:pt x="1588471" y="1442199"/>
                  <a:pt x="1591734" y="1473200"/>
                </a:cubicBezTo>
                <a:cubicBezTo>
                  <a:pt x="1594116" y="1495829"/>
                  <a:pt x="1597378" y="1518356"/>
                  <a:pt x="1600200" y="1540934"/>
                </a:cubicBezTo>
                <a:cubicBezTo>
                  <a:pt x="1594971" y="1676887"/>
                  <a:pt x="1608960" y="1705010"/>
                  <a:pt x="1583267" y="1794934"/>
                </a:cubicBezTo>
                <a:cubicBezTo>
                  <a:pt x="1580815" y="1803515"/>
                  <a:pt x="1578791" y="1812352"/>
                  <a:pt x="1574800" y="1820334"/>
                </a:cubicBezTo>
                <a:cubicBezTo>
                  <a:pt x="1570249" y="1829435"/>
                  <a:pt x="1562418" y="1836633"/>
                  <a:pt x="1557867" y="1845734"/>
                </a:cubicBezTo>
                <a:cubicBezTo>
                  <a:pt x="1553876" y="1853716"/>
                  <a:pt x="1552916" y="1862931"/>
                  <a:pt x="1549400" y="1871134"/>
                </a:cubicBezTo>
                <a:cubicBezTo>
                  <a:pt x="1541378" y="1889852"/>
                  <a:pt x="1528615" y="1914049"/>
                  <a:pt x="1515534" y="1930400"/>
                </a:cubicBezTo>
                <a:cubicBezTo>
                  <a:pt x="1510547" y="1936634"/>
                  <a:pt x="1504245" y="1941689"/>
                  <a:pt x="1498600" y="1947334"/>
                </a:cubicBezTo>
                <a:cubicBezTo>
                  <a:pt x="1476869" y="2034265"/>
                  <a:pt x="1506407" y="1926515"/>
                  <a:pt x="1473200" y="2015067"/>
                </a:cubicBezTo>
                <a:cubicBezTo>
                  <a:pt x="1457693" y="2056418"/>
                  <a:pt x="1470892" y="2050985"/>
                  <a:pt x="1456267" y="2099734"/>
                </a:cubicBezTo>
                <a:cubicBezTo>
                  <a:pt x="1449166" y="2123402"/>
                  <a:pt x="1415804" y="2168894"/>
                  <a:pt x="1405467" y="2184400"/>
                </a:cubicBezTo>
                <a:lnTo>
                  <a:pt x="1371600" y="2235200"/>
                </a:lnTo>
                <a:cubicBezTo>
                  <a:pt x="1365956" y="2243667"/>
                  <a:pt x="1363134" y="2254955"/>
                  <a:pt x="1354667" y="2260600"/>
                </a:cubicBezTo>
                <a:lnTo>
                  <a:pt x="1329267" y="2277534"/>
                </a:lnTo>
                <a:cubicBezTo>
                  <a:pt x="1277149" y="2355712"/>
                  <a:pt x="1343657" y="2259546"/>
                  <a:pt x="1295400" y="2319867"/>
                </a:cubicBezTo>
                <a:cubicBezTo>
                  <a:pt x="1289043" y="2327813"/>
                  <a:pt x="1285662" y="2338072"/>
                  <a:pt x="1278467" y="2345267"/>
                </a:cubicBezTo>
                <a:cubicBezTo>
                  <a:pt x="1268489" y="2355245"/>
                  <a:pt x="1255089" y="2361227"/>
                  <a:pt x="1244600" y="2370667"/>
                </a:cubicBezTo>
                <a:cubicBezTo>
                  <a:pt x="1244580" y="2370685"/>
                  <a:pt x="1169354" y="2445914"/>
                  <a:pt x="1159934" y="2455334"/>
                </a:cubicBezTo>
                <a:cubicBezTo>
                  <a:pt x="1151467" y="2463801"/>
                  <a:pt x="1143985" y="2473383"/>
                  <a:pt x="1134534" y="2480734"/>
                </a:cubicBezTo>
                <a:cubicBezTo>
                  <a:pt x="1109134" y="2500489"/>
                  <a:pt x="1076184" y="2513226"/>
                  <a:pt x="1058334" y="2540000"/>
                </a:cubicBezTo>
                <a:cubicBezTo>
                  <a:pt x="1023440" y="2592339"/>
                  <a:pt x="1062182" y="2541283"/>
                  <a:pt x="1016000" y="2582334"/>
                </a:cubicBezTo>
                <a:cubicBezTo>
                  <a:pt x="998102" y="2598244"/>
                  <a:pt x="982133" y="2616201"/>
                  <a:pt x="965200" y="2633134"/>
                </a:cubicBezTo>
                <a:cubicBezTo>
                  <a:pt x="953911" y="2644423"/>
                  <a:pt x="946479" y="2661951"/>
                  <a:pt x="931334" y="2667000"/>
                </a:cubicBezTo>
                <a:lnTo>
                  <a:pt x="905934" y="2675467"/>
                </a:lnTo>
                <a:cubicBezTo>
                  <a:pt x="900289" y="2681111"/>
                  <a:pt x="895233" y="2687413"/>
                  <a:pt x="889000" y="2692400"/>
                </a:cubicBezTo>
                <a:cubicBezTo>
                  <a:pt x="881054" y="2698757"/>
                  <a:pt x="871880" y="2703419"/>
                  <a:pt x="863600" y="2709334"/>
                </a:cubicBezTo>
                <a:cubicBezTo>
                  <a:pt x="852118" y="2717536"/>
                  <a:pt x="840574" y="2725700"/>
                  <a:pt x="829734" y="2734734"/>
                </a:cubicBezTo>
                <a:cubicBezTo>
                  <a:pt x="823602" y="2739844"/>
                  <a:pt x="819645" y="2747560"/>
                  <a:pt x="812800" y="2751667"/>
                </a:cubicBezTo>
                <a:cubicBezTo>
                  <a:pt x="805147" y="2756259"/>
                  <a:pt x="795382" y="2756143"/>
                  <a:pt x="787400" y="2760134"/>
                </a:cubicBezTo>
                <a:cubicBezTo>
                  <a:pt x="744432" y="2781618"/>
                  <a:pt x="751972" y="2786159"/>
                  <a:pt x="711200" y="2802467"/>
                </a:cubicBezTo>
                <a:cubicBezTo>
                  <a:pt x="694627" y="2809096"/>
                  <a:pt x="678006" y="2816465"/>
                  <a:pt x="660400" y="2819400"/>
                </a:cubicBezTo>
                <a:cubicBezTo>
                  <a:pt x="620473" y="2826055"/>
                  <a:pt x="611104" y="2826228"/>
                  <a:pt x="575734" y="2836334"/>
                </a:cubicBezTo>
                <a:cubicBezTo>
                  <a:pt x="567153" y="2838786"/>
                  <a:pt x="558915" y="2842348"/>
                  <a:pt x="550334" y="2844800"/>
                </a:cubicBezTo>
                <a:cubicBezTo>
                  <a:pt x="539145" y="2847997"/>
                  <a:pt x="527656" y="2850070"/>
                  <a:pt x="516467" y="2853267"/>
                </a:cubicBezTo>
                <a:cubicBezTo>
                  <a:pt x="478802" y="2864029"/>
                  <a:pt x="501324" y="2861375"/>
                  <a:pt x="457200" y="2870200"/>
                </a:cubicBezTo>
                <a:cubicBezTo>
                  <a:pt x="440366" y="2873567"/>
                  <a:pt x="423333" y="2875845"/>
                  <a:pt x="406400" y="2878667"/>
                </a:cubicBezTo>
                <a:cubicBezTo>
                  <a:pt x="293511" y="2875845"/>
                  <a:pt x="180536" y="2875447"/>
                  <a:pt x="67734" y="2870200"/>
                </a:cubicBezTo>
                <a:cubicBezTo>
                  <a:pt x="58819" y="2869785"/>
                  <a:pt x="49987" y="2866326"/>
                  <a:pt x="42334" y="2861734"/>
                </a:cubicBezTo>
                <a:cubicBezTo>
                  <a:pt x="35489" y="2857627"/>
                  <a:pt x="30387" y="2851034"/>
                  <a:pt x="25400" y="2844800"/>
                </a:cubicBezTo>
                <a:cubicBezTo>
                  <a:pt x="11779" y="2827774"/>
                  <a:pt x="8793" y="2820051"/>
                  <a:pt x="0" y="2802467"/>
                </a:cubicBezTo>
              </a:path>
            </a:pathLst>
          </a:cu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erbest Form 13"/>
          <p:cNvSpPr/>
          <p:nvPr/>
        </p:nvSpPr>
        <p:spPr>
          <a:xfrm>
            <a:off x="1581150" y="880534"/>
            <a:ext cx="6737907" cy="2167467"/>
          </a:xfrm>
          <a:custGeom>
            <a:avLst/>
            <a:gdLst>
              <a:gd name="connsiteX0" fmla="*/ 0 w 8983876"/>
              <a:gd name="connsiteY0" fmla="*/ 220134 h 2167467"/>
              <a:gd name="connsiteX1" fmla="*/ 160867 w 8983876"/>
              <a:gd name="connsiteY1" fmla="*/ 143934 h 2167467"/>
              <a:gd name="connsiteX2" fmla="*/ 203200 w 8983876"/>
              <a:gd name="connsiteY2" fmla="*/ 118534 h 2167467"/>
              <a:gd name="connsiteX3" fmla="*/ 237067 w 8983876"/>
              <a:gd name="connsiteY3" fmla="*/ 110067 h 2167467"/>
              <a:gd name="connsiteX4" fmla="*/ 304800 w 8983876"/>
              <a:gd name="connsiteY4" fmla="*/ 84667 h 2167467"/>
              <a:gd name="connsiteX5" fmla="*/ 330200 w 8983876"/>
              <a:gd name="connsiteY5" fmla="*/ 76200 h 2167467"/>
              <a:gd name="connsiteX6" fmla="*/ 778933 w 8983876"/>
              <a:gd name="connsiteY6" fmla="*/ 0 h 2167467"/>
              <a:gd name="connsiteX7" fmla="*/ 2125133 w 8983876"/>
              <a:gd name="connsiteY7" fmla="*/ 8467 h 2167467"/>
              <a:gd name="connsiteX8" fmla="*/ 2269067 w 8983876"/>
              <a:gd name="connsiteY8" fmla="*/ 16934 h 2167467"/>
              <a:gd name="connsiteX9" fmla="*/ 2480733 w 8983876"/>
              <a:gd name="connsiteY9" fmla="*/ 25400 h 2167467"/>
              <a:gd name="connsiteX10" fmla="*/ 3767667 w 8983876"/>
              <a:gd name="connsiteY10" fmla="*/ 33867 h 2167467"/>
              <a:gd name="connsiteX11" fmla="*/ 3886200 w 8983876"/>
              <a:gd name="connsiteY11" fmla="*/ 50800 h 2167467"/>
              <a:gd name="connsiteX12" fmla="*/ 3987800 w 8983876"/>
              <a:gd name="connsiteY12" fmla="*/ 59267 h 2167467"/>
              <a:gd name="connsiteX13" fmla="*/ 4241800 w 8983876"/>
              <a:gd name="connsiteY13" fmla="*/ 93134 h 2167467"/>
              <a:gd name="connsiteX14" fmla="*/ 4318000 w 8983876"/>
              <a:gd name="connsiteY14" fmla="*/ 110067 h 2167467"/>
              <a:gd name="connsiteX15" fmla="*/ 4504267 w 8983876"/>
              <a:gd name="connsiteY15" fmla="*/ 143934 h 2167467"/>
              <a:gd name="connsiteX16" fmla="*/ 4682067 w 8983876"/>
              <a:gd name="connsiteY16" fmla="*/ 177800 h 2167467"/>
              <a:gd name="connsiteX17" fmla="*/ 4842933 w 8983876"/>
              <a:gd name="connsiteY17" fmla="*/ 220134 h 2167467"/>
              <a:gd name="connsiteX18" fmla="*/ 5046133 w 8983876"/>
              <a:gd name="connsiteY18" fmla="*/ 254000 h 2167467"/>
              <a:gd name="connsiteX19" fmla="*/ 5240867 w 8983876"/>
              <a:gd name="connsiteY19" fmla="*/ 296334 h 2167467"/>
              <a:gd name="connsiteX20" fmla="*/ 5359400 w 8983876"/>
              <a:gd name="connsiteY20" fmla="*/ 321734 h 2167467"/>
              <a:gd name="connsiteX21" fmla="*/ 5588000 w 8983876"/>
              <a:gd name="connsiteY21" fmla="*/ 355600 h 2167467"/>
              <a:gd name="connsiteX22" fmla="*/ 5842000 w 8983876"/>
              <a:gd name="connsiteY22" fmla="*/ 389467 h 2167467"/>
              <a:gd name="connsiteX23" fmla="*/ 5969000 w 8983876"/>
              <a:gd name="connsiteY23" fmla="*/ 406400 h 2167467"/>
              <a:gd name="connsiteX24" fmla="*/ 6375400 w 8983876"/>
              <a:gd name="connsiteY24" fmla="*/ 414867 h 2167467"/>
              <a:gd name="connsiteX25" fmla="*/ 7382933 w 8983876"/>
              <a:gd name="connsiteY25" fmla="*/ 423334 h 2167467"/>
              <a:gd name="connsiteX26" fmla="*/ 7594600 w 8983876"/>
              <a:gd name="connsiteY26" fmla="*/ 440267 h 2167467"/>
              <a:gd name="connsiteX27" fmla="*/ 7730067 w 8983876"/>
              <a:gd name="connsiteY27" fmla="*/ 448734 h 2167467"/>
              <a:gd name="connsiteX28" fmla="*/ 7899400 w 8983876"/>
              <a:gd name="connsiteY28" fmla="*/ 465667 h 2167467"/>
              <a:gd name="connsiteX29" fmla="*/ 7975600 w 8983876"/>
              <a:gd name="connsiteY29" fmla="*/ 482600 h 2167467"/>
              <a:gd name="connsiteX30" fmla="*/ 8187267 w 8983876"/>
              <a:gd name="connsiteY30" fmla="*/ 499534 h 2167467"/>
              <a:gd name="connsiteX31" fmla="*/ 8305800 w 8983876"/>
              <a:gd name="connsiteY31" fmla="*/ 516467 h 2167467"/>
              <a:gd name="connsiteX32" fmla="*/ 8356600 w 8983876"/>
              <a:gd name="connsiteY32" fmla="*/ 524934 h 2167467"/>
              <a:gd name="connsiteX33" fmla="*/ 8415867 w 8983876"/>
              <a:gd name="connsiteY33" fmla="*/ 541867 h 2167467"/>
              <a:gd name="connsiteX34" fmla="*/ 8458200 w 8983876"/>
              <a:gd name="connsiteY34" fmla="*/ 550334 h 2167467"/>
              <a:gd name="connsiteX35" fmla="*/ 8509000 w 8983876"/>
              <a:gd name="connsiteY35" fmla="*/ 567267 h 2167467"/>
              <a:gd name="connsiteX36" fmla="*/ 8568267 w 8983876"/>
              <a:gd name="connsiteY36" fmla="*/ 575734 h 2167467"/>
              <a:gd name="connsiteX37" fmla="*/ 8602133 w 8983876"/>
              <a:gd name="connsiteY37" fmla="*/ 584200 h 2167467"/>
              <a:gd name="connsiteX38" fmla="*/ 8661400 w 8983876"/>
              <a:gd name="connsiteY38" fmla="*/ 609600 h 2167467"/>
              <a:gd name="connsiteX39" fmla="*/ 8746067 w 8983876"/>
              <a:gd name="connsiteY39" fmla="*/ 635000 h 2167467"/>
              <a:gd name="connsiteX40" fmla="*/ 8763000 w 8983876"/>
              <a:gd name="connsiteY40" fmla="*/ 651934 h 2167467"/>
              <a:gd name="connsiteX41" fmla="*/ 8813800 w 8983876"/>
              <a:gd name="connsiteY41" fmla="*/ 694267 h 2167467"/>
              <a:gd name="connsiteX42" fmla="*/ 8864600 w 8983876"/>
              <a:gd name="connsiteY42" fmla="*/ 762000 h 2167467"/>
              <a:gd name="connsiteX43" fmla="*/ 8906933 w 8983876"/>
              <a:gd name="connsiteY43" fmla="*/ 804334 h 2167467"/>
              <a:gd name="connsiteX44" fmla="*/ 8932333 w 8983876"/>
              <a:gd name="connsiteY44" fmla="*/ 863600 h 2167467"/>
              <a:gd name="connsiteX45" fmla="*/ 8966200 w 8983876"/>
              <a:gd name="connsiteY45" fmla="*/ 939800 h 2167467"/>
              <a:gd name="connsiteX46" fmla="*/ 8966200 w 8983876"/>
              <a:gd name="connsiteY46" fmla="*/ 1337734 h 2167467"/>
              <a:gd name="connsiteX47" fmla="*/ 8940800 w 8983876"/>
              <a:gd name="connsiteY47" fmla="*/ 1422400 h 2167467"/>
              <a:gd name="connsiteX48" fmla="*/ 8915400 w 8983876"/>
              <a:gd name="connsiteY48" fmla="*/ 1498600 h 2167467"/>
              <a:gd name="connsiteX49" fmla="*/ 8898467 w 8983876"/>
              <a:gd name="connsiteY49" fmla="*/ 1549400 h 2167467"/>
              <a:gd name="connsiteX50" fmla="*/ 8873067 w 8983876"/>
              <a:gd name="connsiteY50" fmla="*/ 1642534 h 2167467"/>
              <a:gd name="connsiteX51" fmla="*/ 8847667 w 8983876"/>
              <a:gd name="connsiteY51" fmla="*/ 1735667 h 2167467"/>
              <a:gd name="connsiteX52" fmla="*/ 8830733 w 8983876"/>
              <a:gd name="connsiteY52" fmla="*/ 1769534 h 2167467"/>
              <a:gd name="connsiteX53" fmla="*/ 8805333 w 8983876"/>
              <a:gd name="connsiteY53" fmla="*/ 1913467 h 2167467"/>
              <a:gd name="connsiteX54" fmla="*/ 8779933 w 8983876"/>
              <a:gd name="connsiteY54" fmla="*/ 1938867 h 2167467"/>
              <a:gd name="connsiteX55" fmla="*/ 8737600 w 8983876"/>
              <a:gd name="connsiteY55" fmla="*/ 1989667 h 2167467"/>
              <a:gd name="connsiteX56" fmla="*/ 8661400 w 8983876"/>
              <a:gd name="connsiteY56" fmla="*/ 2040467 h 2167467"/>
              <a:gd name="connsiteX57" fmla="*/ 8636000 w 8983876"/>
              <a:gd name="connsiteY57" fmla="*/ 2057400 h 2167467"/>
              <a:gd name="connsiteX58" fmla="*/ 8619067 w 8983876"/>
              <a:gd name="connsiteY58" fmla="*/ 2074334 h 2167467"/>
              <a:gd name="connsiteX59" fmla="*/ 8593667 w 8983876"/>
              <a:gd name="connsiteY59" fmla="*/ 2082800 h 2167467"/>
              <a:gd name="connsiteX60" fmla="*/ 8542867 w 8983876"/>
              <a:gd name="connsiteY60" fmla="*/ 2116667 h 2167467"/>
              <a:gd name="connsiteX61" fmla="*/ 8525933 w 8983876"/>
              <a:gd name="connsiteY61" fmla="*/ 2133600 h 2167467"/>
              <a:gd name="connsiteX62" fmla="*/ 8483600 w 8983876"/>
              <a:gd name="connsiteY62" fmla="*/ 2167467 h 216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983876" h="2167467">
                <a:moveTo>
                  <a:pt x="0" y="220134"/>
                </a:moveTo>
                <a:cubicBezTo>
                  <a:pt x="68846" y="189536"/>
                  <a:pt x="92419" y="180439"/>
                  <a:pt x="160867" y="143934"/>
                </a:cubicBezTo>
                <a:cubicBezTo>
                  <a:pt x="175387" y="136190"/>
                  <a:pt x="188162" y="125218"/>
                  <a:pt x="203200" y="118534"/>
                </a:cubicBezTo>
                <a:cubicBezTo>
                  <a:pt x="213834" y="113808"/>
                  <a:pt x="226028" y="113747"/>
                  <a:pt x="237067" y="110067"/>
                </a:cubicBezTo>
                <a:cubicBezTo>
                  <a:pt x="259943" y="102442"/>
                  <a:pt x="282139" y="92908"/>
                  <a:pt x="304800" y="84667"/>
                </a:cubicBezTo>
                <a:cubicBezTo>
                  <a:pt x="313187" y="81617"/>
                  <a:pt x="321414" y="77769"/>
                  <a:pt x="330200" y="76200"/>
                </a:cubicBezTo>
                <a:lnTo>
                  <a:pt x="778933" y="0"/>
                </a:lnTo>
                <a:lnTo>
                  <a:pt x="2125133" y="8467"/>
                </a:lnTo>
                <a:cubicBezTo>
                  <a:pt x="2173191" y="9013"/>
                  <a:pt x="2221060" y="14648"/>
                  <a:pt x="2269067" y="16934"/>
                </a:cubicBezTo>
                <a:cubicBezTo>
                  <a:pt x="2339599" y="20293"/>
                  <a:pt x="2410126" y="24602"/>
                  <a:pt x="2480733" y="25400"/>
                </a:cubicBezTo>
                <a:lnTo>
                  <a:pt x="3767667" y="33867"/>
                </a:lnTo>
                <a:cubicBezTo>
                  <a:pt x="3807178" y="39511"/>
                  <a:pt x="3846551" y="46225"/>
                  <a:pt x="3886200" y="50800"/>
                </a:cubicBezTo>
                <a:cubicBezTo>
                  <a:pt x="3919960" y="54695"/>
                  <a:pt x="3954078" y="55052"/>
                  <a:pt x="3987800" y="59267"/>
                </a:cubicBezTo>
                <a:cubicBezTo>
                  <a:pt x="4382573" y="108614"/>
                  <a:pt x="4002250" y="69178"/>
                  <a:pt x="4241800" y="93134"/>
                </a:cubicBezTo>
                <a:cubicBezTo>
                  <a:pt x="4267200" y="98778"/>
                  <a:pt x="4292440" y="105199"/>
                  <a:pt x="4318000" y="110067"/>
                </a:cubicBezTo>
                <a:cubicBezTo>
                  <a:pt x="4381423" y="122147"/>
                  <a:pt x="4441734" y="128301"/>
                  <a:pt x="4504267" y="143934"/>
                </a:cubicBezTo>
                <a:cubicBezTo>
                  <a:pt x="4654780" y="181563"/>
                  <a:pt x="4521514" y="163206"/>
                  <a:pt x="4682067" y="177800"/>
                </a:cubicBezTo>
                <a:cubicBezTo>
                  <a:pt x="4799498" y="221837"/>
                  <a:pt x="4699703" y="188997"/>
                  <a:pt x="4842933" y="220134"/>
                </a:cubicBezTo>
                <a:cubicBezTo>
                  <a:pt x="5010229" y="256503"/>
                  <a:pt x="4877885" y="239980"/>
                  <a:pt x="5046133" y="254000"/>
                </a:cubicBezTo>
                <a:cubicBezTo>
                  <a:pt x="5229625" y="299873"/>
                  <a:pt x="5067036" y="261567"/>
                  <a:pt x="5240867" y="296334"/>
                </a:cubicBezTo>
                <a:cubicBezTo>
                  <a:pt x="5280490" y="304259"/>
                  <a:pt x="5319568" y="314934"/>
                  <a:pt x="5359400" y="321734"/>
                </a:cubicBezTo>
                <a:cubicBezTo>
                  <a:pt x="5435333" y="334698"/>
                  <a:pt x="5512464" y="340493"/>
                  <a:pt x="5588000" y="355600"/>
                </a:cubicBezTo>
                <a:cubicBezTo>
                  <a:pt x="5814286" y="400857"/>
                  <a:pt x="5615236" y="366791"/>
                  <a:pt x="5842000" y="389467"/>
                </a:cubicBezTo>
                <a:cubicBezTo>
                  <a:pt x="5884496" y="393717"/>
                  <a:pt x="5926340" y="404369"/>
                  <a:pt x="5969000" y="406400"/>
                </a:cubicBezTo>
                <a:cubicBezTo>
                  <a:pt x="6104343" y="412845"/>
                  <a:pt x="6239914" y="413244"/>
                  <a:pt x="6375400" y="414867"/>
                </a:cubicBezTo>
                <a:lnTo>
                  <a:pt x="7382933" y="423334"/>
                </a:lnTo>
                <a:lnTo>
                  <a:pt x="7594600" y="440267"/>
                </a:lnTo>
                <a:cubicBezTo>
                  <a:pt x="7639723" y="443569"/>
                  <a:pt x="7684980" y="444977"/>
                  <a:pt x="7730067" y="448734"/>
                </a:cubicBezTo>
                <a:cubicBezTo>
                  <a:pt x="7786597" y="453445"/>
                  <a:pt x="7899400" y="465667"/>
                  <a:pt x="7899400" y="465667"/>
                </a:cubicBezTo>
                <a:cubicBezTo>
                  <a:pt x="7924800" y="471311"/>
                  <a:pt x="7949899" y="478542"/>
                  <a:pt x="7975600" y="482600"/>
                </a:cubicBezTo>
                <a:cubicBezTo>
                  <a:pt x="8021964" y="489921"/>
                  <a:pt x="8152413" y="497210"/>
                  <a:pt x="8187267" y="499534"/>
                </a:cubicBezTo>
                <a:cubicBezTo>
                  <a:pt x="8226778" y="505178"/>
                  <a:pt x="8266431" y="509905"/>
                  <a:pt x="8305800" y="516467"/>
                </a:cubicBezTo>
                <a:cubicBezTo>
                  <a:pt x="8322733" y="519289"/>
                  <a:pt x="8339873" y="521074"/>
                  <a:pt x="8356600" y="524934"/>
                </a:cubicBezTo>
                <a:cubicBezTo>
                  <a:pt x="8376620" y="529554"/>
                  <a:pt x="8395934" y="536884"/>
                  <a:pt x="8415867" y="541867"/>
                </a:cubicBezTo>
                <a:cubicBezTo>
                  <a:pt x="8429828" y="545357"/>
                  <a:pt x="8444317" y="546548"/>
                  <a:pt x="8458200" y="550334"/>
                </a:cubicBezTo>
                <a:cubicBezTo>
                  <a:pt x="8475420" y="555030"/>
                  <a:pt x="8491608" y="563253"/>
                  <a:pt x="8509000" y="567267"/>
                </a:cubicBezTo>
                <a:cubicBezTo>
                  <a:pt x="8528445" y="571754"/>
                  <a:pt x="8548633" y="572164"/>
                  <a:pt x="8568267" y="575734"/>
                </a:cubicBezTo>
                <a:cubicBezTo>
                  <a:pt x="8579715" y="577815"/>
                  <a:pt x="8590844" y="581378"/>
                  <a:pt x="8602133" y="584200"/>
                </a:cubicBezTo>
                <a:cubicBezTo>
                  <a:pt x="8646779" y="613965"/>
                  <a:pt x="8606724" y="591375"/>
                  <a:pt x="8661400" y="609600"/>
                </a:cubicBezTo>
                <a:cubicBezTo>
                  <a:pt x="8744946" y="637449"/>
                  <a:pt x="8662458" y="618280"/>
                  <a:pt x="8746067" y="635000"/>
                </a:cubicBezTo>
                <a:cubicBezTo>
                  <a:pt x="8751711" y="640645"/>
                  <a:pt x="8756767" y="646947"/>
                  <a:pt x="8763000" y="651934"/>
                </a:cubicBezTo>
                <a:cubicBezTo>
                  <a:pt x="8794953" y="677497"/>
                  <a:pt x="8785217" y="659332"/>
                  <a:pt x="8813800" y="694267"/>
                </a:cubicBezTo>
                <a:cubicBezTo>
                  <a:pt x="8831671" y="716110"/>
                  <a:pt x="8844644" y="742044"/>
                  <a:pt x="8864600" y="762000"/>
                </a:cubicBezTo>
                <a:lnTo>
                  <a:pt x="8906933" y="804334"/>
                </a:lnTo>
                <a:cubicBezTo>
                  <a:pt x="8934188" y="886096"/>
                  <a:pt x="8890483" y="758978"/>
                  <a:pt x="8932333" y="863600"/>
                </a:cubicBezTo>
                <a:cubicBezTo>
                  <a:pt x="8962560" y="939167"/>
                  <a:pt x="8933622" y="890933"/>
                  <a:pt x="8966200" y="939800"/>
                </a:cubicBezTo>
                <a:cubicBezTo>
                  <a:pt x="8997195" y="1094771"/>
                  <a:pt x="8980987" y="997636"/>
                  <a:pt x="8966200" y="1337734"/>
                </a:cubicBezTo>
                <a:cubicBezTo>
                  <a:pt x="8965560" y="1352445"/>
                  <a:pt x="8942765" y="1416505"/>
                  <a:pt x="8940800" y="1422400"/>
                </a:cubicBezTo>
                <a:lnTo>
                  <a:pt x="8915400" y="1498600"/>
                </a:lnTo>
                <a:lnTo>
                  <a:pt x="8898467" y="1549400"/>
                </a:lnTo>
                <a:cubicBezTo>
                  <a:pt x="8869183" y="1695814"/>
                  <a:pt x="8916028" y="1470697"/>
                  <a:pt x="8873067" y="1642534"/>
                </a:cubicBezTo>
                <a:cubicBezTo>
                  <a:pt x="8870482" y="1652872"/>
                  <a:pt x="8857159" y="1713519"/>
                  <a:pt x="8847667" y="1735667"/>
                </a:cubicBezTo>
                <a:cubicBezTo>
                  <a:pt x="8842695" y="1747268"/>
                  <a:pt x="8836378" y="1758245"/>
                  <a:pt x="8830733" y="1769534"/>
                </a:cubicBezTo>
                <a:cubicBezTo>
                  <a:pt x="8830008" y="1777513"/>
                  <a:pt x="8826767" y="1892033"/>
                  <a:pt x="8805333" y="1913467"/>
                </a:cubicBezTo>
                <a:cubicBezTo>
                  <a:pt x="8796866" y="1921934"/>
                  <a:pt x="8787598" y="1929669"/>
                  <a:pt x="8779933" y="1938867"/>
                </a:cubicBezTo>
                <a:cubicBezTo>
                  <a:pt x="8754186" y="1969764"/>
                  <a:pt x="8772752" y="1962327"/>
                  <a:pt x="8737600" y="1989667"/>
                </a:cubicBezTo>
                <a:cubicBezTo>
                  <a:pt x="8737590" y="1989675"/>
                  <a:pt x="8674106" y="2031997"/>
                  <a:pt x="8661400" y="2040467"/>
                </a:cubicBezTo>
                <a:cubicBezTo>
                  <a:pt x="8652933" y="2046111"/>
                  <a:pt x="8643195" y="2050205"/>
                  <a:pt x="8636000" y="2057400"/>
                </a:cubicBezTo>
                <a:cubicBezTo>
                  <a:pt x="8630356" y="2063045"/>
                  <a:pt x="8625912" y="2070227"/>
                  <a:pt x="8619067" y="2074334"/>
                </a:cubicBezTo>
                <a:cubicBezTo>
                  <a:pt x="8611414" y="2078926"/>
                  <a:pt x="8602134" y="2079978"/>
                  <a:pt x="8593667" y="2082800"/>
                </a:cubicBezTo>
                <a:cubicBezTo>
                  <a:pt x="8576734" y="2094089"/>
                  <a:pt x="8557258" y="2102277"/>
                  <a:pt x="8542867" y="2116667"/>
                </a:cubicBezTo>
                <a:cubicBezTo>
                  <a:pt x="8537222" y="2122311"/>
                  <a:pt x="8532166" y="2128613"/>
                  <a:pt x="8525933" y="2133600"/>
                </a:cubicBezTo>
                <a:cubicBezTo>
                  <a:pt x="8472536" y="2176317"/>
                  <a:pt x="8524481" y="2126586"/>
                  <a:pt x="8483600" y="2167467"/>
                </a:cubicBezTo>
              </a:path>
            </a:pathLst>
          </a:cu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erbest Form 14"/>
          <p:cNvSpPr/>
          <p:nvPr/>
        </p:nvSpPr>
        <p:spPr>
          <a:xfrm>
            <a:off x="1333500" y="1363133"/>
            <a:ext cx="5594350" cy="1532486"/>
          </a:xfrm>
          <a:custGeom>
            <a:avLst/>
            <a:gdLst>
              <a:gd name="connsiteX0" fmla="*/ 0 w 7459133"/>
              <a:gd name="connsiteY0" fmla="*/ 0 h 1532486"/>
              <a:gd name="connsiteX1" fmla="*/ 42333 w 7459133"/>
              <a:gd name="connsiteY1" fmla="*/ 25400 h 1532486"/>
              <a:gd name="connsiteX2" fmla="*/ 67733 w 7459133"/>
              <a:gd name="connsiteY2" fmla="*/ 42334 h 1532486"/>
              <a:gd name="connsiteX3" fmla="*/ 160867 w 7459133"/>
              <a:gd name="connsiteY3" fmla="*/ 59267 h 1532486"/>
              <a:gd name="connsiteX4" fmla="*/ 330200 w 7459133"/>
              <a:gd name="connsiteY4" fmla="*/ 84667 h 1532486"/>
              <a:gd name="connsiteX5" fmla="*/ 2463800 w 7459133"/>
              <a:gd name="connsiteY5" fmla="*/ 93134 h 1532486"/>
              <a:gd name="connsiteX6" fmla="*/ 3361267 w 7459133"/>
              <a:gd name="connsiteY6" fmla="*/ 118534 h 1532486"/>
              <a:gd name="connsiteX7" fmla="*/ 3412067 w 7459133"/>
              <a:gd name="connsiteY7" fmla="*/ 127000 h 1532486"/>
              <a:gd name="connsiteX8" fmla="*/ 3437467 w 7459133"/>
              <a:gd name="connsiteY8" fmla="*/ 135467 h 1532486"/>
              <a:gd name="connsiteX9" fmla="*/ 3589867 w 7459133"/>
              <a:gd name="connsiteY9" fmla="*/ 160867 h 1532486"/>
              <a:gd name="connsiteX10" fmla="*/ 3911600 w 7459133"/>
              <a:gd name="connsiteY10" fmla="*/ 186267 h 1532486"/>
              <a:gd name="connsiteX11" fmla="*/ 4021667 w 7459133"/>
              <a:gd name="connsiteY11" fmla="*/ 203200 h 1532486"/>
              <a:gd name="connsiteX12" fmla="*/ 4080933 w 7459133"/>
              <a:gd name="connsiteY12" fmla="*/ 211667 h 1532486"/>
              <a:gd name="connsiteX13" fmla="*/ 4140200 w 7459133"/>
              <a:gd name="connsiteY13" fmla="*/ 228600 h 1532486"/>
              <a:gd name="connsiteX14" fmla="*/ 4207933 w 7459133"/>
              <a:gd name="connsiteY14" fmla="*/ 237067 h 1532486"/>
              <a:gd name="connsiteX15" fmla="*/ 4411133 w 7459133"/>
              <a:gd name="connsiteY15" fmla="*/ 254000 h 1532486"/>
              <a:gd name="connsiteX16" fmla="*/ 4470400 w 7459133"/>
              <a:gd name="connsiteY16" fmla="*/ 279400 h 1532486"/>
              <a:gd name="connsiteX17" fmla="*/ 4631267 w 7459133"/>
              <a:gd name="connsiteY17" fmla="*/ 287867 h 1532486"/>
              <a:gd name="connsiteX18" fmla="*/ 4707467 w 7459133"/>
              <a:gd name="connsiteY18" fmla="*/ 296334 h 1532486"/>
              <a:gd name="connsiteX19" fmla="*/ 4936067 w 7459133"/>
              <a:gd name="connsiteY19" fmla="*/ 321734 h 1532486"/>
              <a:gd name="connsiteX20" fmla="*/ 5334000 w 7459133"/>
              <a:gd name="connsiteY20" fmla="*/ 338667 h 1532486"/>
              <a:gd name="connsiteX21" fmla="*/ 5638800 w 7459133"/>
              <a:gd name="connsiteY21" fmla="*/ 347134 h 1532486"/>
              <a:gd name="connsiteX22" fmla="*/ 5892800 w 7459133"/>
              <a:gd name="connsiteY22" fmla="*/ 372534 h 1532486"/>
              <a:gd name="connsiteX23" fmla="*/ 6155267 w 7459133"/>
              <a:gd name="connsiteY23" fmla="*/ 389467 h 1532486"/>
              <a:gd name="connsiteX24" fmla="*/ 6273800 w 7459133"/>
              <a:gd name="connsiteY24" fmla="*/ 397934 h 1532486"/>
              <a:gd name="connsiteX25" fmla="*/ 6392333 w 7459133"/>
              <a:gd name="connsiteY25" fmla="*/ 406400 h 1532486"/>
              <a:gd name="connsiteX26" fmla="*/ 6493933 w 7459133"/>
              <a:gd name="connsiteY26" fmla="*/ 423334 h 1532486"/>
              <a:gd name="connsiteX27" fmla="*/ 6553200 w 7459133"/>
              <a:gd name="connsiteY27" fmla="*/ 431800 h 1532486"/>
              <a:gd name="connsiteX28" fmla="*/ 6587067 w 7459133"/>
              <a:gd name="connsiteY28" fmla="*/ 440267 h 1532486"/>
              <a:gd name="connsiteX29" fmla="*/ 6629400 w 7459133"/>
              <a:gd name="connsiteY29" fmla="*/ 448734 h 1532486"/>
              <a:gd name="connsiteX30" fmla="*/ 6739467 w 7459133"/>
              <a:gd name="connsiteY30" fmla="*/ 465667 h 1532486"/>
              <a:gd name="connsiteX31" fmla="*/ 6841067 w 7459133"/>
              <a:gd name="connsiteY31" fmla="*/ 491067 h 1532486"/>
              <a:gd name="connsiteX32" fmla="*/ 6891867 w 7459133"/>
              <a:gd name="connsiteY32" fmla="*/ 516467 h 1532486"/>
              <a:gd name="connsiteX33" fmla="*/ 6968067 w 7459133"/>
              <a:gd name="connsiteY33" fmla="*/ 541867 h 1532486"/>
              <a:gd name="connsiteX34" fmla="*/ 6993467 w 7459133"/>
              <a:gd name="connsiteY34" fmla="*/ 550334 h 1532486"/>
              <a:gd name="connsiteX35" fmla="*/ 7027333 w 7459133"/>
              <a:gd name="connsiteY35" fmla="*/ 575734 h 1532486"/>
              <a:gd name="connsiteX36" fmla="*/ 7078133 w 7459133"/>
              <a:gd name="connsiteY36" fmla="*/ 609600 h 1532486"/>
              <a:gd name="connsiteX37" fmla="*/ 7095067 w 7459133"/>
              <a:gd name="connsiteY37" fmla="*/ 635000 h 1532486"/>
              <a:gd name="connsiteX38" fmla="*/ 7137400 w 7459133"/>
              <a:gd name="connsiteY38" fmla="*/ 677334 h 1532486"/>
              <a:gd name="connsiteX39" fmla="*/ 7154333 w 7459133"/>
              <a:gd name="connsiteY39" fmla="*/ 702734 h 1532486"/>
              <a:gd name="connsiteX40" fmla="*/ 7179733 w 7459133"/>
              <a:gd name="connsiteY40" fmla="*/ 728134 h 1532486"/>
              <a:gd name="connsiteX41" fmla="*/ 7213600 w 7459133"/>
              <a:gd name="connsiteY41" fmla="*/ 795867 h 1532486"/>
              <a:gd name="connsiteX42" fmla="*/ 7230533 w 7459133"/>
              <a:gd name="connsiteY42" fmla="*/ 829734 h 1532486"/>
              <a:gd name="connsiteX43" fmla="*/ 7247467 w 7459133"/>
              <a:gd name="connsiteY43" fmla="*/ 855134 h 1532486"/>
              <a:gd name="connsiteX44" fmla="*/ 7281333 w 7459133"/>
              <a:gd name="connsiteY44" fmla="*/ 948267 h 1532486"/>
              <a:gd name="connsiteX45" fmla="*/ 7306733 w 7459133"/>
              <a:gd name="connsiteY45" fmla="*/ 1007534 h 1532486"/>
              <a:gd name="connsiteX46" fmla="*/ 7315200 w 7459133"/>
              <a:gd name="connsiteY46" fmla="*/ 1041400 h 1532486"/>
              <a:gd name="connsiteX47" fmla="*/ 7323667 w 7459133"/>
              <a:gd name="connsiteY47" fmla="*/ 1083734 h 1532486"/>
              <a:gd name="connsiteX48" fmla="*/ 7340600 w 7459133"/>
              <a:gd name="connsiteY48" fmla="*/ 1126067 h 1532486"/>
              <a:gd name="connsiteX49" fmla="*/ 7366000 w 7459133"/>
              <a:gd name="connsiteY49" fmla="*/ 1219200 h 1532486"/>
              <a:gd name="connsiteX50" fmla="*/ 7382933 w 7459133"/>
              <a:gd name="connsiteY50" fmla="*/ 1270000 h 1532486"/>
              <a:gd name="connsiteX51" fmla="*/ 7399867 w 7459133"/>
              <a:gd name="connsiteY51" fmla="*/ 1320800 h 1532486"/>
              <a:gd name="connsiteX52" fmla="*/ 7408333 w 7459133"/>
              <a:gd name="connsiteY52" fmla="*/ 1354667 h 1532486"/>
              <a:gd name="connsiteX53" fmla="*/ 7416800 w 7459133"/>
              <a:gd name="connsiteY53" fmla="*/ 1422400 h 1532486"/>
              <a:gd name="connsiteX54" fmla="*/ 7433733 w 7459133"/>
              <a:gd name="connsiteY54" fmla="*/ 1447800 h 1532486"/>
              <a:gd name="connsiteX55" fmla="*/ 7442200 w 7459133"/>
              <a:gd name="connsiteY55" fmla="*/ 1473200 h 1532486"/>
              <a:gd name="connsiteX56" fmla="*/ 7459133 w 7459133"/>
              <a:gd name="connsiteY56" fmla="*/ 1532467 h 153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59133" h="1532486">
                <a:moveTo>
                  <a:pt x="0" y="0"/>
                </a:moveTo>
                <a:cubicBezTo>
                  <a:pt x="14111" y="8467"/>
                  <a:pt x="28378" y="16678"/>
                  <a:pt x="42333" y="25400"/>
                </a:cubicBezTo>
                <a:cubicBezTo>
                  <a:pt x="50962" y="30793"/>
                  <a:pt x="57949" y="39538"/>
                  <a:pt x="67733" y="42334"/>
                </a:cubicBezTo>
                <a:cubicBezTo>
                  <a:pt x="98073" y="51002"/>
                  <a:pt x="129716" y="54243"/>
                  <a:pt x="160867" y="59267"/>
                </a:cubicBezTo>
                <a:cubicBezTo>
                  <a:pt x="217215" y="68355"/>
                  <a:pt x="273125" y="84441"/>
                  <a:pt x="330200" y="84667"/>
                </a:cubicBezTo>
                <a:lnTo>
                  <a:pt x="2463800" y="93134"/>
                </a:lnTo>
                <a:cubicBezTo>
                  <a:pt x="2926148" y="125019"/>
                  <a:pt x="2627301" y="109002"/>
                  <a:pt x="3361267" y="118534"/>
                </a:cubicBezTo>
                <a:cubicBezTo>
                  <a:pt x="3378200" y="121356"/>
                  <a:pt x="3395309" y="123276"/>
                  <a:pt x="3412067" y="127000"/>
                </a:cubicBezTo>
                <a:cubicBezTo>
                  <a:pt x="3420779" y="128936"/>
                  <a:pt x="3428700" y="133797"/>
                  <a:pt x="3437467" y="135467"/>
                </a:cubicBezTo>
                <a:cubicBezTo>
                  <a:pt x="3488058" y="145104"/>
                  <a:pt x="3538497" y="157198"/>
                  <a:pt x="3589867" y="160867"/>
                </a:cubicBezTo>
                <a:lnTo>
                  <a:pt x="3911600" y="186267"/>
                </a:lnTo>
                <a:cubicBezTo>
                  <a:pt x="4083433" y="210815"/>
                  <a:pt x="3868969" y="179708"/>
                  <a:pt x="4021667" y="203200"/>
                </a:cubicBezTo>
                <a:cubicBezTo>
                  <a:pt x="4041391" y="206234"/>
                  <a:pt x="4061420" y="207486"/>
                  <a:pt x="4080933" y="211667"/>
                </a:cubicBezTo>
                <a:cubicBezTo>
                  <a:pt x="4101023" y="215972"/>
                  <a:pt x="4120053" y="224571"/>
                  <a:pt x="4140200" y="228600"/>
                </a:cubicBezTo>
                <a:cubicBezTo>
                  <a:pt x="4162512" y="233062"/>
                  <a:pt x="4185335" y="234408"/>
                  <a:pt x="4207933" y="237067"/>
                </a:cubicBezTo>
                <a:cubicBezTo>
                  <a:pt x="4311127" y="249208"/>
                  <a:pt x="4283824" y="245513"/>
                  <a:pt x="4411133" y="254000"/>
                </a:cubicBezTo>
                <a:cubicBezTo>
                  <a:pt x="4430889" y="262467"/>
                  <a:pt x="4449156" y="276132"/>
                  <a:pt x="4470400" y="279400"/>
                </a:cubicBezTo>
                <a:cubicBezTo>
                  <a:pt x="4523472" y="287565"/>
                  <a:pt x="4577707" y="284041"/>
                  <a:pt x="4631267" y="287867"/>
                </a:cubicBezTo>
                <a:cubicBezTo>
                  <a:pt x="4656758" y="289688"/>
                  <a:pt x="4682086" y="293348"/>
                  <a:pt x="4707467" y="296334"/>
                </a:cubicBezTo>
                <a:cubicBezTo>
                  <a:pt x="4801838" y="307436"/>
                  <a:pt x="4816232" y="312018"/>
                  <a:pt x="4936067" y="321734"/>
                </a:cubicBezTo>
                <a:cubicBezTo>
                  <a:pt x="5037815" y="329984"/>
                  <a:pt x="5250758" y="336106"/>
                  <a:pt x="5334000" y="338667"/>
                </a:cubicBezTo>
                <a:lnTo>
                  <a:pt x="5638800" y="347134"/>
                </a:lnTo>
                <a:cubicBezTo>
                  <a:pt x="5764111" y="382936"/>
                  <a:pt x="5666246" y="359948"/>
                  <a:pt x="5892800" y="372534"/>
                </a:cubicBezTo>
                <a:lnTo>
                  <a:pt x="6155267" y="389467"/>
                </a:lnTo>
                <a:lnTo>
                  <a:pt x="6273800" y="397934"/>
                </a:lnTo>
                <a:lnTo>
                  <a:pt x="6392333" y="406400"/>
                </a:lnTo>
                <a:lnTo>
                  <a:pt x="6493933" y="423334"/>
                </a:lnTo>
                <a:cubicBezTo>
                  <a:pt x="6513645" y="426446"/>
                  <a:pt x="6533566" y="428230"/>
                  <a:pt x="6553200" y="431800"/>
                </a:cubicBezTo>
                <a:cubicBezTo>
                  <a:pt x="6564649" y="433882"/>
                  <a:pt x="6575708" y="437743"/>
                  <a:pt x="6587067" y="440267"/>
                </a:cubicBezTo>
                <a:cubicBezTo>
                  <a:pt x="6601115" y="443389"/>
                  <a:pt x="6615242" y="446160"/>
                  <a:pt x="6629400" y="448734"/>
                </a:cubicBezTo>
                <a:cubicBezTo>
                  <a:pt x="6672450" y="456561"/>
                  <a:pt x="6695098" y="459328"/>
                  <a:pt x="6739467" y="465667"/>
                </a:cubicBezTo>
                <a:cubicBezTo>
                  <a:pt x="6801635" y="496751"/>
                  <a:pt x="6746477" y="473868"/>
                  <a:pt x="6841067" y="491067"/>
                </a:cubicBezTo>
                <a:cubicBezTo>
                  <a:pt x="6884151" y="498901"/>
                  <a:pt x="6849885" y="498975"/>
                  <a:pt x="6891867" y="516467"/>
                </a:cubicBezTo>
                <a:cubicBezTo>
                  <a:pt x="6916581" y="526765"/>
                  <a:pt x="6942667" y="533400"/>
                  <a:pt x="6968067" y="541867"/>
                </a:cubicBezTo>
                <a:lnTo>
                  <a:pt x="6993467" y="550334"/>
                </a:lnTo>
                <a:cubicBezTo>
                  <a:pt x="7004756" y="558801"/>
                  <a:pt x="7015773" y="567642"/>
                  <a:pt x="7027333" y="575734"/>
                </a:cubicBezTo>
                <a:cubicBezTo>
                  <a:pt x="7044005" y="587405"/>
                  <a:pt x="7078133" y="609600"/>
                  <a:pt x="7078133" y="609600"/>
                </a:cubicBezTo>
                <a:cubicBezTo>
                  <a:pt x="7083778" y="618067"/>
                  <a:pt x="7088366" y="627342"/>
                  <a:pt x="7095067" y="635000"/>
                </a:cubicBezTo>
                <a:cubicBezTo>
                  <a:pt x="7108208" y="650019"/>
                  <a:pt x="7126330" y="660729"/>
                  <a:pt x="7137400" y="677334"/>
                </a:cubicBezTo>
                <a:cubicBezTo>
                  <a:pt x="7143044" y="685801"/>
                  <a:pt x="7147819" y="694917"/>
                  <a:pt x="7154333" y="702734"/>
                </a:cubicBezTo>
                <a:cubicBezTo>
                  <a:pt x="7161998" y="711932"/>
                  <a:pt x="7173305" y="718032"/>
                  <a:pt x="7179733" y="728134"/>
                </a:cubicBezTo>
                <a:cubicBezTo>
                  <a:pt x="7193285" y="749430"/>
                  <a:pt x="7202311" y="773289"/>
                  <a:pt x="7213600" y="795867"/>
                </a:cubicBezTo>
                <a:cubicBezTo>
                  <a:pt x="7219244" y="807156"/>
                  <a:pt x="7223532" y="819232"/>
                  <a:pt x="7230533" y="829734"/>
                </a:cubicBezTo>
                <a:lnTo>
                  <a:pt x="7247467" y="855134"/>
                </a:lnTo>
                <a:cubicBezTo>
                  <a:pt x="7259981" y="892676"/>
                  <a:pt x="7265626" y="912926"/>
                  <a:pt x="7281333" y="948267"/>
                </a:cubicBezTo>
                <a:cubicBezTo>
                  <a:pt x="7299400" y="988918"/>
                  <a:pt x="7296297" y="971008"/>
                  <a:pt x="7306733" y="1007534"/>
                </a:cubicBezTo>
                <a:cubicBezTo>
                  <a:pt x="7309930" y="1018722"/>
                  <a:pt x="7312676" y="1030041"/>
                  <a:pt x="7315200" y="1041400"/>
                </a:cubicBezTo>
                <a:cubicBezTo>
                  <a:pt x="7318322" y="1055448"/>
                  <a:pt x="7319532" y="1069950"/>
                  <a:pt x="7323667" y="1083734"/>
                </a:cubicBezTo>
                <a:cubicBezTo>
                  <a:pt x="7328034" y="1098291"/>
                  <a:pt x="7335264" y="1111837"/>
                  <a:pt x="7340600" y="1126067"/>
                </a:cubicBezTo>
                <a:cubicBezTo>
                  <a:pt x="7362575" y="1184666"/>
                  <a:pt x="7330871" y="1113811"/>
                  <a:pt x="7366000" y="1219200"/>
                </a:cubicBezTo>
                <a:lnTo>
                  <a:pt x="7382933" y="1270000"/>
                </a:lnTo>
                <a:cubicBezTo>
                  <a:pt x="7388578" y="1286933"/>
                  <a:pt x="7395538" y="1303483"/>
                  <a:pt x="7399867" y="1320800"/>
                </a:cubicBezTo>
                <a:cubicBezTo>
                  <a:pt x="7402689" y="1332089"/>
                  <a:pt x="7406420" y="1343189"/>
                  <a:pt x="7408333" y="1354667"/>
                </a:cubicBezTo>
                <a:cubicBezTo>
                  <a:pt x="7412074" y="1377111"/>
                  <a:pt x="7410813" y="1400448"/>
                  <a:pt x="7416800" y="1422400"/>
                </a:cubicBezTo>
                <a:cubicBezTo>
                  <a:pt x="7419477" y="1432217"/>
                  <a:pt x="7429182" y="1438699"/>
                  <a:pt x="7433733" y="1447800"/>
                </a:cubicBezTo>
                <a:cubicBezTo>
                  <a:pt x="7437724" y="1455782"/>
                  <a:pt x="7439378" y="1464733"/>
                  <a:pt x="7442200" y="1473200"/>
                </a:cubicBezTo>
                <a:cubicBezTo>
                  <a:pt x="7451066" y="1535261"/>
                  <a:pt x="7430711" y="1532467"/>
                  <a:pt x="7459133" y="1532467"/>
                </a:cubicBezTo>
              </a:path>
            </a:pathLst>
          </a:cu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erbest Form 1"/>
          <p:cNvSpPr/>
          <p:nvPr/>
        </p:nvSpPr>
        <p:spPr>
          <a:xfrm>
            <a:off x="4997451" y="5139267"/>
            <a:ext cx="1917700" cy="118652"/>
          </a:xfrm>
          <a:custGeom>
            <a:avLst/>
            <a:gdLst>
              <a:gd name="connsiteX0" fmla="*/ 0 w 2556933"/>
              <a:gd name="connsiteY0" fmla="*/ 0 h 118652"/>
              <a:gd name="connsiteX1" fmla="*/ 491066 w 2556933"/>
              <a:gd name="connsiteY1" fmla="*/ 8466 h 118652"/>
              <a:gd name="connsiteX2" fmla="*/ 601133 w 2556933"/>
              <a:gd name="connsiteY2" fmla="*/ 25400 h 118652"/>
              <a:gd name="connsiteX3" fmla="*/ 694266 w 2556933"/>
              <a:gd name="connsiteY3" fmla="*/ 33866 h 118652"/>
              <a:gd name="connsiteX4" fmla="*/ 846666 w 2556933"/>
              <a:gd name="connsiteY4" fmla="*/ 59266 h 118652"/>
              <a:gd name="connsiteX5" fmla="*/ 931333 w 2556933"/>
              <a:gd name="connsiteY5" fmla="*/ 67733 h 118652"/>
              <a:gd name="connsiteX6" fmla="*/ 1041400 w 2556933"/>
              <a:gd name="connsiteY6" fmla="*/ 76200 h 118652"/>
              <a:gd name="connsiteX7" fmla="*/ 1524000 w 2556933"/>
              <a:gd name="connsiteY7" fmla="*/ 67733 h 118652"/>
              <a:gd name="connsiteX8" fmla="*/ 1667933 w 2556933"/>
              <a:gd name="connsiteY8" fmla="*/ 59266 h 118652"/>
              <a:gd name="connsiteX9" fmla="*/ 2167466 w 2556933"/>
              <a:gd name="connsiteY9" fmla="*/ 67733 h 118652"/>
              <a:gd name="connsiteX10" fmla="*/ 2226733 w 2556933"/>
              <a:gd name="connsiteY10" fmla="*/ 76200 h 118652"/>
              <a:gd name="connsiteX11" fmla="*/ 2269066 w 2556933"/>
              <a:gd name="connsiteY11" fmla="*/ 84666 h 118652"/>
              <a:gd name="connsiteX12" fmla="*/ 2336800 w 2556933"/>
              <a:gd name="connsiteY12" fmla="*/ 93133 h 118652"/>
              <a:gd name="connsiteX13" fmla="*/ 2514600 w 2556933"/>
              <a:gd name="connsiteY13" fmla="*/ 110066 h 118652"/>
              <a:gd name="connsiteX14" fmla="*/ 2556933 w 2556933"/>
              <a:gd name="connsiteY14" fmla="*/ 118533 h 11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56933" h="118652">
                <a:moveTo>
                  <a:pt x="0" y="0"/>
                </a:moveTo>
                <a:lnTo>
                  <a:pt x="491066" y="8466"/>
                </a:lnTo>
                <a:cubicBezTo>
                  <a:pt x="515171" y="9208"/>
                  <a:pt x="575515" y="22386"/>
                  <a:pt x="601133" y="25400"/>
                </a:cubicBezTo>
                <a:cubicBezTo>
                  <a:pt x="632092" y="29042"/>
                  <a:pt x="663222" y="31044"/>
                  <a:pt x="694266" y="33866"/>
                </a:cubicBezTo>
                <a:cubicBezTo>
                  <a:pt x="772423" y="65130"/>
                  <a:pt x="717431" y="48028"/>
                  <a:pt x="846666" y="59266"/>
                </a:cubicBezTo>
                <a:cubicBezTo>
                  <a:pt x="874922" y="61723"/>
                  <a:pt x="903077" y="65276"/>
                  <a:pt x="931333" y="67733"/>
                </a:cubicBezTo>
                <a:cubicBezTo>
                  <a:pt x="967992" y="70921"/>
                  <a:pt x="1004711" y="73378"/>
                  <a:pt x="1041400" y="76200"/>
                </a:cubicBezTo>
                <a:lnTo>
                  <a:pt x="1524000" y="67733"/>
                </a:lnTo>
                <a:cubicBezTo>
                  <a:pt x="1572043" y="66434"/>
                  <a:pt x="1619872" y="59266"/>
                  <a:pt x="1667933" y="59266"/>
                </a:cubicBezTo>
                <a:cubicBezTo>
                  <a:pt x="1834468" y="59266"/>
                  <a:pt x="2000955" y="64911"/>
                  <a:pt x="2167466" y="67733"/>
                </a:cubicBezTo>
                <a:cubicBezTo>
                  <a:pt x="2187222" y="70555"/>
                  <a:pt x="2207048" y="72919"/>
                  <a:pt x="2226733" y="76200"/>
                </a:cubicBezTo>
                <a:cubicBezTo>
                  <a:pt x="2240928" y="78566"/>
                  <a:pt x="2254843" y="82478"/>
                  <a:pt x="2269066" y="84666"/>
                </a:cubicBezTo>
                <a:cubicBezTo>
                  <a:pt x="2291555" y="88126"/>
                  <a:pt x="2314202" y="90474"/>
                  <a:pt x="2336800" y="93133"/>
                </a:cubicBezTo>
                <a:cubicBezTo>
                  <a:pt x="2425836" y="103608"/>
                  <a:pt x="2415378" y="101798"/>
                  <a:pt x="2514600" y="110066"/>
                </a:cubicBezTo>
                <a:cubicBezTo>
                  <a:pt x="2545355" y="120318"/>
                  <a:pt x="2531075" y="118533"/>
                  <a:pt x="2556933" y="118533"/>
                </a:cubicBezTo>
              </a:path>
            </a:pathLst>
          </a:cu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5162550" y="5681133"/>
            <a:ext cx="2298700" cy="296334"/>
          </a:xfrm>
          <a:custGeom>
            <a:avLst/>
            <a:gdLst>
              <a:gd name="connsiteX0" fmla="*/ 0 w 3064933"/>
              <a:gd name="connsiteY0" fmla="*/ 0 h 296334"/>
              <a:gd name="connsiteX1" fmla="*/ 93133 w 3064933"/>
              <a:gd name="connsiteY1" fmla="*/ 8467 h 296334"/>
              <a:gd name="connsiteX2" fmla="*/ 118533 w 3064933"/>
              <a:gd name="connsiteY2" fmla="*/ 16934 h 296334"/>
              <a:gd name="connsiteX3" fmla="*/ 254000 w 3064933"/>
              <a:gd name="connsiteY3" fmla="*/ 25400 h 296334"/>
              <a:gd name="connsiteX4" fmla="*/ 347133 w 3064933"/>
              <a:gd name="connsiteY4" fmla="*/ 50800 h 296334"/>
              <a:gd name="connsiteX5" fmla="*/ 414867 w 3064933"/>
              <a:gd name="connsiteY5" fmla="*/ 76200 h 296334"/>
              <a:gd name="connsiteX6" fmla="*/ 524933 w 3064933"/>
              <a:gd name="connsiteY6" fmla="*/ 101600 h 296334"/>
              <a:gd name="connsiteX7" fmla="*/ 601133 w 3064933"/>
              <a:gd name="connsiteY7" fmla="*/ 118534 h 296334"/>
              <a:gd name="connsiteX8" fmla="*/ 660400 w 3064933"/>
              <a:gd name="connsiteY8" fmla="*/ 127000 h 296334"/>
              <a:gd name="connsiteX9" fmla="*/ 711200 w 3064933"/>
              <a:gd name="connsiteY9" fmla="*/ 135467 h 296334"/>
              <a:gd name="connsiteX10" fmla="*/ 1075267 w 3064933"/>
              <a:gd name="connsiteY10" fmla="*/ 143934 h 296334"/>
              <a:gd name="connsiteX11" fmla="*/ 1134533 w 3064933"/>
              <a:gd name="connsiteY11" fmla="*/ 160867 h 296334"/>
              <a:gd name="connsiteX12" fmla="*/ 1159933 w 3064933"/>
              <a:gd name="connsiteY12" fmla="*/ 169334 h 296334"/>
              <a:gd name="connsiteX13" fmla="*/ 1227667 w 3064933"/>
              <a:gd name="connsiteY13" fmla="*/ 186267 h 296334"/>
              <a:gd name="connsiteX14" fmla="*/ 1261533 w 3064933"/>
              <a:gd name="connsiteY14" fmla="*/ 194734 h 296334"/>
              <a:gd name="connsiteX15" fmla="*/ 1363133 w 3064933"/>
              <a:gd name="connsiteY15" fmla="*/ 203200 h 296334"/>
              <a:gd name="connsiteX16" fmla="*/ 1473200 w 3064933"/>
              <a:gd name="connsiteY16" fmla="*/ 228600 h 296334"/>
              <a:gd name="connsiteX17" fmla="*/ 1507067 w 3064933"/>
              <a:gd name="connsiteY17" fmla="*/ 237067 h 296334"/>
              <a:gd name="connsiteX18" fmla="*/ 1642533 w 3064933"/>
              <a:gd name="connsiteY18" fmla="*/ 254000 h 296334"/>
              <a:gd name="connsiteX19" fmla="*/ 1701800 w 3064933"/>
              <a:gd name="connsiteY19" fmla="*/ 262467 h 296334"/>
              <a:gd name="connsiteX20" fmla="*/ 1744133 w 3064933"/>
              <a:gd name="connsiteY20" fmla="*/ 270934 h 296334"/>
              <a:gd name="connsiteX21" fmla="*/ 1837267 w 3064933"/>
              <a:gd name="connsiteY21" fmla="*/ 279400 h 296334"/>
              <a:gd name="connsiteX22" fmla="*/ 1888067 w 3064933"/>
              <a:gd name="connsiteY22" fmla="*/ 287867 h 296334"/>
              <a:gd name="connsiteX23" fmla="*/ 1989667 w 3064933"/>
              <a:gd name="connsiteY23" fmla="*/ 296334 h 296334"/>
              <a:gd name="connsiteX24" fmla="*/ 2514600 w 3064933"/>
              <a:gd name="connsiteY24" fmla="*/ 287867 h 296334"/>
              <a:gd name="connsiteX25" fmla="*/ 2590800 w 3064933"/>
              <a:gd name="connsiteY25" fmla="*/ 279400 h 296334"/>
              <a:gd name="connsiteX26" fmla="*/ 2641600 w 3064933"/>
              <a:gd name="connsiteY26" fmla="*/ 262467 h 296334"/>
              <a:gd name="connsiteX27" fmla="*/ 2675467 w 3064933"/>
              <a:gd name="connsiteY27" fmla="*/ 254000 h 296334"/>
              <a:gd name="connsiteX28" fmla="*/ 2726267 w 3064933"/>
              <a:gd name="connsiteY28" fmla="*/ 220134 h 296334"/>
              <a:gd name="connsiteX29" fmla="*/ 2751667 w 3064933"/>
              <a:gd name="connsiteY29" fmla="*/ 211667 h 296334"/>
              <a:gd name="connsiteX30" fmla="*/ 2777067 w 3064933"/>
              <a:gd name="connsiteY30" fmla="*/ 194734 h 296334"/>
              <a:gd name="connsiteX31" fmla="*/ 2794000 w 3064933"/>
              <a:gd name="connsiteY31" fmla="*/ 177800 h 296334"/>
              <a:gd name="connsiteX32" fmla="*/ 2819400 w 3064933"/>
              <a:gd name="connsiteY32" fmla="*/ 169334 h 296334"/>
              <a:gd name="connsiteX33" fmla="*/ 2861733 w 3064933"/>
              <a:gd name="connsiteY33" fmla="*/ 135467 h 296334"/>
              <a:gd name="connsiteX34" fmla="*/ 2887133 w 3064933"/>
              <a:gd name="connsiteY34" fmla="*/ 127000 h 296334"/>
              <a:gd name="connsiteX35" fmla="*/ 2912533 w 3064933"/>
              <a:gd name="connsiteY35" fmla="*/ 110067 h 296334"/>
              <a:gd name="connsiteX36" fmla="*/ 2946400 w 3064933"/>
              <a:gd name="connsiteY36" fmla="*/ 93134 h 296334"/>
              <a:gd name="connsiteX37" fmla="*/ 2988733 w 3064933"/>
              <a:gd name="connsiteY37" fmla="*/ 59267 h 296334"/>
              <a:gd name="connsiteX38" fmla="*/ 3014133 w 3064933"/>
              <a:gd name="connsiteY38" fmla="*/ 50800 h 296334"/>
              <a:gd name="connsiteX39" fmla="*/ 3031067 w 3064933"/>
              <a:gd name="connsiteY39" fmla="*/ 33867 h 296334"/>
              <a:gd name="connsiteX40" fmla="*/ 3064933 w 3064933"/>
              <a:gd name="connsiteY40" fmla="*/ 8467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064933" h="296334">
                <a:moveTo>
                  <a:pt x="0" y="0"/>
                </a:moveTo>
                <a:cubicBezTo>
                  <a:pt x="31044" y="2822"/>
                  <a:pt x="62274" y="4058"/>
                  <a:pt x="93133" y="8467"/>
                </a:cubicBezTo>
                <a:cubicBezTo>
                  <a:pt x="101968" y="9729"/>
                  <a:pt x="109657" y="16000"/>
                  <a:pt x="118533" y="16934"/>
                </a:cubicBezTo>
                <a:cubicBezTo>
                  <a:pt x="163528" y="21670"/>
                  <a:pt x="208844" y="22578"/>
                  <a:pt x="254000" y="25400"/>
                </a:cubicBezTo>
                <a:cubicBezTo>
                  <a:pt x="318452" y="46885"/>
                  <a:pt x="287297" y="38834"/>
                  <a:pt x="347133" y="50800"/>
                </a:cubicBezTo>
                <a:cubicBezTo>
                  <a:pt x="391337" y="80270"/>
                  <a:pt x="352896" y="59299"/>
                  <a:pt x="414867" y="76200"/>
                </a:cubicBezTo>
                <a:cubicBezTo>
                  <a:pt x="560594" y="115944"/>
                  <a:pt x="363033" y="72164"/>
                  <a:pt x="524933" y="101600"/>
                </a:cubicBezTo>
                <a:cubicBezTo>
                  <a:pt x="692371" y="132043"/>
                  <a:pt x="399471" y="84924"/>
                  <a:pt x="601133" y="118534"/>
                </a:cubicBezTo>
                <a:cubicBezTo>
                  <a:pt x="620818" y="121815"/>
                  <a:pt x="640676" y="123966"/>
                  <a:pt x="660400" y="127000"/>
                </a:cubicBezTo>
                <a:cubicBezTo>
                  <a:pt x="677367" y="129610"/>
                  <a:pt x="694047" y="134767"/>
                  <a:pt x="711200" y="135467"/>
                </a:cubicBezTo>
                <a:cubicBezTo>
                  <a:pt x="832487" y="140418"/>
                  <a:pt x="953911" y="141112"/>
                  <a:pt x="1075267" y="143934"/>
                </a:cubicBezTo>
                <a:cubicBezTo>
                  <a:pt x="1136188" y="164239"/>
                  <a:pt x="1060089" y="139596"/>
                  <a:pt x="1134533" y="160867"/>
                </a:cubicBezTo>
                <a:cubicBezTo>
                  <a:pt x="1143114" y="163319"/>
                  <a:pt x="1151323" y="166986"/>
                  <a:pt x="1159933" y="169334"/>
                </a:cubicBezTo>
                <a:cubicBezTo>
                  <a:pt x="1182386" y="175457"/>
                  <a:pt x="1205089" y="180623"/>
                  <a:pt x="1227667" y="186267"/>
                </a:cubicBezTo>
                <a:cubicBezTo>
                  <a:pt x="1238956" y="189089"/>
                  <a:pt x="1249937" y="193768"/>
                  <a:pt x="1261533" y="194734"/>
                </a:cubicBezTo>
                <a:lnTo>
                  <a:pt x="1363133" y="203200"/>
                </a:lnTo>
                <a:cubicBezTo>
                  <a:pt x="1529126" y="244699"/>
                  <a:pt x="1355922" y="202539"/>
                  <a:pt x="1473200" y="228600"/>
                </a:cubicBezTo>
                <a:cubicBezTo>
                  <a:pt x="1484559" y="231124"/>
                  <a:pt x="1495559" y="235341"/>
                  <a:pt x="1507067" y="237067"/>
                </a:cubicBezTo>
                <a:cubicBezTo>
                  <a:pt x="1552070" y="243818"/>
                  <a:pt x="1597484" y="247564"/>
                  <a:pt x="1642533" y="254000"/>
                </a:cubicBezTo>
                <a:cubicBezTo>
                  <a:pt x="1662289" y="256822"/>
                  <a:pt x="1682115" y="259186"/>
                  <a:pt x="1701800" y="262467"/>
                </a:cubicBezTo>
                <a:cubicBezTo>
                  <a:pt x="1715995" y="264833"/>
                  <a:pt x="1729854" y="269149"/>
                  <a:pt x="1744133" y="270934"/>
                </a:cubicBezTo>
                <a:cubicBezTo>
                  <a:pt x="1775065" y="274800"/>
                  <a:pt x="1806308" y="275758"/>
                  <a:pt x="1837267" y="279400"/>
                </a:cubicBezTo>
                <a:cubicBezTo>
                  <a:pt x="1854316" y="281406"/>
                  <a:pt x="1871005" y="285971"/>
                  <a:pt x="1888067" y="287867"/>
                </a:cubicBezTo>
                <a:cubicBezTo>
                  <a:pt x="1921843" y="291620"/>
                  <a:pt x="1955800" y="293512"/>
                  <a:pt x="1989667" y="296334"/>
                </a:cubicBezTo>
                <a:lnTo>
                  <a:pt x="2514600" y="287867"/>
                </a:lnTo>
                <a:cubicBezTo>
                  <a:pt x="2540146" y="287147"/>
                  <a:pt x="2565740" y="284412"/>
                  <a:pt x="2590800" y="279400"/>
                </a:cubicBezTo>
                <a:cubicBezTo>
                  <a:pt x="2608303" y="275899"/>
                  <a:pt x="2624284" y="266796"/>
                  <a:pt x="2641600" y="262467"/>
                </a:cubicBezTo>
                <a:lnTo>
                  <a:pt x="2675467" y="254000"/>
                </a:lnTo>
                <a:cubicBezTo>
                  <a:pt x="2692400" y="242711"/>
                  <a:pt x="2706960" y="226570"/>
                  <a:pt x="2726267" y="220134"/>
                </a:cubicBezTo>
                <a:cubicBezTo>
                  <a:pt x="2734734" y="217312"/>
                  <a:pt x="2743685" y="215658"/>
                  <a:pt x="2751667" y="211667"/>
                </a:cubicBezTo>
                <a:cubicBezTo>
                  <a:pt x="2760768" y="207116"/>
                  <a:pt x="2769121" y="201091"/>
                  <a:pt x="2777067" y="194734"/>
                </a:cubicBezTo>
                <a:cubicBezTo>
                  <a:pt x="2783300" y="189747"/>
                  <a:pt x="2787155" y="181907"/>
                  <a:pt x="2794000" y="177800"/>
                </a:cubicBezTo>
                <a:cubicBezTo>
                  <a:pt x="2801653" y="173208"/>
                  <a:pt x="2810933" y="172156"/>
                  <a:pt x="2819400" y="169334"/>
                </a:cubicBezTo>
                <a:cubicBezTo>
                  <a:pt x="2835151" y="153582"/>
                  <a:pt x="2840370" y="146149"/>
                  <a:pt x="2861733" y="135467"/>
                </a:cubicBezTo>
                <a:cubicBezTo>
                  <a:pt x="2869715" y="131476"/>
                  <a:pt x="2879151" y="130991"/>
                  <a:pt x="2887133" y="127000"/>
                </a:cubicBezTo>
                <a:cubicBezTo>
                  <a:pt x="2896234" y="122449"/>
                  <a:pt x="2903698" y="115115"/>
                  <a:pt x="2912533" y="110067"/>
                </a:cubicBezTo>
                <a:cubicBezTo>
                  <a:pt x="2923492" y="103805"/>
                  <a:pt x="2935111" y="98778"/>
                  <a:pt x="2946400" y="93134"/>
                </a:cubicBezTo>
                <a:cubicBezTo>
                  <a:pt x="2962151" y="77382"/>
                  <a:pt x="2967370" y="69949"/>
                  <a:pt x="2988733" y="59267"/>
                </a:cubicBezTo>
                <a:cubicBezTo>
                  <a:pt x="2996715" y="55276"/>
                  <a:pt x="3005666" y="53622"/>
                  <a:pt x="3014133" y="50800"/>
                </a:cubicBezTo>
                <a:cubicBezTo>
                  <a:pt x="3019778" y="45156"/>
                  <a:pt x="3024834" y="38854"/>
                  <a:pt x="3031067" y="33867"/>
                </a:cubicBezTo>
                <a:cubicBezTo>
                  <a:pt x="3078919" y="-4413"/>
                  <a:pt x="3041768" y="31634"/>
                  <a:pt x="3064933" y="8467"/>
                </a:cubicBezTo>
              </a:path>
            </a:pathLst>
          </a:cu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Serbest Form 15"/>
          <p:cNvSpPr/>
          <p:nvPr/>
        </p:nvSpPr>
        <p:spPr>
          <a:xfrm>
            <a:off x="114301" y="787401"/>
            <a:ext cx="1835150" cy="4165719"/>
          </a:xfrm>
          <a:custGeom>
            <a:avLst/>
            <a:gdLst>
              <a:gd name="connsiteX0" fmla="*/ 533400 w 2446867"/>
              <a:gd name="connsiteY0" fmla="*/ 0 h 4165719"/>
              <a:gd name="connsiteX1" fmla="*/ 448733 w 2446867"/>
              <a:gd name="connsiteY1" fmla="*/ 42333 h 4165719"/>
              <a:gd name="connsiteX2" fmla="*/ 431800 w 2446867"/>
              <a:gd name="connsiteY2" fmla="*/ 59267 h 4165719"/>
              <a:gd name="connsiteX3" fmla="*/ 397933 w 2446867"/>
              <a:gd name="connsiteY3" fmla="*/ 84667 h 4165719"/>
              <a:gd name="connsiteX4" fmla="*/ 330200 w 2446867"/>
              <a:gd name="connsiteY4" fmla="*/ 143933 h 4165719"/>
              <a:gd name="connsiteX5" fmla="*/ 287867 w 2446867"/>
              <a:gd name="connsiteY5" fmla="*/ 177800 h 4165719"/>
              <a:gd name="connsiteX6" fmla="*/ 262467 w 2446867"/>
              <a:gd name="connsiteY6" fmla="*/ 186267 h 4165719"/>
              <a:gd name="connsiteX7" fmla="*/ 245533 w 2446867"/>
              <a:gd name="connsiteY7" fmla="*/ 211667 h 4165719"/>
              <a:gd name="connsiteX8" fmla="*/ 177800 w 2446867"/>
              <a:gd name="connsiteY8" fmla="*/ 245533 h 4165719"/>
              <a:gd name="connsiteX9" fmla="*/ 152400 w 2446867"/>
              <a:gd name="connsiteY9" fmla="*/ 262467 h 4165719"/>
              <a:gd name="connsiteX10" fmla="*/ 127000 w 2446867"/>
              <a:gd name="connsiteY10" fmla="*/ 287867 h 4165719"/>
              <a:gd name="connsiteX11" fmla="*/ 101600 w 2446867"/>
              <a:gd name="connsiteY11" fmla="*/ 296333 h 4165719"/>
              <a:gd name="connsiteX12" fmla="*/ 50800 w 2446867"/>
              <a:gd name="connsiteY12" fmla="*/ 355600 h 4165719"/>
              <a:gd name="connsiteX13" fmla="*/ 42333 w 2446867"/>
              <a:gd name="connsiteY13" fmla="*/ 389467 h 4165719"/>
              <a:gd name="connsiteX14" fmla="*/ 16933 w 2446867"/>
              <a:gd name="connsiteY14" fmla="*/ 474133 h 4165719"/>
              <a:gd name="connsiteX15" fmla="*/ 0 w 2446867"/>
              <a:gd name="connsiteY15" fmla="*/ 601133 h 4165719"/>
              <a:gd name="connsiteX16" fmla="*/ 8467 w 2446867"/>
              <a:gd name="connsiteY16" fmla="*/ 1066800 h 4165719"/>
              <a:gd name="connsiteX17" fmla="*/ 16933 w 2446867"/>
              <a:gd name="connsiteY17" fmla="*/ 1092200 h 4165719"/>
              <a:gd name="connsiteX18" fmla="*/ 33867 w 2446867"/>
              <a:gd name="connsiteY18" fmla="*/ 1168400 h 4165719"/>
              <a:gd name="connsiteX19" fmla="*/ 50800 w 2446867"/>
              <a:gd name="connsiteY19" fmla="*/ 1270000 h 4165719"/>
              <a:gd name="connsiteX20" fmla="*/ 76200 w 2446867"/>
              <a:gd name="connsiteY20" fmla="*/ 1329267 h 4165719"/>
              <a:gd name="connsiteX21" fmla="*/ 93133 w 2446867"/>
              <a:gd name="connsiteY21" fmla="*/ 1380067 h 4165719"/>
              <a:gd name="connsiteX22" fmla="*/ 101600 w 2446867"/>
              <a:gd name="connsiteY22" fmla="*/ 1413933 h 4165719"/>
              <a:gd name="connsiteX23" fmla="*/ 135467 w 2446867"/>
              <a:gd name="connsiteY23" fmla="*/ 1481667 h 4165719"/>
              <a:gd name="connsiteX24" fmla="*/ 169333 w 2446867"/>
              <a:gd name="connsiteY24" fmla="*/ 1600200 h 4165719"/>
              <a:gd name="connsiteX25" fmla="*/ 245533 w 2446867"/>
              <a:gd name="connsiteY25" fmla="*/ 1735667 h 4165719"/>
              <a:gd name="connsiteX26" fmla="*/ 262467 w 2446867"/>
              <a:gd name="connsiteY26" fmla="*/ 1769533 h 4165719"/>
              <a:gd name="connsiteX27" fmla="*/ 287867 w 2446867"/>
              <a:gd name="connsiteY27" fmla="*/ 1811867 h 4165719"/>
              <a:gd name="connsiteX28" fmla="*/ 321733 w 2446867"/>
              <a:gd name="connsiteY28" fmla="*/ 1871133 h 4165719"/>
              <a:gd name="connsiteX29" fmla="*/ 372533 w 2446867"/>
              <a:gd name="connsiteY29" fmla="*/ 1938867 h 4165719"/>
              <a:gd name="connsiteX30" fmla="*/ 423333 w 2446867"/>
              <a:gd name="connsiteY30" fmla="*/ 1989667 h 4165719"/>
              <a:gd name="connsiteX31" fmla="*/ 448733 w 2446867"/>
              <a:gd name="connsiteY31" fmla="*/ 2015067 h 4165719"/>
              <a:gd name="connsiteX32" fmla="*/ 465667 w 2446867"/>
              <a:gd name="connsiteY32" fmla="*/ 2040467 h 4165719"/>
              <a:gd name="connsiteX33" fmla="*/ 516467 w 2446867"/>
              <a:gd name="connsiteY33" fmla="*/ 2091267 h 4165719"/>
              <a:gd name="connsiteX34" fmla="*/ 541867 w 2446867"/>
              <a:gd name="connsiteY34" fmla="*/ 2116667 h 4165719"/>
              <a:gd name="connsiteX35" fmla="*/ 601133 w 2446867"/>
              <a:gd name="connsiteY35" fmla="*/ 2175933 h 4165719"/>
              <a:gd name="connsiteX36" fmla="*/ 626533 w 2446867"/>
              <a:gd name="connsiteY36" fmla="*/ 2201333 h 4165719"/>
              <a:gd name="connsiteX37" fmla="*/ 651933 w 2446867"/>
              <a:gd name="connsiteY37" fmla="*/ 2218267 h 4165719"/>
              <a:gd name="connsiteX38" fmla="*/ 694267 w 2446867"/>
              <a:gd name="connsiteY38" fmla="*/ 2260600 h 4165719"/>
              <a:gd name="connsiteX39" fmla="*/ 719667 w 2446867"/>
              <a:gd name="connsiteY39" fmla="*/ 2277533 h 4165719"/>
              <a:gd name="connsiteX40" fmla="*/ 753533 w 2446867"/>
              <a:gd name="connsiteY40" fmla="*/ 2319867 h 4165719"/>
              <a:gd name="connsiteX41" fmla="*/ 778933 w 2446867"/>
              <a:gd name="connsiteY41" fmla="*/ 2345267 h 4165719"/>
              <a:gd name="connsiteX42" fmla="*/ 812800 w 2446867"/>
              <a:gd name="connsiteY42" fmla="*/ 2370667 h 4165719"/>
              <a:gd name="connsiteX43" fmla="*/ 872067 w 2446867"/>
              <a:gd name="connsiteY43" fmla="*/ 2429933 h 4165719"/>
              <a:gd name="connsiteX44" fmla="*/ 931333 w 2446867"/>
              <a:gd name="connsiteY44" fmla="*/ 2489200 h 4165719"/>
              <a:gd name="connsiteX45" fmla="*/ 999067 w 2446867"/>
              <a:gd name="connsiteY45" fmla="*/ 2565400 h 4165719"/>
              <a:gd name="connsiteX46" fmla="*/ 1032933 w 2446867"/>
              <a:gd name="connsiteY46" fmla="*/ 2599267 h 4165719"/>
              <a:gd name="connsiteX47" fmla="*/ 1041400 w 2446867"/>
              <a:gd name="connsiteY47" fmla="*/ 2624667 h 4165719"/>
              <a:gd name="connsiteX48" fmla="*/ 1083733 w 2446867"/>
              <a:gd name="connsiteY48" fmla="*/ 2675467 h 4165719"/>
              <a:gd name="connsiteX49" fmla="*/ 1100667 w 2446867"/>
              <a:gd name="connsiteY49" fmla="*/ 2700867 h 4165719"/>
              <a:gd name="connsiteX50" fmla="*/ 1109133 w 2446867"/>
              <a:gd name="connsiteY50" fmla="*/ 2726267 h 4165719"/>
              <a:gd name="connsiteX51" fmla="*/ 1143000 w 2446867"/>
              <a:gd name="connsiteY51" fmla="*/ 2777067 h 4165719"/>
              <a:gd name="connsiteX52" fmla="*/ 1168400 w 2446867"/>
              <a:gd name="connsiteY52" fmla="*/ 2827867 h 4165719"/>
              <a:gd name="connsiteX53" fmla="*/ 1185333 w 2446867"/>
              <a:gd name="connsiteY53" fmla="*/ 2887133 h 4165719"/>
              <a:gd name="connsiteX54" fmla="*/ 1202267 w 2446867"/>
              <a:gd name="connsiteY54" fmla="*/ 2912533 h 4165719"/>
              <a:gd name="connsiteX55" fmla="*/ 1219200 w 2446867"/>
              <a:gd name="connsiteY55" fmla="*/ 2963333 h 4165719"/>
              <a:gd name="connsiteX56" fmla="*/ 1236133 w 2446867"/>
              <a:gd name="connsiteY56" fmla="*/ 3005667 h 4165719"/>
              <a:gd name="connsiteX57" fmla="*/ 1253067 w 2446867"/>
              <a:gd name="connsiteY57" fmla="*/ 3073400 h 4165719"/>
              <a:gd name="connsiteX58" fmla="*/ 1270000 w 2446867"/>
              <a:gd name="connsiteY58" fmla="*/ 3124200 h 4165719"/>
              <a:gd name="connsiteX59" fmla="*/ 1278467 w 2446867"/>
              <a:gd name="connsiteY59" fmla="*/ 3149600 h 4165719"/>
              <a:gd name="connsiteX60" fmla="*/ 1286933 w 2446867"/>
              <a:gd name="connsiteY60" fmla="*/ 3191933 h 4165719"/>
              <a:gd name="connsiteX61" fmla="*/ 1295400 w 2446867"/>
              <a:gd name="connsiteY61" fmla="*/ 3217333 h 4165719"/>
              <a:gd name="connsiteX62" fmla="*/ 1312333 w 2446867"/>
              <a:gd name="connsiteY62" fmla="*/ 3285067 h 4165719"/>
              <a:gd name="connsiteX63" fmla="*/ 1329267 w 2446867"/>
              <a:gd name="connsiteY63" fmla="*/ 3310467 h 4165719"/>
              <a:gd name="connsiteX64" fmla="*/ 1354667 w 2446867"/>
              <a:gd name="connsiteY64" fmla="*/ 3395133 h 4165719"/>
              <a:gd name="connsiteX65" fmla="*/ 1371600 w 2446867"/>
              <a:gd name="connsiteY65" fmla="*/ 3445933 h 4165719"/>
              <a:gd name="connsiteX66" fmla="*/ 1380067 w 2446867"/>
              <a:gd name="connsiteY66" fmla="*/ 3471333 h 4165719"/>
              <a:gd name="connsiteX67" fmla="*/ 1413933 w 2446867"/>
              <a:gd name="connsiteY67" fmla="*/ 3522133 h 4165719"/>
              <a:gd name="connsiteX68" fmla="*/ 1430867 w 2446867"/>
              <a:gd name="connsiteY68" fmla="*/ 3547533 h 4165719"/>
              <a:gd name="connsiteX69" fmla="*/ 1456267 w 2446867"/>
              <a:gd name="connsiteY69" fmla="*/ 3598333 h 4165719"/>
              <a:gd name="connsiteX70" fmla="*/ 1498600 w 2446867"/>
              <a:gd name="connsiteY70" fmla="*/ 3640667 h 4165719"/>
              <a:gd name="connsiteX71" fmla="*/ 1524000 w 2446867"/>
              <a:gd name="connsiteY71" fmla="*/ 3666067 h 4165719"/>
              <a:gd name="connsiteX72" fmla="*/ 1566333 w 2446867"/>
              <a:gd name="connsiteY72" fmla="*/ 3716867 h 4165719"/>
              <a:gd name="connsiteX73" fmla="*/ 1591733 w 2446867"/>
              <a:gd name="connsiteY73" fmla="*/ 3733800 h 4165719"/>
              <a:gd name="connsiteX74" fmla="*/ 1634067 w 2446867"/>
              <a:gd name="connsiteY74" fmla="*/ 3776133 h 4165719"/>
              <a:gd name="connsiteX75" fmla="*/ 1659467 w 2446867"/>
              <a:gd name="connsiteY75" fmla="*/ 3801533 h 4165719"/>
              <a:gd name="connsiteX76" fmla="*/ 1735667 w 2446867"/>
              <a:gd name="connsiteY76" fmla="*/ 3843867 h 4165719"/>
              <a:gd name="connsiteX77" fmla="*/ 1761067 w 2446867"/>
              <a:gd name="connsiteY77" fmla="*/ 3860800 h 4165719"/>
              <a:gd name="connsiteX78" fmla="*/ 1794933 w 2446867"/>
              <a:gd name="connsiteY78" fmla="*/ 3877733 h 4165719"/>
              <a:gd name="connsiteX79" fmla="*/ 1845733 w 2446867"/>
              <a:gd name="connsiteY79" fmla="*/ 3894667 h 4165719"/>
              <a:gd name="connsiteX80" fmla="*/ 1862667 w 2446867"/>
              <a:gd name="connsiteY80" fmla="*/ 3911600 h 4165719"/>
              <a:gd name="connsiteX81" fmla="*/ 1938867 w 2446867"/>
              <a:gd name="connsiteY81" fmla="*/ 3962400 h 4165719"/>
              <a:gd name="connsiteX82" fmla="*/ 1964267 w 2446867"/>
              <a:gd name="connsiteY82" fmla="*/ 3979333 h 4165719"/>
              <a:gd name="connsiteX83" fmla="*/ 1981200 w 2446867"/>
              <a:gd name="connsiteY83" fmla="*/ 3996267 h 4165719"/>
              <a:gd name="connsiteX84" fmla="*/ 2006600 w 2446867"/>
              <a:gd name="connsiteY84" fmla="*/ 4004733 h 4165719"/>
              <a:gd name="connsiteX85" fmla="*/ 2023533 w 2446867"/>
              <a:gd name="connsiteY85" fmla="*/ 4021667 h 4165719"/>
              <a:gd name="connsiteX86" fmla="*/ 2082800 w 2446867"/>
              <a:gd name="connsiteY86" fmla="*/ 4047067 h 4165719"/>
              <a:gd name="connsiteX87" fmla="*/ 2116667 w 2446867"/>
              <a:gd name="connsiteY87" fmla="*/ 4064000 h 4165719"/>
              <a:gd name="connsiteX88" fmla="*/ 2167467 w 2446867"/>
              <a:gd name="connsiteY88" fmla="*/ 4080933 h 4165719"/>
              <a:gd name="connsiteX89" fmla="*/ 2243667 w 2446867"/>
              <a:gd name="connsiteY89" fmla="*/ 4106333 h 4165719"/>
              <a:gd name="connsiteX90" fmla="*/ 2269067 w 2446867"/>
              <a:gd name="connsiteY90" fmla="*/ 4114800 h 4165719"/>
              <a:gd name="connsiteX91" fmla="*/ 2294467 w 2446867"/>
              <a:gd name="connsiteY91" fmla="*/ 4123267 h 4165719"/>
              <a:gd name="connsiteX92" fmla="*/ 2328333 w 2446867"/>
              <a:gd name="connsiteY92" fmla="*/ 4131733 h 4165719"/>
              <a:gd name="connsiteX93" fmla="*/ 2379133 w 2446867"/>
              <a:gd name="connsiteY93" fmla="*/ 4148667 h 4165719"/>
              <a:gd name="connsiteX94" fmla="*/ 2404533 w 2446867"/>
              <a:gd name="connsiteY94" fmla="*/ 4157133 h 4165719"/>
              <a:gd name="connsiteX95" fmla="*/ 2446867 w 2446867"/>
              <a:gd name="connsiteY95" fmla="*/ 4165600 h 416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2446867" h="4165719">
                <a:moveTo>
                  <a:pt x="533400" y="0"/>
                </a:moveTo>
                <a:cubicBezTo>
                  <a:pt x="494383" y="15607"/>
                  <a:pt x="483964" y="17168"/>
                  <a:pt x="448733" y="42333"/>
                </a:cubicBezTo>
                <a:cubicBezTo>
                  <a:pt x="442237" y="46973"/>
                  <a:pt x="437932" y="54157"/>
                  <a:pt x="431800" y="59267"/>
                </a:cubicBezTo>
                <a:cubicBezTo>
                  <a:pt x="420960" y="68301"/>
                  <a:pt x="409222" y="76200"/>
                  <a:pt x="397933" y="84667"/>
                </a:cubicBezTo>
                <a:cubicBezTo>
                  <a:pt x="349950" y="156642"/>
                  <a:pt x="428989" y="45138"/>
                  <a:pt x="330200" y="143933"/>
                </a:cubicBezTo>
                <a:cubicBezTo>
                  <a:pt x="314449" y="159685"/>
                  <a:pt x="309230" y="167118"/>
                  <a:pt x="287867" y="177800"/>
                </a:cubicBezTo>
                <a:cubicBezTo>
                  <a:pt x="279885" y="181791"/>
                  <a:pt x="270934" y="183445"/>
                  <a:pt x="262467" y="186267"/>
                </a:cubicBezTo>
                <a:cubicBezTo>
                  <a:pt x="256822" y="194734"/>
                  <a:pt x="253869" y="205832"/>
                  <a:pt x="245533" y="211667"/>
                </a:cubicBezTo>
                <a:cubicBezTo>
                  <a:pt x="224853" y="226142"/>
                  <a:pt x="198803" y="231531"/>
                  <a:pt x="177800" y="245533"/>
                </a:cubicBezTo>
                <a:cubicBezTo>
                  <a:pt x="169333" y="251178"/>
                  <a:pt x="160217" y="255953"/>
                  <a:pt x="152400" y="262467"/>
                </a:cubicBezTo>
                <a:cubicBezTo>
                  <a:pt x="143202" y="270132"/>
                  <a:pt x="136963" y="281225"/>
                  <a:pt x="127000" y="287867"/>
                </a:cubicBezTo>
                <a:cubicBezTo>
                  <a:pt x="119574" y="292817"/>
                  <a:pt x="110067" y="293511"/>
                  <a:pt x="101600" y="296333"/>
                </a:cubicBezTo>
                <a:cubicBezTo>
                  <a:pt x="60538" y="337395"/>
                  <a:pt x="76589" y="316916"/>
                  <a:pt x="50800" y="355600"/>
                </a:cubicBezTo>
                <a:cubicBezTo>
                  <a:pt x="47978" y="366889"/>
                  <a:pt x="45677" y="378321"/>
                  <a:pt x="42333" y="389467"/>
                </a:cubicBezTo>
                <a:cubicBezTo>
                  <a:pt x="29379" y="432647"/>
                  <a:pt x="24737" y="435115"/>
                  <a:pt x="16933" y="474133"/>
                </a:cubicBezTo>
                <a:cubicBezTo>
                  <a:pt x="7434" y="521627"/>
                  <a:pt x="5646" y="550321"/>
                  <a:pt x="0" y="601133"/>
                </a:cubicBezTo>
                <a:cubicBezTo>
                  <a:pt x="2822" y="756355"/>
                  <a:pt x="3117" y="911644"/>
                  <a:pt x="8467" y="1066800"/>
                </a:cubicBezTo>
                <a:cubicBezTo>
                  <a:pt x="8775" y="1075719"/>
                  <a:pt x="14997" y="1083488"/>
                  <a:pt x="16933" y="1092200"/>
                </a:cubicBezTo>
                <a:cubicBezTo>
                  <a:pt x="36798" y="1181594"/>
                  <a:pt x="14808" y="1111226"/>
                  <a:pt x="33867" y="1168400"/>
                </a:cubicBezTo>
                <a:cubicBezTo>
                  <a:pt x="39511" y="1202267"/>
                  <a:pt x="39942" y="1237428"/>
                  <a:pt x="50800" y="1270000"/>
                </a:cubicBezTo>
                <a:cubicBezTo>
                  <a:pt x="78059" y="1351774"/>
                  <a:pt x="34344" y="1224625"/>
                  <a:pt x="76200" y="1329267"/>
                </a:cubicBezTo>
                <a:cubicBezTo>
                  <a:pt x="82829" y="1345840"/>
                  <a:pt x="88004" y="1362971"/>
                  <a:pt x="93133" y="1380067"/>
                </a:cubicBezTo>
                <a:cubicBezTo>
                  <a:pt x="96477" y="1391212"/>
                  <a:pt x="97125" y="1403192"/>
                  <a:pt x="101600" y="1413933"/>
                </a:cubicBezTo>
                <a:cubicBezTo>
                  <a:pt x="111309" y="1437234"/>
                  <a:pt x="135467" y="1481667"/>
                  <a:pt x="135467" y="1481667"/>
                </a:cubicBezTo>
                <a:cubicBezTo>
                  <a:pt x="143531" y="1513924"/>
                  <a:pt x="155163" y="1567812"/>
                  <a:pt x="169333" y="1600200"/>
                </a:cubicBezTo>
                <a:cubicBezTo>
                  <a:pt x="218465" y="1712501"/>
                  <a:pt x="195650" y="1652530"/>
                  <a:pt x="245533" y="1735667"/>
                </a:cubicBezTo>
                <a:cubicBezTo>
                  <a:pt x="252027" y="1746490"/>
                  <a:pt x="256337" y="1758500"/>
                  <a:pt x="262467" y="1769533"/>
                </a:cubicBezTo>
                <a:cubicBezTo>
                  <a:pt x="270459" y="1783918"/>
                  <a:pt x="279875" y="1797481"/>
                  <a:pt x="287867" y="1811867"/>
                </a:cubicBezTo>
                <a:cubicBezTo>
                  <a:pt x="310728" y="1853017"/>
                  <a:pt x="296689" y="1836697"/>
                  <a:pt x="321733" y="1871133"/>
                </a:cubicBezTo>
                <a:cubicBezTo>
                  <a:pt x="338332" y="1893958"/>
                  <a:pt x="352577" y="1918911"/>
                  <a:pt x="372533" y="1938867"/>
                </a:cubicBezTo>
                <a:lnTo>
                  <a:pt x="423333" y="1989667"/>
                </a:lnTo>
                <a:cubicBezTo>
                  <a:pt x="431800" y="1998134"/>
                  <a:pt x="442091" y="2005104"/>
                  <a:pt x="448733" y="2015067"/>
                </a:cubicBezTo>
                <a:cubicBezTo>
                  <a:pt x="454378" y="2023534"/>
                  <a:pt x="458907" y="2032862"/>
                  <a:pt x="465667" y="2040467"/>
                </a:cubicBezTo>
                <a:cubicBezTo>
                  <a:pt x="481577" y="2058365"/>
                  <a:pt x="499534" y="2074334"/>
                  <a:pt x="516467" y="2091267"/>
                </a:cubicBezTo>
                <a:lnTo>
                  <a:pt x="541867" y="2116667"/>
                </a:lnTo>
                <a:lnTo>
                  <a:pt x="601133" y="2175933"/>
                </a:lnTo>
                <a:cubicBezTo>
                  <a:pt x="609600" y="2184400"/>
                  <a:pt x="616570" y="2194691"/>
                  <a:pt x="626533" y="2201333"/>
                </a:cubicBezTo>
                <a:cubicBezTo>
                  <a:pt x="635000" y="2206978"/>
                  <a:pt x="644275" y="2211566"/>
                  <a:pt x="651933" y="2218267"/>
                </a:cubicBezTo>
                <a:cubicBezTo>
                  <a:pt x="666952" y="2231408"/>
                  <a:pt x="677662" y="2249530"/>
                  <a:pt x="694267" y="2260600"/>
                </a:cubicBezTo>
                <a:cubicBezTo>
                  <a:pt x="702734" y="2266244"/>
                  <a:pt x="711721" y="2271176"/>
                  <a:pt x="719667" y="2277533"/>
                </a:cubicBezTo>
                <a:cubicBezTo>
                  <a:pt x="744297" y="2297237"/>
                  <a:pt x="731532" y="2293466"/>
                  <a:pt x="753533" y="2319867"/>
                </a:cubicBezTo>
                <a:cubicBezTo>
                  <a:pt x="761198" y="2329065"/>
                  <a:pt x="769842" y="2337475"/>
                  <a:pt x="778933" y="2345267"/>
                </a:cubicBezTo>
                <a:cubicBezTo>
                  <a:pt x="789647" y="2354450"/>
                  <a:pt x="802358" y="2361175"/>
                  <a:pt x="812800" y="2370667"/>
                </a:cubicBezTo>
                <a:cubicBezTo>
                  <a:pt x="833473" y="2389460"/>
                  <a:pt x="850251" y="2412480"/>
                  <a:pt x="872067" y="2429933"/>
                </a:cubicBezTo>
                <a:cubicBezTo>
                  <a:pt x="930325" y="2476541"/>
                  <a:pt x="899883" y="2445169"/>
                  <a:pt x="931333" y="2489200"/>
                </a:cubicBezTo>
                <a:cubicBezTo>
                  <a:pt x="962480" y="2532806"/>
                  <a:pt x="955561" y="2521894"/>
                  <a:pt x="999067" y="2565400"/>
                </a:cubicBezTo>
                <a:lnTo>
                  <a:pt x="1032933" y="2599267"/>
                </a:lnTo>
                <a:cubicBezTo>
                  <a:pt x="1035755" y="2607734"/>
                  <a:pt x="1036972" y="2616918"/>
                  <a:pt x="1041400" y="2624667"/>
                </a:cubicBezTo>
                <a:cubicBezTo>
                  <a:pt x="1070213" y="2675088"/>
                  <a:pt x="1057601" y="2642802"/>
                  <a:pt x="1083733" y="2675467"/>
                </a:cubicBezTo>
                <a:cubicBezTo>
                  <a:pt x="1090090" y="2683413"/>
                  <a:pt x="1095022" y="2692400"/>
                  <a:pt x="1100667" y="2700867"/>
                </a:cubicBezTo>
                <a:cubicBezTo>
                  <a:pt x="1103489" y="2709334"/>
                  <a:pt x="1104799" y="2718465"/>
                  <a:pt x="1109133" y="2726267"/>
                </a:cubicBezTo>
                <a:cubicBezTo>
                  <a:pt x="1119016" y="2744057"/>
                  <a:pt x="1143000" y="2777067"/>
                  <a:pt x="1143000" y="2777067"/>
                </a:cubicBezTo>
                <a:cubicBezTo>
                  <a:pt x="1163883" y="2860594"/>
                  <a:pt x="1136050" y="2773950"/>
                  <a:pt x="1168400" y="2827867"/>
                </a:cubicBezTo>
                <a:cubicBezTo>
                  <a:pt x="1176642" y="2841604"/>
                  <a:pt x="1179793" y="2874207"/>
                  <a:pt x="1185333" y="2887133"/>
                </a:cubicBezTo>
                <a:cubicBezTo>
                  <a:pt x="1189341" y="2896486"/>
                  <a:pt x="1196622" y="2904066"/>
                  <a:pt x="1202267" y="2912533"/>
                </a:cubicBezTo>
                <a:cubicBezTo>
                  <a:pt x="1207911" y="2929466"/>
                  <a:pt x="1213100" y="2946558"/>
                  <a:pt x="1219200" y="2963333"/>
                </a:cubicBezTo>
                <a:cubicBezTo>
                  <a:pt x="1224394" y="2977616"/>
                  <a:pt x="1231663" y="2991141"/>
                  <a:pt x="1236133" y="3005667"/>
                </a:cubicBezTo>
                <a:cubicBezTo>
                  <a:pt x="1242977" y="3027910"/>
                  <a:pt x="1245708" y="3051322"/>
                  <a:pt x="1253067" y="3073400"/>
                </a:cubicBezTo>
                <a:lnTo>
                  <a:pt x="1270000" y="3124200"/>
                </a:lnTo>
                <a:cubicBezTo>
                  <a:pt x="1272822" y="3132667"/>
                  <a:pt x="1276717" y="3140849"/>
                  <a:pt x="1278467" y="3149600"/>
                </a:cubicBezTo>
                <a:cubicBezTo>
                  <a:pt x="1281289" y="3163711"/>
                  <a:pt x="1283443" y="3177972"/>
                  <a:pt x="1286933" y="3191933"/>
                </a:cubicBezTo>
                <a:cubicBezTo>
                  <a:pt x="1289098" y="3200591"/>
                  <a:pt x="1293235" y="3208675"/>
                  <a:pt x="1295400" y="3217333"/>
                </a:cubicBezTo>
                <a:cubicBezTo>
                  <a:pt x="1300229" y="3236647"/>
                  <a:pt x="1302658" y="3265718"/>
                  <a:pt x="1312333" y="3285067"/>
                </a:cubicBezTo>
                <a:cubicBezTo>
                  <a:pt x="1316884" y="3294169"/>
                  <a:pt x="1323622" y="3302000"/>
                  <a:pt x="1329267" y="3310467"/>
                </a:cubicBezTo>
                <a:cubicBezTo>
                  <a:pt x="1344590" y="3402412"/>
                  <a:pt x="1326539" y="3324815"/>
                  <a:pt x="1354667" y="3395133"/>
                </a:cubicBezTo>
                <a:cubicBezTo>
                  <a:pt x="1361296" y="3411706"/>
                  <a:pt x="1365956" y="3429000"/>
                  <a:pt x="1371600" y="3445933"/>
                </a:cubicBezTo>
                <a:cubicBezTo>
                  <a:pt x="1374422" y="3454400"/>
                  <a:pt x="1375117" y="3463907"/>
                  <a:pt x="1380067" y="3471333"/>
                </a:cubicBezTo>
                <a:lnTo>
                  <a:pt x="1413933" y="3522133"/>
                </a:lnTo>
                <a:lnTo>
                  <a:pt x="1430867" y="3547533"/>
                </a:lnTo>
                <a:cubicBezTo>
                  <a:pt x="1438861" y="3571516"/>
                  <a:pt x="1438590" y="3578130"/>
                  <a:pt x="1456267" y="3598333"/>
                </a:cubicBezTo>
                <a:cubicBezTo>
                  <a:pt x="1469408" y="3613352"/>
                  <a:pt x="1484489" y="3626556"/>
                  <a:pt x="1498600" y="3640667"/>
                </a:cubicBezTo>
                <a:cubicBezTo>
                  <a:pt x="1507067" y="3649134"/>
                  <a:pt x="1516816" y="3656488"/>
                  <a:pt x="1524000" y="3666067"/>
                </a:cubicBezTo>
                <a:cubicBezTo>
                  <a:pt x="1536345" y="3682527"/>
                  <a:pt x="1549517" y="3703414"/>
                  <a:pt x="1566333" y="3716867"/>
                </a:cubicBezTo>
                <a:cubicBezTo>
                  <a:pt x="1574279" y="3723224"/>
                  <a:pt x="1583266" y="3728156"/>
                  <a:pt x="1591733" y="3733800"/>
                </a:cubicBezTo>
                <a:cubicBezTo>
                  <a:pt x="1622779" y="3780368"/>
                  <a:pt x="1591732" y="3740855"/>
                  <a:pt x="1634067" y="3776133"/>
                </a:cubicBezTo>
                <a:cubicBezTo>
                  <a:pt x="1643265" y="3783798"/>
                  <a:pt x="1650016" y="3794182"/>
                  <a:pt x="1659467" y="3801533"/>
                </a:cubicBezTo>
                <a:cubicBezTo>
                  <a:pt x="1755566" y="3876277"/>
                  <a:pt x="1674352" y="3813209"/>
                  <a:pt x="1735667" y="3843867"/>
                </a:cubicBezTo>
                <a:cubicBezTo>
                  <a:pt x="1744768" y="3848418"/>
                  <a:pt x="1752232" y="3855752"/>
                  <a:pt x="1761067" y="3860800"/>
                </a:cubicBezTo>
                <a:cubicBezTo>
                  <a:pt x="1772025" y="3867062"/>
                  <a:pt x="1783215" y="3873046"/>
                  <a:pt x="1794933" y="3877733"/>
                </a:cubicBezTo>
                <a:cubicBezTo>
                  <a:pt x="1811506" y="3884362"/>
                  <a:pt x="1845733" y="3894667"/>
                  <a:pt x="1845733" y="3894667"/>
                </a:cubicBezTo>
                <a:cubicBezTo>
                  <a:pt x="1851378" y="3900311"/>
                  <a:pt x="1856281" y="3906811"/>
                  <a:pt x="1862667" y="3911600"/>
                </a:cubicBezTo>
                <a:cubicBezTo>
                  <a:pt x="1862681" y="3911610"/>
                  <a:pt x="1926160" y="3953929"/>
                  <a:pt x="1938867" y="3962400"/>
                </a:cubicBezTo>
                <a:cubicBezTo>
                  <a:pt x="1947334" y="3968044"/>
                  <a:pt x="1957072" y="3972138"/>
                  <a:pt x="1964267" y="3979333"/>
                </a:cubicBezTo>
                <a:cubicBezTo>
                  <a:pt x="1969911" y="3984978"/>
                  <a:pt x="1974355" y="3992160"/>
                  <a:pt x="1981200" y="3996267"/>
                </a:cubicBezTo>
                <a:cubicBezTo>
                  <a:pt x="1988853" y="4000859"/>
                  <a:pt x="1998133" y="4001911"/>
                  <a:pt x="2006600" y="4004733"/>
                </a:cubicBezTo>
                <a:cubicBezTo>
                  <a:pt x="2012244" y="4010378"/>
                  <a:pt x="2016891" y="4017239"/>
                  <a:pt x="2023533" y="4021667"/>
                </a:cubicBezTo>
                <a:cubicBezTo>
                  <a:pt x="2057223" y="4044127"/>
                  <a:pt x="2051196" y="4033523"/>
                  <a:pt x="2082800" y="4047067"/>
                </a:cubicBezTo>
                <a:cubicBezTo>
                  <a:pt x="2094401" y="4052039"/>
                  <a:pt x="2104948" y="4059313"/>
                  <a:pt x="2116667" y="4064000"/>
                </a:cubicBezTo>
                <a:cubicBezTo>
                  <a:pt x="2133240" y="4070629"/>
                  <a:pt x="2150534" y="4075289"/>
                  <a:pt x="2167467" y="4080933"/>
                </a:cubicBezTo>
                <a:lnTo>
                  <a:pt x="2243667" y="4106333"/>
                </a:lnTo>
                <a:lnTo>
                  <a:pt x="2269067" y="4114800"/>
                </a:lnTo>
                <a:cubicBezTo>
                  <a:pt x="2277534" y="4117622"/>
                  <a:pt x="2285809" y="4121103"/>
                  <a:pt x="2294467" y="4123267"/>
                </a:cubicBezTo>
                <a:cubicBezTo>
                  <a:pt x="2305756" y="4126089"/>
                  <a:pt x="2317188" y="4128389"/>
                  <a:pt x="2328333" y="4131733"/>
                </a:cubicBezTo>
                <a:cubicBezTo>
                  <a:pt x="2345430" y="4136862"/>
                  <a:pt x="2362200" y="4143023"/>
                  <a:pt x="2379133" y="4148667"/>
                </a:cubicBezTo>
                <a:lnTo>
                  <a:pt x="2404533" y="4157133"/>
                </a:lnTo>
                <a:cubicBezTo>
                  <a:pt x="2435290" y="4167385"/>
                  <a:pt x="2421007" y="4165600"/>
                  <a:pt x="2446867" y="4165600"/>
                </a:cubicBezTo>
              </a:path>
            </a:pathLst>
          </a:cu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Serbest Form 17"/>
          <p:cNvSpPr/>
          <p:nvPr/>
        </p:nvSpPr>
        <p:spPr>
          <a:xfrm>
            <a:off x="6413500" y="3259607"/>
            <a:ext cx="241301" cy="833183"/>
          </a:xfrm>
          <a:custGeom>
            <a:avLst/>
            <a:gdLst>
              <a:gd name="connsiteX0" fmla="*/ 321734 w 321734"/>
              <a:gd name="connsiteY0" fmla="*/ 8527 h 833183"/>
              <a:gd name="connsiteX1" fmla="*/ 279400 w 321734"/>
              <a:gd name="connsiteY1" fmla="*/ 61 h 833183"/>
              <a:gd name="connsiteX2" fmla="*/ 135467 w 321734"/>
              <a:gd name="connsiteY2" fmla="*/ 16994 h 833183"/>
              <a:gd name="connsiteX3" fmla="*/ 110067 w 321734"/>
              <a:gd name="connsiteY3" fmla="*/ 42394 h 833183"/>
              <a:gd name="connsiteX4" fmla="*/ 84667 w 321734"/>
              <a:gd name="connsiteY4" fmla="*/ 50861 h 833183"/>
              <a:gd name="connsiteX5" fmla="*/ 67734 w 321734"/>
              <a:gd name="connsiteY5" fmla="*/ 101661 h 833183"/>
              <a:gd name="connsiteX6" fmla="*/ 84667 w 321734"/>
              <a:gd name="connsiteY6" fmla="*/ 177861 h 833183"/>
              <a:gd name="connsiteX7" fmla="*/ 93134 w 321734"/>
              <a:gd name="connsiteY7" fmla="*/ 220194 h 833183"/>
              <a:gd name="connsiteX8" fmla="*/ 118534 w 321734"/>
              <a:gd name="connsiteY8" fmla="*/ 304861 h 833183"/>
              <a:gd name="connsiteX9" fmla="*/ 110067 w 321734"/>
              <a:gd name="connsiteY9" fmla="*/ 389527 h 833183"/>
              <a:gd name="connsiteX10" fmla="*/ 67734 w 321734"/>
              <a:gd name="connsiteY10" fmla="*/ 423394 h 833183"/>
              <a:gd name="connsiteX11" fmla="*/ 0 w 321734"/>
              <a:gd name="connsiteY11" fmla="*/ 448794 h 833183"/>
              <a:gd name="connsiteX12" fmla="*/ 16934 w 321734"/>
              <a:gd name="connsiteY12" fmla="*/ 465727 h 833183"/>
              <a:gd name="connsiteX13" fmla="*/ 42334 w 321734"/>
              <a:gd name="connsiteY13" fmla="*/ 474194 h 833183"/>
              <a:gd name="connsiteX14" fmla="*/ 76200 w 321734"/>
              <a:gd name="connsiteY14" fmla="*/ 524994 h 833183"/>
              <a:gd name="connsiteX15" fmla="*/ 84667 w 321734"/>
              <a:gd name="connsiteY15" fmla="*/ 685861 h 833183"/>
              <a:gd name="connsiteX16" fmla="*/ 101600 w 321734"/>
              <a:gd name="connsiteY16" fmla="*/ 745127 h 833183"/>
              <a:gd name="connsiteX17" fmla="*/ 118534 w 321734"/>
              <a:gd name="connsiteY17" fmla="*/ 804394 h 833183"/>
              <a:gd name="connsiteX18" fmla="*/ 135467 w 321734"/>
              <a:gd name="connsiteY18" fmla="*/ 829794 h 833183"/>
              <a:gd name="connsiteX19" fmla="*/ 304800 w 321734"/>
              <a:gd name="connsiteY19" fmla="*/ 829794 h 83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1734" h="833183">
                <a:moveTo>
                  <a:pt x="321734" y="8527"/>
                </a:moveTo>
                <a:cubicBezTo>
                  <a:pt x="307623" y="5705"/>
                  <a:pt x="293791" y="61"/>
                  <a:pt x="279400" y="61"/>
                </a:cubicBezTo>
                <a:cubicBezTo>
                  <a:pt x="179269" y="61"/>
                  <a:pt x="192294" y="-1949"/>
                  <a:pt x="135467" y="16994"/>
                </a:cubicBezTo>
                <a:cubicBezTo>
                  <a:pt x="127000" y="25461"/>
                  <a:pt x="120030" y="35752"/>
                  <a:pt x="110067" y="42394"/>
                </a:cubicBezTo>
                <a:cubicBezTo>
                  <a:pt x="102641" y="47345"/>
                  <a:pt x="89854" y="43599"/>
                  <a:pt x="84667" y="50861"/>
                </a:cubicBezTo>
                <a:cubicBezTo>
                  <a:pt x="74292" y="65386"/>
                  <a:pt x="67734" y="101661"/>
                  <a:pt x="67734" y="101661"/>
                </a:cubicBezTo>
                <a:cubicBezTo>
                  <a:pt x="82661" y="146447"/>
                  <a:pt x="72746" y="112296"/>
                  <a:pt x="84667" y="177861"/>
                </a:cubicBezTo>
                <a:cubicBezTo>
                  <a:pt x="87241" y="192019"/>
                  <a:pt x="90768" y="205999"/>
                  <a:pt x="93134" y="220194"/>
                </a:cubicBezTo>
                <a:cubicBezTo>
                  <a:pt x="105241" y="292837"/>
                  <a:pt x="89407" y="261172"/>
                  <a:pt x="118534" y="304861"/>
                </a:cubicBezTo>
                <a:cubicBezTo>
                  <a:pt x="115712" y="333083"/>
                  <a:pt x="116445" y="361891"/>
                  <a:pt x="110067" y="389527"/>
                </a:cubicBezTo>
                <a:cubicBezTo>
                  <a:pt x="102621" y="421795"/>
                  <a:pt x="90125" y="412198"/>
                  <a:pt x="67734" y="423394"/>
                </a:cubicBezTo>
                <a:cubicBezTo>
                  <a:pt x="9598" y="452462"/>
                  <a:pt x="81675" y="432459"/>
                  <a:pt x="0" y="448794"/>
                </a:cubicBezTo>
                <a:cubicBezTo>
                  <a:pt x="5645" y="454438"/>
                  <a:pt x="10089" y="461620"/>
                  <a:pt x="16934" y="465727"/>
                </a:cubicBezTo>
                <a:cubicBezTo>
                  <a:pt x="24587" y="470319"/>
                  <a:pt x="36023" y="467883"/>
                  <a:pt x="42334" y="474194"/>
                </a:cubicBezTo>
                <a:cubicBezTo>
                  <a:pt x="56724" y="488585"/>
                  <a:pt x="76200" y="524994"/>
                  <a:pt x="76200" y="524994"/>
                </a:cubicBezTo>
                <a:cubicBezTo>
                  <a:pt x="79022" y="578616"/>
                  <a:pt x="80015" y="632366"/>
                  <a:pt x="84667" y="685861"/>
                </a:cubicBezTo>
                <a:cubicBezTo>
                  <a:pt x="86321" y="704877"/>
                  <a:pt x="96341" y="726718"/>
                  <a:pt x="101600" y="745127"/>
                </a:cubicBezTo>
                <a:cubicBezTo>
                  <a:pt x="105217" y="757787"/>
                  <a:pt x="111767" y="790860"/>
                  <a:pt x="118534" y="804394"/>
                </a:cubicBezTo>
                <a:cubicBezTo>
                  <a:pt x="123085" y="813495"/>
                  <a:pt x="125385" y="828419"/>
                  <a:pt x="135467" y="829794"/>
                </a:cubicBezTo>
                <a:cubicBezTo>
                  <a:pt x="191394" y="837420"/>
                  <a:pt x="248356" y="829794"/>
                  <a:pt x="304800" y="82979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0" name="Düz Ok Bağlayıcısı 19"/>
          <p:cNvCxnSpPr/>
          <p:nvPr/>
        </p:nvCxnSpPr>
        <p:spPr>
          <a:xfrm flipH="1">
            <a:off x="4648200" y="3676198"/>
            <a:ext cx="1663700" cy="83003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rbest Form 20"/>
          <p:cNvSpPr/>
          <p:nvPr/>
        </p:nvSpPr>
        <p:spPr>
          <a:xfrm>
            <a:off x="749204" y="355601"/>
            <a:ext cx="2768696" cy="1769533"/>
          </a:xfrm>
          <a:custGeom>
            <a:avLst/>
            <a:gdLst>
              <a:gd name="connsiteX0" fmla="*/ 3691595 w 3691595"/>
              <a:gd name="connsiteY0" fmla="*/ 1769533 h 1769533"/>
              <a:gd name="connsiteX1" fmla="*/ 3683129 w 3691595"/>
              <a:gd name="connsiteY1" fmla="*/ 1727200 h 1769533"/>
              <a:gd name="connsiteX2" fmla="*/ 3623862 w 3691595"/>
              <a:gd name="connsiteY2" fmla="*/ 1625600 h 1769533"/>
              <a:gd name="connsiteX3" fmla="*/ 3606929 w 3691595"/>
              <a:gd name="connsiteY3" fmla="*/ 1591733 h 1769533"/>
              <a:gd name="connsiteX4" fmla="*/ 3573062 w 3691595"/>
              <a:gd name="connsiteY4" fmla="*/ 1540933 h 1769533"/>
              <a:gd name="connsiteX5" fmla="*/ 3488395 w 3691595"/>
              <a:gd name="connsiteY5" fmla="*/ 1397000 h 1769533"/>
              <a:gd name="connsiteX6" fmla="*/ 3429129 w 3691595"/>
              <a:gd name="connsiteY6" fmla="*/ 1320800 h 1769533"/>
              <a:gd name="connsiteX7" fmla="*/ 3403729 w 3691595"/>
              <a:gd name="connsiteY7" fmla="*/ 1278467 h 1769533"/>
              <a:gd name="connsiteX8" fmla="*/ 3361395 w 3691595"/>
              <a:gd name="connsiteY8" fmla="*/ 1236133 h 1769533"/>
              <a:gd name="connsiteX9" fmla="*/ 3335995 w 3691595"/>
              <a:gd name="connsiteY9" fmla="*/ 1202267 h 1769533"/>
              <a:gd name="connsiteX10" fmla="*/ 3310595 w 3691595"/>
              <a:gd name="connsiteY10" fmla="*/ 1176867 h 1769533"/>
              <a:gd name="connsiteX11" fmla="*/ 3285195 w 3691595"/>
              <a:gd name="connsiteY11" fmla="*/ 1134533 h 1769533"/>
              <a:gd name="connsiteX12" fmla="*/ 3166662 w 3691595"/>
              <a:gd name="connsiteY12" fmla="*/ 1032933 h 1769533"/>
              <a:gd name="connsiteX13" fmla="*/ 3132795 w 3691595"/>
              <a:gd name="connsiteY13" fmla="*/ 1007533 h 1769533"/>
              <a:gd name="connsiteX14" fmla="*/ 3073529 w 3691595"/>
              <a:gd name="connsiteY14" fmla="*/ 982133 h 1769533"/>
              <a:gd name="connsiteX15" fmla="*/ 3048129 w 3691595"/>
              <a:gd name="connsiteY15" fmla="*/ 956733 h 1769533"/>
              <a:gd name="connsiteX16" fmla="*/ 2853395 w 3691595"/>
              <a:gd name="connsiteY16" fmla="*/ 829733 h 1769533"/>
              <a:gd name="connsiteX17" fmla="*/ 2811062 w 3691595"/>
              <a:gd name="connsiteY17" fmla="*/ 804333 h 1769533"/>
              <a:gd name="connsiteX18" fmla="*/ 2743329 w 3691595"/>
              <a:gd name="connsiteY18" fmla="*/ 762000 h 1769533"/>
              <a:gd name="connsiteX19" fmla="*/ 2692529 w 3691595"/>
              <a:gd name="connsiteY19" fmla="*/ 728133 h 1769533"/>
              <a:gd name="connsiteX20" fmla="*/ 2641729 w 3691595"/>
              <a:gd name="connsiteY20" fmla="*/ 711200 h 1769533"/>
              <a:gd name="connsiteX21" fmla="*/ 2599395 w 3691595"/>
              <a:gd name="connsiteY21" fmla="*/ 677333 h 1769533"/>
              <a:gd name="connsiteX22" fmla="*/ 2404662 w 3691595"/>
              <a:gd name="connsiteY22" fmla="*/ 584200 h 1769533"/>
              <a:gd name="connsiteX23" fmla="*/ 2303062 w 3691595"/>
              <a:gd name="connsiteY23" fmla="*/ 516467 h 1769533"/>
              <a:gd name="connsiteX24" fmla="*/ 2269195 w 3691595"/>
              <a:gd name="connsiteY24" fmla="*/ 508000 h 1769533"/>
              <a:gd name="connsiteX25" fmla="*/ 2243795 w 3691595"/>
              <a:gd name="connsiteY25" fmla="*/ 499533 h 1769533"/>
              <a:gd name="connsiteX26" fmla="*/ 2108329 w 3691595"/>
              <a:gd name="connsiteY26" fmla="*/ 457200 h 1769533"/>
              <a:gd name="connsiteX27" fmla="*/ 2082929 w 3691595"/>
              <a:gd name="connsiteY27" fmla="*/ 448733 h 1769533"/>
              <a:gd name="connsiteX28" fmla="*/ 2032129 w 3691595"/>
              <a:gd name="connsiteY28" fmla="*/ 440267 h 1769533"/>
              <a:gd name="connsiteX29" fmla="*/ 1964395 w 3691595"/>
              <a:gd name="connsiteY29" fmla="*/ 423333 h 1769533"/>
              <a:gd name="connsiteX30" fmla="*/ 1828929 w 3691595"/>
              <a:gd name="connsiteY30" fmla="*/ 406400 h 1769533"/>
              <a:gd name="connsiteX31" fmla="*/ 1727329 w 3691595"/>
              <a:gd name="connsiteY31" fmla="*/ 389467 h 1769533"/>
              <a:gd name="connsiteX32" fmla="*/ 127129 w 3691595"/>
              <a:gd name="connsiteY32" fmla="*/ 381000 h 1769533"/>
              <a:gd name="connsiteX33" fmla="*/ 118662 w 3691595"/>
              <a:gd name="connsiteY33" fmla="*/ 355600 h 1769533"/>
              <a:gd name="connsiteX34" fmla="*/ 93262 w 3691595"/>
              <a:gd name="connsiteY34" fmla="*/ 321733 h 1769533"/>
              <a:gd name="connsiteX35" fmla="*/ 84795 w 3691595"/>
              <a:gd name="connsiteY35" fmla="*/ 270933 h 1769533"/>
              <a:gd name="connsiteX36" fmla="*/ 50929 w 3691595"/>
              <a:gd name="connsiteY36" fmla="*/ 186267 h 1769533"/>
              <a:gd name="connsiteX37" fmla="*/ 33995 w 3691595"/>
              <a:gd name="connsiteY37" fmla="*/ 143933 h 1769533"/>
              <a:gd name="connsiteX38" fmla="*/ 8595 w 3691595"/>
              <a:gd name="connsiteY38" fmla="*/ 84667 h 1769533"/>
              <a:gd name="connsiteX39" fmla="*/ 129 w 3691595"/>
              <a:gd name="connsiteY39" fmla="*/ 0 h 176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691595" h="1769533">
                <a:moveTo>
                  <a:pt x="3691595" y="1769533"/>
                </a:moveTo>
                <a:cubicBezTo>
                  <a:pt x="3688773" y="1755422"/>
                  <a:pt x="3688295" y="1740631"/>
                  <a:pt x="3683129" y="1727200"/>
                </a:cubicBezTo>
                <a:cubicBezTo>
                  <a:pt x="3647717" y="1635129"/>
                  <a:pt x="3661743" y="1686211"/>
                  <a:pt x="3623862" y="1625600"/>
                </a:cubicBezTo>
                <a:cubicBezTo>
                  <a:pt x="3617173" y="1614897"/>
                  <a:pt x="3613423" y="1602556"/>
                  <a:pt x="3606929" y="1591733"/>
                </a:cubicBezTo>
                <a:cubicBezTo>
                  <a:pt x="3596458" y="1574282"/>
                  <a:pt x="3583644" y="1558317"/>
                  <a:pt x="3573062" y="1540933"/>
                </a:cubicBezTo>
                <a:cubicBezTo>
                  <a:pt x="3544120" y="1493386"/>
                  <a:pt x="3522568" y="1440938"/>
                  <a:pt x="3488395" y="1397000"/>
                </a:cubicBezTo>
                <a:cubicBezTo>
                  <a:pt x="3468640" y="1371600"/>
                  <a:pt x="3445685" y="1348392"/>
                  <a:pt x="3429129" y="1320800"/>
                </a:cubicBezTo>
                <a:cubicBezTo>
                  <a:pt x="3420662" y="1306689"/>
                  <a:pt x="3414009" y="1291317"/>
                  <a:pt x="3403729" y="1278467"/>
                </a:cubicBezTo>
                <a:cubicBezTo>
                  <a:pt x="3391262" y="1262884"/>
                  <a:pt x="3374653" y="1251049"/>
                  <a:pt x="3361395" y="1236133"/>
                </a:cubicBezTo>
                <a:cubicBezTo>
                  <a:pt x="3352020" y="1225586"/>
                  <a:pt x="3345178" y="1212981"/>
                  <a:pt x="3335995" y="1202267"/>
                </a:cubicBezTo>
                <a:cubicBezTo>
                  <a:pt x="3328203" y="1193176"/>
                  <a:pt x="3317779" y="1186446"/>
                  <a:pt x="3310595" y="1176867"/>
                </a:cubicBezTo>
                <a:cubicBezTo>
                  <a:pt x="3300721" y="1163702"/>
                  <a:pt x="3295973" y="1146969"/>
                  <a:pt x="3285195" y="1134533"/>
                </a:cubicBezTo>
                <a:cubicBezTo>
                  <a:pt x="3166842" y="997971"/>
                  <a:pt x="3244058" y="1081306"/>
                  <a:pt x="3166662" y="1032933"/>
                </a:cubicBezTo>
                <a:cubicBezTo>
                  <a:pt x="3154696" y="1025454"/>
                  <a:pt x="3145183" y="1014290"/>
                  <a:pt x="3132795" y="1007533"/>
                </a:cubicBezTo>
                <a:cubicBezTo>
                  <a:pt x="3113926" y="997241"/>
                  <a:pt x="3093284" y="990600"/>
                  <a:pt x="3073529" y="982133"/>
                </a:cubicBezTo>
                <a:cubicBezTo>
                  <a:pt x="3065062" y="973666"/>
                  <a:pt x="3057708" y="963917"/>
                  <a:pt x="3048129" y="956733"/>
                </a:cubicBezTo>
                <a:cubicBezTo>
                  <a:pt x="2963741" y="893442"/>
                  <a:pt x="2937427" y="880152"/>
                  <a:pt x="2853395" y="829733"/>
                </a:cubicBezTo>
                <a:cubicBezTo>
                  <a:pt x="2839284" y="821266"/>
                  <a:pt x="2824227" y="814207"/>
                  <a:pt x="2811062" y="804333"/>
                </a:cubicBezTo>
                <a:cubicBezTo>
                  <a:pt x="2732443" y="745369"/>
                  <a:pt x="2820812" y="808490"/>
                  <a:pt x="2743329" y="762000"/>
                </a:cubicBezTo>
                <a:cubicBezTo>
                  <a:pt x="2725878" y="751529"/>
                  <a:pt x="2710732" y="737234"/>
                  <a:pt x="2692529" y="728133"/>
                </a:cubicBezTo>
                <a:cubicBezTo>
                  <a:pt x="2676564" y="720151"/>
                  <a:pt x="2658662" y="716844"/>
                  <a:pt x="2641729" y="711200"/>
                </a:cubicBezTo>
                <a:cubicBezTo>
                  <a:pt x="2627618" y="699911"/>
                  <a:pt x="2614815" y="686756"/>
                  <a:pt x="2599395" y="677333"/>
                </a:cubicBezTo>
                <a:cubicBezTo>
                  <a:pt x="2490559" y="610823"/>
                  <a:pt x="2507598" y="628315"/>
                  <a:pt x="2404662" y="584200"/>
                </a:cubicBezTo>
                <a:cubicBezTo>
                  <a:pt x="2335345" y="554493"/>
                  <a:pt x="2403716" y="575182"/>
                  <a:pt x="2303062" y="516467"/>
                </a:cubicBezTo>
                <a:cubicBezTo>
                  <a:pt x="2293011" y="510604"/>
                  <a:pt x="2280384" y="511197"/>
                  <a:pt x="2269195" y="508000"/>
                </a:cubicBezTo>
                <a:cubicBezTo>
                  <a:pt x="2260614" y="505548"/>
                  <a:pt x="2252182" y="502583"/>
                  <a:pt x="2243795" y="499533"/>
                </a:cubicBezTo>
                <a:cubicBezTo>
                  <a:pt x="1860930" y="360307"/>
                  <a:pt x="2482572" y="581953"/>
                  <a:pt x="2108329" y="457200"/>
                </a:cubicBezTo>
                <a:cubicBezTo>
                  <a:pt x="2099862" y="454378"/>
                  <a:pt x="2091641" y="450669"/>
                  <a:pt x="2082929" y="448733"/>
                </a:cubicBezTo>
                <a:cubicBezTo>
                  <a:pt x="2066171" y="445009"/>
                  <a:pt x="2048915" y="443864"/>
                  <a:pt x="2032129" y="440267"/>
                </a:cubicBezTo>
                <a:cubicBezTo>
                  <a:pt x="2009373" y="435391"/>
                  <a:pt x="1987351" y="427159"/>
                  <a:pt x="1964395" y="423333"/>
                </a:cubicBezTo>
                <a:cubicBezTo>
                  <a:pt x="1919507" y="415852"/>
                  <a:pt x="1873978" y="412836"/>
                  <a:pt x="1828929" y="406400"/>
                </a:cubicBezTo>
                <a:cubicBezTo>
                  <a:pt x="1794940" y="401545"/>
                  <a:pt x="1761659" y="389979"/>
                  <a:pt x="1727329" y="389467"/>
                </a:cubicBezTo>
                <a:lnTo>
                  <a:pt x="127129" y="381000"/>
                </a:lnTo>
                <a:cubicBezTo>
                  <a:pt x="124307" y="372533"/>
                  <a:pt x="123090" y="363349"/>
                  <a:pt x="118662" y="355600"/>
                </a:cubicBezTo>
                <a:cubicBezTo>
                  <a:pt x="111661" y="343348"/>
                  <a:pt x="98503" y="334835"/>
                  <a:pt x="93262" y="321733"/>
                </a:cubicBezTo>
                <a:cubicBezTo>
                  <a:pt x="86886" y="305794"/>
                  <a:pt x="89915" y="287318"/>
                  <a:pt x="84795" y="270933"/>
                </a:cubicBezTo>
                <a:cubicBezTo>
                  <a:pt x="75729" y="241921"/>
                  <a:pt x="62218" y="214489"/>
                  <a:pt x="50929" y="186267"/>
                </a:cubicBezTo>
                <a:cubicBezTo>
                  <a:pt x="45284" y="172156"/>
                  <a:pt x="40792" y="157527"/>
                  <a:pt x="33995" y="143933"/>
                </a:cubicBezTo>
                <a:cubicBezTo>
                  <a:pt x="13071" y="102085"/>
                  <a:pt x="21053" y="122040"/>
                  <a:pt x="8595" y="84667"/>
                </a:cubicBezTo>
                <a:cubicBezTo>
                  <a:pt x="-1727" y="22732"/>
                  <a:pt x="129" y="51034"/>
                  <a:pt x="129" y="0"/>
                </a:cubicBezTo>
              </a:path>
            </a:pathLst>
          </a:custGeom>
          <a:ln w="2857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Serbest Form 21"/>
          <p:cNvSpPr/>
          <p:nvPr/>
        </p:nvSpPr>
        <p:spPr>
          <a:xfrm>
            <a:off x="1847851" y="2455333"/>
            <a:ext cx="4749800" cy="2133600"/>
          </a:xfrm>
          <a:custGeom>
            <a:avLst/>
            <a:gdLst>
              <a:gd name="connsiteX0" fmla="*/ 0 w 6333067"/>
              <a:gd name="connsiteY0" fmla="*/ 0 h 2133600"/>
              <a:gd name="connsiteX1" fmla="*/ 42333 w 6333067"/>
              <a:gd name="connsiteY1" fmla="*/ 25400 h 2133600"/>
              <a:gd name="connsiteX2" fmla="*/ 110067 w 6333067"/>
              <a:gd name="connsiteY2" fmla="*/ 42334 h 2133600"/>
              <a:gd name="connsiteX3" fmla="*/ 186267 w 6333067"/>
              <a:gd name="connsiteY3" fmla="*/ 59267 h 2133600"/>
              <a:gd name="connsiteX4" fmla="*/ 220133 w 6333067"/>
              <a:gd name="connsiteY4" fmla="*/ 67734 h 2133600"/>
              <a:gd name="connsiteX5" fmla="*/ 270933 w 6333067"/>
              <a:gd name="connsiteY5" fmla="*/ 76200 h 2133600"/>
              <a:gd name="connsiteX6" fmla="*/ 406400 w 6333067"/>
              <a:gd name="connsiteY6" fmla="*/ 110067 h 2133600"/>
              <a:gd name="connsiteX7" fmla="*/ 516467 w 6333067"/>
              <a:gd name="connsiteY7" fmla="*/ 143934 h 2133600"/>
              <a:gd name="connsiteX8" fmla="*/ 558800 w 6333067"/>
              <a:gd name="connsiteY8" fmla="*/ 160867 h 2133600"/>
              <a:gd name="connsiteX9" fmla="*/ 660400 w 6333067"/>
              <a:gd name="connsiteY9" fmla="*/ 194734 h 2133600"/>
              <a:gd name="connsiteX10" fmla="*/ 728133 w 6333067"/>
              <a:gd name="connsiteY10" fmla="*/ 203200 h 2133600"/>
              <a:gd name="connsiteX11" fmla="*/ 795867 w 6333067"/>
              <a:gd name="connsiteY11" fmla="*/ 228600 h 2133600"/>
              <a:gd name="connsiteX12" fmla="*/ 914400 w 6333067"/>
              <a:gd name="connsiteY12" fmla="*/ 245534 h 2133600"/>
              <a:gd name="connsiteX13" fmla="*/ 982133 w 6333067"/>
              <a:gd name="connsiteY13" fmla="*/ 270934 h 2133600"/>
              <a:gd name="connsiteX14" fmla="*/ 1117600 w 6333067"/>
              <a:gd name="connsiteY14" fmla="*/ 279400 h 2133600"/>
              <a:gd name="connsiteX15" fmla="*/ 1312333 w 6333067"/>
              <a:gd name="connsiteY15" fmla="*/ 296334 h 2133600"/>
              <a:gd name="connsiteX16" fmla="*/ 1346200 w 6333067"/>
              <a:gd name="connsiteY16" fmla="*/ 304800 h 2133600"/>
              <a:gd name="connsiteX17" fmla="*/ 1439333 w 6333067"/>
              <a:gd name="connsiteY17" fmla="*/ 330200 h 2133600"/>
              <a:gd name="connsiteX18" fmla="*/ 1634067 w 6333067"/>
              <a:gd name="connsiteY18" fmla="*/ 355600 h 2133600"/>
              <a:gd name="connsiteX19" fmla="*/ 1710267 w 6333067"/>
              <a:gd name="connsiteY19" fmla="*/ 364067 h 2133600"/>
              <a:gd name="connsiteX20" fmla="*/ 1845733 w 6333067"/>
              <a:gd name="connsiteY20" fmla="*/ 381000 h 2133600"/>
              <a:gd name="connsiteX21" fmla="*/ 2023533 w 6333067"/>
              <a:gd name="connsiteY21" fmla="*/ 389467 h 2133600"/>
              <a:gd name="connsiteX22" fmla="*/ 3124200 w 6333067"/>
              <a:gd name="connsiteY22" fmla="*/ 423334 h 2133600"/>
              <a:gd name="connsiteX23" fmla="*/ 3293533 w 6333067"/>
              <a:gd name="connsiteY23" fmla="*/ 431800 h 2133600"/>
              <a:gd name="connsiteX24" fmla="*/ 3581400 w 6333067"/>
              <a:gd name="connsiteY24" fmla="*/ 457200 h 2133600"/>
              <a:gd name="connsiteX25" fmla="*/ 3623733 w 6333067"/>
              <a:gd name="connsiteY25" fmla="*/ 465667 h 2133600"/>
              <a:gd name="connsiteX26" fmla="*/ 3716867 w 6333067"/>
              <a:gd name="connsiteY26" fmla="*/ 491067 h 2133600"/>
              <a:gd name="connsiteX27" fmla="*/ 3852333 w 6333067"/>
              <a:gd name="connsiteY27" fmla="*/ 499534 h 2133600"/>
              <a:gd name="connsiteX28" fmla="*/ 4021667 w 6333067"/>
              <a:gd name="connsiteY28" fmla="*/ 516467 h 2133600"/>
              <a:gd name="connsiteX29" fmla="*/ 4097867 w 6333067"/>
              <a:gd name="connsiteY29" fmla="*/ 533400 h 2133600"/>
              <a:gd name="connsiteX30" fmla="*/ 4148667 w 6333067"/>
              <a:gd name="connsiteY30" fmla="*/ 550334 h 2133600"/>
              <a:gd name="connsiteX31" fmla="*/ 4207933 w 6333067"/>
              <a:gd name="connsiteY31" fmla="*/ 558800 h 2133600"/>
              <a:gd name="connsiteX32" fmla="*/ 4250267 w 6333067"/>
              <a:gd name="connsiteY32" fmla="*/ 575734 h 2133600"/>
              <a:gd name="connsiteX33" fmla="*/ 4284133 w 6333067"/>
              <a:gd name="connsiteY33" fmla="*/ 592667 h 2133600"/>
              <a:gd name="connsiteX34" fmla="*/ 4318000 w 6333067"/>
              <a:gd name="connsiteY34" fmla="*/ 601134 h 2133600"/>
              <a:gd name="connsiteX35" fmla="*/ 4445000 w 6333067"/>
              <a:gd name="connsiteY35" fmla="*/ 643467 h 2133600"/>
              <a:gd name="connsiteX36" fmla="*/ 4445000 w 6333067"/>
              <a:gd name="connsiteY36" fmla="*/ 643467 h 2133600"/>
              <a:gd name="connsiteX37" fmla="*/ 4495800 w 6333067"/>
              <a:gd name="connsiteY37" fmla="*/ 668867 h 2133600"/>
              <a:gd name="connsiteX38" fmla="*/ 4563533 w 6333067"/>
              <a:gd name="connsiteY38" fmla="*/ 702734 h 2133600"/>
              <a:gd name="connsiteX39" fmla="*/ 4639733 w 6333067"/>
              <a:gd name="connsiteY39" fmla="*/ 753534 h 2133600"/>
              <a:gd name="connsiteX40" fmla="*/ 4715933 w 6333067"/>
              <a:gd name="connsiteY40" fmla="*/ 821267 h 2133600"/>
              <a:gd name="connsiteX41" fmla="*/ 4749800 w 6333067"/>
              <a:gd name="connsiteY41" fmla="*/ 838200 h 2133600"/>
              <a:gd name="connsiteX42" fmla="*/ 4809067 w 6333067"/>
              <a:gd name="connsiteY42" fmla="*/ 889000 h 2133600"/>
              <a:gd name="connsiteX43" fmla="*/ 4868333 w 6333067"/>
              <a:gd name="connsiteY43" fmla="*/ 922867 h 2133600"/>
              <a:gd name="connsiteX44" fmla="*/ 4927600 w 6333067"/>
              <a:gd name="connsiteY44" fmla="*/ 973667 h 2133600"/>
              <a:gd name="connsiteX45" fmla="*/ 4978400 w 6333067"/>
              <a:gd name="connsiteY45" fmla="*/ 1007534 h 2133600"/>
              <a:gd name="connsiteX46" fmla="*/ 5037667 w 6333067"/>
              <a:gd name="connsiteY46" fmla="*/ 1066800 h 2133600"/>
              <a:gd name="connsiteX47" fmla="*/ 5088467 w 6333067"/>
              <a:gd name="connsiteY47" fmla="*/ 1109134 h 2133600"/>
              <a:gd name="connsiteX48" fmla="*/ 5122333 w 6333067"/>
              <a:gd name="connsiteY48" fmla="*/ 1151467 h 2133600"/>
              <a:gd name="connsiteX49" fmla="*/ 5190067 w 6333067"/>
              <a:gd name="connsiteY49" fmla="*/ 1219200 h 2133600"/>
              <a:gd name="connsiteX50" fmla="*/ 5266267 w 6333067"/>
              <a:gd name="connsiteY50" fmla="*/ 1320800 h 2133600"/>
              <a:gd name="connsiteX51" fmla="*/ 5283200 w 6333067"/>
              <a:gd name="connsiteY51" fmla="*/ 1363134 h 2133600"/>
              <a:gd name="connsiteX52" fmla="*/ 5325533 w 6333067"/>
              <a:gd name="connsiteY52" fmla="*/ 1413934 h 2133600"/>
              <a:gd name="connsiteX53" fmla="*/ 5359400 w 6333067"/>
              <a:gd name="connsiteY53" fmla="*/ 1473200 h 2133600"/>
              <a:gd name="connsiteX54" fmla="*/ 5376333 w 6333067"/>
              <a:gd name="connsiteY54" fmla="*/ 1490134 h 2133600"/>
              <a:gd name="connsiteX55" fmla="*/ 5393267 w 6333067"/>
              <a:gd name="connsiteY55" fmla="*/ 1524000 h 2133600"/>
              <a:gd name="connsiteX56" fmla="*/ 5435600 w 6333067"/>
              <a:gd name="connsiteY56" fmla="*/ 1625600 h 2133600"/>
              <a:gd name="connsiteX57" fmla="*/ 5469467 w 6333067"/>
              <a:gd name="connsiteY57" fmla="*/ 1684867 h 2133600"/>
              <a:gd name="connsiteX58" fmla="*/ 5520267 w 6333067"/>
              <a:gd name="connsiteY58" fmla="*/ 1769534 h 2133600"/>
              <a:gd name="connsiteX59" fmla="*/ 5537200 w 6333067"/>
              <a:gd name="connsiteY59" fmla="*/ 1803400 h 2133600"/>
              <a:gd name="connsiteX60" fmla="*/ 5562600 w 6333067"/>
              <a:gd name="connsiteY60" fmla="*/ 1837267 h 2133600"/>
              <a:gd name="connsiteX61" fmla="*/ 5604933 w 6333067"/>
              <a:gd name="connsiteY61" fmla="*/ 1896534 h 2133600"/>
              <a:gd name="connsiteX62" fmla="*/ 5613400 w 6333067"/>
              <a:gd name="connsiteY62" fmla="*/ 1938867 h 2133600"/>
              <a:gd name="connsiteX63" fmla="*/ 5638800 w 6333067"/>
              <a:gd name="connsiteY63" fmla="*/ 1964267 h 2133600"/>
              <a:gd name="connsiteX64" fmla="*/ 5664200 w 6333067"/>
              <a:gd name="connsiteY64" fmla="*/ 1998134 h 2133600"/>
              <a:gd name="connsiteX65" fmla="*/ 5706533 w 6333067"/>
              <a:gd name="connsiteY65" fmla="*/ 2065867 h 2133600"/>
              <a:gd name="connsiteX66" fmla="*/ 5731933 w 6333067"/>
              <a:gd name="connsiteY66" fmla="*/ 2082800 h 2133600"/>
              <a:gd name="connsiteX67" fmla="*/ 5748867 w 6333067"/>
              <a:gd name="connsiteY67" fmla="*/ 2108200 h 2133600"/>
              <a:gd name="connsiteX68" fmla="*/ 5808133 w 6333067"/>
              <a:gd name="connsiteY68" fmla="*/ 2133600 h 2133600"/>
              <a:gd name="connsiteX69" fmla="*/ 5952067 w 6333067"/>
              <a:gd name="connsiteY69" fmla="*/ 2116667 h 2133600"/>
              <a:gd name="connsiteX70" fmla="*/ 5977467 w 6333067"/>
              <a:gd name="connsiteY70" fmla="*/ 2099734 h 2133600"/>
              <a:gd name="connsiteX71" fmla="*/ 6053667 w 6333067"/>
              <a:gd name="connsiteY71" fmla="*/ 2065867 h 2133600"/>
              <a:gd name="connsiteX72" fmla="*/ 6087533 w 6333067"/>
              <a:gd name="connsiteY72" fmla="*/ 2040467 h 2133600"/>
              <a:gd name="connsiteX73" fmla="*/ 6155267 w 6333067"/>
              <a:gd name="connsiteY73" fmla="*/ 1981200 h 2133600"/>
              <a:gd name="connsiteX74" fmla="*/ 6189133 w 6333067"/>
              <a:gd name="connsiteY74" fmla="*/ 1921934 h 2133600"/>
              <a:gd name="connsiteX75" fmla="*/ 6206067 w 6333067"/>
              <a:gd name="connsiteY75" fmla="*/ 1896534 h 2133600"/>
              <a:gd name="connsiteX76" fmla="*/ 6223000 w 6333067"/>
              <a:gd name="connsiteY76" fmla="*/ 1862667 h 2133600"/>
              <a:gd name="connsiteX77" fmla="*/ 6248400 w 6333067"/>
              <a:gd name="connsiteY77" fmla="*/ 1837267 h 2133600"/>
              <a:gd name="connsiteX78" fmla="*/ 6282267 w 6333067"/>
              <a:gd name="connsiteY78" fmla="*/ 1769534 h 2133600"/>
              <a:gd name="connsiteX79" fmla="*/ 6307667 w 6333067"/>
              <a:gd name="connsiteY79" fmla="*/ 1718734 h 2133600"/>
              <a:gd name="connsiteX80" fmla="*/ 6316133 w 6333067"/>
              <a:gd name="connsiteY80" fmla="*/ 1693334 h 2133600"/>
              <a:gd name="connsiteX81" fmla="*/ 6324600 w 6333067"/>
              <a:gd name="connsiteY81" fmla="*/ 1659467 h 2133600"/>
              <a:gd name="connsiteX82" fmla="*/ 6333067 w 6333067"/>
              <a:gd name="connsiteY82" fmla="*/ 164253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6333067" h="2133600">
                <a:moveTo>
                  <a:pt x="0" y="0"/>
                </a:moveTo>
                <a:cubicBezTo>
                  <a:pt x="14111" y="8467"/>
                  <a:pt x="26974" y="19493"/>
                  <a:pt x="42333" y="25400"/>
                </a:cubicBezTo>
                <a:cubicBezTo>
                  <a:pt x="64055" y="33755"/>
                  <a:pt x="87489" y="36689"/>
                  <a:pt x="110067" y="42334"/>
                </a:cubicBezTo>
                <a:cubicBezTo>
                  <a:pt x="192651" y="62980"/>
                  <a:pt x="89538" y="37771"/>
                  <a:pt x="186267" y="59267"/>
                </a:cubicBezTo>
                <a:cubicBezTo>
                  <a:pt x="197626" y="61791"/>
                  <a:pt x="208723" y="65452"/>
                  <a:pt x="220133" y="67734"/>
                </a:cubicBezTo>
                <a:cubicBezTo>
                  <a:pt x="236967" y="71101"/>
                  <a:pt x="254193" y="72395"/>
                  <a:pt x="270933" y="76200"/>
                </a:cubicBezTo>
                <a:cubicBezTo>
                  <a:pt x="316321" y="86515"/>
                  <a:pt x="361645" y="97280"/>
                  <a:pt x="406400" y="110067"/>
                </a:cubicBezTo>
                <a:cubicBezTo>
                  <a:pt x="451377" y="122917"/>
                  <a:pt x="473499" y="128309"/>
                  <a:pt x="516467" y="143934"/>
                </a:cubicBezTo>
                <a:cubicBezTo>
                  <a:pt x="530750" y="149128"/>
                  <a:pt x="544468" y="155809"/>
                  <a:pt x="558800" y="160867"/>
                </a:cubicBezTo>
                <a:cubicBezTo>
                  <a:pt x="592463" y="172748"/>
                  <a:pt x="624977" y="190306"/>
                  <a:pt x="660400" y="194734"/>
                </a:cubicBezTo>
                <a:lnTo>
                  <a:pt x="728133" y="203200"/>
                </a:lnTo>
                <a:cubicBezTo>
                  <a:pt x="750711" y="211667"/>
                  <a:pt x="772353" y="223256"/>
                  <a:pt x="795867" y="228600"/>
                </a:cubicBezTo>
                <a:cubicBezTo>
                  <a:pt x="834787" y="237445"/>
                  <a:pt x="914400" y="245534"/>
                  <a:pt x="914400" y="245534"/>
                </a:cubicBezTo>
                <a:cubicBezTo>
                  <a:pt x="936978" y="254001"/>
                  <a:pt x="958348" y="266970"/>
                  <a:pt x="982133" y="270934"/>
                </a:cubicBezTo>
                <a:cubicBezTo>
                  <a:pt x="1026761" y="278372"/>
                  <a:pt x="1072456" y="276390"/>
                  <a:pt x="1117600" y="279400"/>
                </a:cubicBezTo>
                <a:cubicBezTo>
                  <a:pt x="1246181" y="287972"/>
                  <a:pt x="1206727" y="284600"/>
                  <a:pt x="1312333" y="296334"/>
                </a:cubicBezTo>
                <a:cubicBezTo>
                  <a:pt x="1323622" y="299156"/>
                  <a:pt x="1334974" y="301738"/>
                  <a:pt x="1346200" y="304800"/>
                </a:cubicBezTo>
                <a:cubicBezTo>
                  <a:pt x="1363957" y="309643"/>
                  <a:pt x="1415379" y="325409"/>
                  <a:pt x="1439333" y="330200"/>
                </a:cubicBezTo>
                <a:cubicBezTo>
                  <a:pt x="1557986" y="353931"/>
                  <a:pt x="1509548" y="343741"/>
                  <a:pt x="1634067" y="355600"/>
                </a:cubicBezTo>
                <a:cubicBezTo>
                  <a:pt x="1659508" y="358023"/>
                  <a:pt x="1684893" y="361022"/>
                  <a:pt x="1710267" y="364067"/>
                </a:cubicBezTo>
                <a:cubicBezTo>
                  <a:pt x="1755450" y="369489"/>
                  <a:pt x="1800375" y="377322"/>
                  <a:pt x="1845733" y="381000"/>
                </a:cubicBezTo>
                <a:cubicBezTo>
                  <a:pt x="1904873" y="385795"/>
                  <a:pt x="1964239" y="387291"/>
                  <a:pt x="2023533" y="389467"/>
                </a:cubicBezTo>
                <a:lnTo>
                  <a:pt x="3124200" y="423334"/>
                </a:lnTo>
                <a:cubicBezTo>
                  <a:pt x="3180644" y="426156"/>
                  <a:pt x="3237173" y="427625"/>
                  <a:pt x="3293533" y="431800"/>
                </a:cubicBezTo>
                <a:cubicBezTo>
                  <a:pt x="3389598" y="438916"/>
                  <a:pt x="3581400" y="457200"/>
                  <a:pt x="3581400" y="457200"/>
                </a:cubicBezTo>
                <a:cubicBezTo>
                  <a:pt x="3595511" y="460022"/>
                  <a:pt x="3609772" y="462177"/>
                  <a:pt x="3623733" y="465667"/>
                </a:cubicBezTo>
                <a:cubicBezTo>
                  <a:pt x="3654951" y="473471"/>
                  <a:pt x="3685036" y="486351"/>
                  <a:pt x="3716867" y="491067"/>
                </a:cubicBezTo>
                <a:cubicBezTo>
                  <a:pt x="3761622" y="497697"/>
                  <a:pt x="3807178" y="496712"/>
                  <a:pt x="3852333" y="499534"/>
                </a:cubicBezTo>
                <a:cubicBezTo>
                  <a:pt x="3952257" y="519517"/>
                  <a:pt x="3833176" y="497617"/>
                  <a:pt x="4021667" y="516467"/>
                </a:cubicBezTo>
                <a:cubicBezTo>
                  <a:pt x="4033743" y="517675"/>
                  <a:pt x="4083732" y="529160"/>
                  <a:pt x="4097867" y="533400"/>
                </a:cubicBezTo>
                <a:cubicBezTo>
                  <a:pt x="4114964" y="538529"/>
                  <a:pt x="4131275" y="546320"/>
                  <a:pt x="4148667" y="550334"/>
                </a:cubicBezTo>
                <a:cubicBezTo>
                  <a:pt x="4168112" y="554821"/>
                  <a:pt x="4188178" y="555978"/>
                  <a:pt x="4207933" y="558800"/>
                </a:cubicBezTo>
                <a:cubicBezTo>
                  <a:pt x="4222044" y="564445"/>
                  <a:pt x="4236379" y="569561"/>
                  <a:pt x="4250267" y="575734"/>
                </a:cubicBezTo>
                <a:cubicBezTo>
                  <a:pt x="4261800" y="580860"/>
                  <a:pt x="4272315" y="588235"/>
                  <a:pt x="4284133" y="592667"/>
                </a:cubicBezTo>
                <a:cubicBezTo>
                  <a:pt x="4295029" y="596753"/>
                  <a:pt x="4306904" y="597630"/>
                  <a:pt x="4318000" y="601134"/>
                </a:cubicBezTo>
                <a:cubicBezTo>
                  <a:pt x="4360552" y="614571"/>
                  <a:pt x="4402667" y="629356"/>
                  <a:pt x="4445000" y="643467"/>
                </a:cubicBezTo>
                <a:lnTo>
                  <a:pt x="4445000" y="643467"/>
                </a:lnTo>
                <a:cubicBezTo>
                  <a:pt x="4461933" y="651934"/>
                  <a:pt x="4479180" y="659801"/>
                  <a:pt x="4495800" y="668867"/>
                </a:cubicBezTo>
                <a:cubicBezTo>
                  <a:pt x="4558641" y="703144"/>
                  <a:pt x="4515550" y="686739"/>
                  <a:pt x="4563533" y="702734"/>
                </a:cubicBezTo>
                <a:cubicBezTo>
                  <a:pt x="4613148" y="752346"/>
                  <a:pt x="4526243" y="668416"/>
                  <a:pt x="4639733" y="753534"/>
                </a:cubicBezTo>
                <a:cubicBezTo>
                  <a:pt x="4666920" y="773924"/>
                  <a:pt x="4688996" y="800547"/>
                  <a:pt x="4715933" y="821267"/>
                </a:cubicBezTo>
                <a:cubicBezTo>
                  <a:pt x="4725937" y="828962"/>
                  <a:pt x="4739593" y="830777"/>
                  <a:pt x="4749800" y="838200"/>
                </a:cubicBezTo>
                <a:cubicBezTo>
                  <a:pt x="4770843" y="853504"/>
                  <a:pt x="4787894" y="873876"/>
                  <a:pt x="4809067" y="889000"/>
                </a:cubicBezTo>
                <a:cubicBezTo>
                  <a:pt x="4827582" y="902225"/>
                  <a:pt x="4849818" y="909642"/>
                  <a:pt x="4868333" y="922867"/>
                </a:cubicBezTo>
                <a:cubicBezTo>
                  <a:pt x="4889506" y="937991"/>
                  <a:pt x="4906976" y="957803"/>
                  <a:pt x="4927600" y="973667"/>
                </a:cubicBezTo>
                <a:cubicBezTo>
                  <a:pt x="4943731" y="986075"/>
                  <a:pt x="4964009" y="993144"/>
                  <a:pt x="4978400" y="1007534"/>
                </a:cubicBezTo>
                <a:cubicBezTo>
                  <a:pt x="4998156" y="1027289"/>
                  <a:pt x="5015316" y="1050037"/>
                  <a:pt x="5037667" y="1066800"/>
                </a:cubicBezTo>
                <a:cubicBezTo>
                  <a:pt x="5058889" y="1082717"/>
                  <a:pt x="5072320" y="1090296"/>
                  <a:pt x="5088467" y="1109134"/>
                </a:cubicBezTo>
                <a:cubicBezTo>
                  <a:pt x="5100227" y="1122854"/>
                  <a:pt x="5110076" y="1138189"/>
                  <a:pt x="5122333" y="1151467"/>
                </a:cubicBezTo>
                <a:cubicBezTo>
                  <a:pt x="5143990" y="1174929"/>
                  <a:pt x="5175788" y="1190641"/>
                  <a:pt x="5190067" y="1219200"/>
                </a:cubicBezTo>
                <a:cubicBezTo>
                  <a:pt x="5226177" y="1291419"/>
                  <a:pt x="5202080" y="1256613"/>
                  <a:pt x="5266267" y="1320800"/>
                </a:cubicBezTo>
                <a:cubicBezTo>
                  <a:pt x="5271911" y="1334911"/>
                  <a:pt x="5275819" y="1349848"/>
                  <a:pt x="5283200" y="1363134"/>
                </a:cubicBezTo>
                <a:cubicBezTo>
                  <a:pt x="5345694" y="1475623"/>
                  <a:pt x="5280348" y="1346157"/>
                  <a:pt x="5325533" y="1413934"/>
                </a:cubicBezTo>
                <a:cubicBezTo>
                  <a:pt x="5360297" y="1466080"/>
                  <a:pt x="5324760" y="1429898"/>
                  <a:pt x="5359400" y="1473200"/>
                </a:cubicBezTo>
                <a:cubicBezTo>
                  <a:pt x="5364387" y="1479433"/>
                  <a:pt x="5371905" y="1483492"/>
                  <a:pt x="5376333" y="1490134"/>
                </a:cubicBezTo>
                <a:cubicBezTo>
                  <a:pt x="5383334" y="1500635"/>
                  <a:pt x="5388208" y="1512437"/>
                  <a:pt x="5393267" y="1524000"/>
                </a:cubicBezTo>
                <a:cubicBezTo>
                  <a:pt x="5407973" y="1557613"/>
                  <a:pt x="5415249" y="1595073"/>
                  <a:pt x="5435600" y="1625600"/>
                </a:cubicBezTo>
                <a:cubicBezTo>
                  <a:pt x="5476854" y="1687483"/>
                  <a:pt x="5426499" y="1609673"/>
                  <a:pt x="5469467" y="1684867"/>
                </a:cubicBezTo>
                <a:cubicBezTo>
                  <a:pt x="5485796" y="1713443"/>
                  <a:pt x="5505548" y="1740096"/>
                  <a:pt x="5520267" y="1769534"/>
                </a:cubicBezTo>
                <a:cubicBezTo>
                  <a:pt x="5525911" y="1780823"/>
                  <a:pt x="5530511" y="1792697"/>
                  <a:pt x="5537200" y="1803400"/>
                </a:cubicBezTo>
                <a:cubicBezTo>
                  <a:pt x="5544679" y="1815366"/>
                  <a:pt x="5554773" y="1825526"/>
                  <a:pt x="5562600" y="1837267"/>
                </a:cubicBezTo>
                <a:cubicBezTo>
                  <a:pt x="5601943" y="1896282"/>
                  <a:pt x="5571593" y="1863192"/>
                  <a:pt x="5604933" y="1896534"/>
                </a:cubicBezTo>
                <a:cubicBezTo>
                  <a:pt x="5607755" y="1910645"/>
                  <a:pt x="5606964" y="1925996"/>
                  <a:pt x="5613400" y="1938867"/>
                </a:cubicBezTo>
                <a:cubicBezTo>
                  <a:pt x="5618755" y="1949577"/>
                  <a:pt x="5631008" y="1955176"/>
                  <a:pt x="5638800" y="1964267"/>
                </a:cubicBezTo>
                <a:cubicBezTo>
                  <a:pt x="5647983" y="1974981"/>
                  <a:pt x="5656721" y="1986168"/>
                  <a:pt x="5664200" y="1998134"/>
                </a:cubicBezTo>
                <a:cubicBezTo>
                  <a:pt x="5686555" y="2033902"/>
                  <a:pt x="5674554" y="2033888"/>
                  <a:pt x="5706533" y="2065867"/>
                </a:cubicBezTo>
                <a:cubicBezTo>
                  <a:pt x="5713728" y="2073062"/>
                  <a:pt x="5723466" y="2077156"/>
                  <a:pt x="5731933" y="2082800"/>
                </a:cubicBezTo>
                <a:cubicBezTo>
                  <a:pt x="5737578" y="2091267"/>
                  <a:pt x="5741672" y="2101005"/>
                  <a:pt x="5748867" y="2108200"/>
                </a:cubicBezTo>
                <a:cubicBezTo>
                  <a:pt x="5768358" y="2127691"/>
                  <a:pt x="5782223" y="2127123"/>
                  <a:pt x="5808133" y="2133600"/>
                </a:cubicBezTo>
                <a:cubicBezTo>
                  <a:pt x="5856111" y="2127956"/>
                  <a:pt x="5904696" y="2126141"/>
                  <a:pt x="5952067" y="2116667"/>
                </a:cubicBezTo>
                <a:cubicBezTo>
                  <a:pt x="5962045" y="2114671"/>
                  <a:pt x="5968572" y="2104676"/>
                  <a:pt x="5977467" y="2099734"/>
                </a:cubicBezTo>
                <a:cubicBezTo>
                  <a:pt x="6021554" y="2075241"/>
                  <a:pt x="6017234" y="2078012"/>
                  <a:pt x="6053667" y="2065867"/>
                </a:cubicBezTo>
                <a:cubicBezTo>
                  <a:pt x="6064956" y="2057400"/>
                  <a:pt x="6076050" y="2048669"/>
                  <a:pt x="6087533" y="2040467"/>
                </a:cubicBezTo>
                <a:cubicBezTo>
                  <a:pt x="6116013" y="2020124"/>
                  <a:pt x="6132263" y="2015707"/>
                  <a:pt x="6155267" y="1981200"/>
                </a:cubicBezTo>
                <a:cubicBezTo>
                  <a:pt x="6196529" y="1919306"/>
                  <a:pt x="6146157" y="1997141"/>
                  <a:pt x="6189133" y="1921934"/>
                </a:cubicBezTo>
                <a:cubicBezTo>
                  <a:pt x="6194182" y="1913099"/>
                  <a:pt x="6201018" y="1905369"/>
                  <a:pt x="6206067" y="1896534"/>
                </a:cubicBezTo>
                <a:cubicBezTo>
                  <a:pt x="6212329" y="1885576"/>
                  <a:pt x="6215664" y="1872938"/>
                  <a:pt x="6223000" y="1862667"/>
                </a:cubicBezTo>
                <a:cubicBezTo>
                  <a:pt x="6229959" y="1852924"/>
                  <a:pt x="6239933" y="1845734"/>
                  <a:pt x="6248400" y="1837267"/>
                </a:cubicBezTo>
                <a:cubicBezTo>
                  <a:pt x="6259689" y="1814689"/>
                  <a:pt x="6274285" y="1793481"/>
                  <a:pt x="6282267" y="1769534"/>
                </a:cubicBezTo>
                <a:cubicBezTo>
                  <a:pt x="6293951" y="1734480"/>
                  <a:pt x="6285782" y="1751560"/>
                  <a:pt x="6307667" y="1718734"/>
                </a:cubicBezTo>
                <a:cubicBezTo>
                  <a:pt x="6310489" y="1710267"/>
                  <a:pt x="6313681" y="1701915"/>
                  <a:pt x="6316133" y="1693334"/>
                </a:cubicBezTo>
                <a:cubicBezTo>
                  <a:pt x="6319330" y="1682145"/>
                  <a:pt x="6320920" y="1670506"/>
                  <a:pt x="6324600" y="1659467"/>
                </a:cubicBezTo>
                <a:cubicBezTo>
                  <a:pt x="6326596" y="1653480"/>
                  <a:pt x="6330245" y="1648178"/>
                  <a:pt x="6333067" y="1642534"/>
                </a:cubicBezTo>
              </a:path>
            </a:pathLst>
          </a:cu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Serbest Form 22"/>
          <p:cNvSpPr/>
          <p:nvPr/>
        </p:nvSpPr>
        <p:spPr>
          <a:xfrm>
            <a:off x="2997200" y="3175000"/>
            <a:ext cx="234950" cy="0"/>
          </a:xfrm>
          <a:custGeom>
            <a:avLst/>
            <a:gdLst>
              <a:gd name="connsiteX0" fmla="*/ 0 w 313266"/>
              <a:gd name="connsiteY0" fmla="*/ 0 h 0"/>
              <a:gd name="connsiteX1" fmla="*/ 313266 w 31326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3266">
                <a:moveTo>
                  <a:pt x="0" y="0"/>
                </a:moveTo>
                <a:lnTo>
                  <a:pt x="31326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Serbest Form 23"/>
          <p:cNvSpPr/>
          <p:nvPr/>
        </p:nvSpPr>
        <p:spPr>
          <a:xfrm>
            <a:off x="2635250" y="3217333"/>
            <a:ext cx="241727" cy="381000"/>
          </a:xfrm>
          <a:custGeom>
            <a:avLst/>
            <a:gdLst>
              <a:gd name="connsiteX0" fmla="*/ 0 w 322302"/>
              <a:gd name="connsiteY0" fmla="*/ 0 h 381000"/>
              <a:gd name="connsiteX1" fmla="*/ 76200 w 322302"/>
              <a:gd name="connsiteY1" fmla="*/ 8467 h 381000"/>
              <a:gd name="connsiteX2" fmla="*/ 127000 w 322302"/>
              <a:gd name="connsiteY2" fmla="*/ 33867 h 381000"/>
              <a:gd name="connsiteX3" fmla="*/ 152400 w 322302"/>
              <a:gd name="connsiteY3" fmla="*/ 42334 h 381000"/>
              <a:gd name="connsiteX4" fmla="*/ 203200 w 322302"/>
              <a:gd name="connsiteY4" fmla="*/ 84667 h 381000"/>
              <a:gd name="connsiteX5" fmla="*/ 228600 w 322302"/>
              <a:gd name="connsiteY5" fmla="*/ 101600 h 381000"/>
              <a:gd name="connsiteX6" fmla="*/ 279400 w 322302"/>
              <a:gd name="connsiteY6" fmla="*/ 169334 h 381000"/>
              <a:gd name="connsiteX7" fmla="*/ 296333 w 322302"/>
              <a:gd name="connsiteY7" fmla="*/ 194734 h 381000"/>
              <a:gd name="connsiteX8" fmla="*/ 313266 w 322302"/>
              <a:gd name="connsiteY8" fmla="*/ 220134 h 381000"/>
              <a:gd name="connsiteX9" fmla="*/ 321733 w 322302"/>
              <a:gd name="connsiteY9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302" h="381000">
                <a:moveTo>
                  <a:pt x="0" y="0"/>
                </a:moveTo>
                <a:cubicBezTo>
                  <a:pt x="25400" y="2822"/>
                  <a:pt x="50991" y="4265"/>
                  <a:pt x="76200" y="8467"/>
                </a:cubicBezTo>
                <a:cubicBezTo>
                  <a:pt x="108120" y="13787"/>
                  <a:pt x="97747" y="19240"/>
                  <a:pt x="127000" y="33867"/>
                </a:cubicBezTo>
                <a:cubicBezTo>
                  <a:pt x="134982" y="37858"/>
                  <a:pt x="144418" y="38343"/>
                  <a:pt x="152400" y="42334"/>
                </a:cubicBezTo>
                <a:cubicBezTo>
                  <a:pt x="183933" y="58101"/>
                  <a:pt x="175111" y="61259"/>
                  <a:pt x="203200" y="84667"/>
                </a:cubicBezTo>
                <a:cubicBezTo>
                  <a:pt x="211017" y="91181"/>
                  <a:pt x="220654" y="95243"/>
                  <a:pt x="228600" y="101600"/>
                </a:cubicBezTo>
                <a:cubicBezTo>
                  <a:pt x="250971" y="119497"/>
                  <a:pt x="263928" y="146126"/>
                  <a:pt x="279400" y="169334"/>
                </a:cubicBezTo>
                <a:lnTo>
                  <a:pt x="296333" y="194734"/>
                </a:lnTo>
                <a:lnTo>
                  <a:pt x="313266" y="220134"/>
                </a:lnTo>
                <a:cubicBezTo>
                  <a:pt x="325584" y="318672"/>
                  <a:pt x="321733" y="265114"/>
                  <a:pt x="321733" y="381000"/>
                </a:cubicBezTo>
              </a:path>
            </a:pathLst>
          </a:cu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Serbest Form 24"/>
          <p:cNvSpPr/>
          <p:nvPr/>
        </p:nvSpPr>
        <p:spPr>
          <a:xfrm>
            <a:off x="6788150" y="4123267"/>
            <a:ext cx="1016583" cy="211666"/>
          </a:xfrm>
          <a:custGeom>
            <a:avLst/>
            <a:gdLst>
              <a:gd name="connsiteX0" fmla="*/ 0 w 1355444"/>
              <a:gd name="connsiteY0" fmla="*/ 8466 h 211666"/>
              <a:gd name="connsiteX1" fmla="*/ 16933 w 1355444"/>
              <a:gd name="connsiteY1" fmla="*/ 59266 h 211666"/>
              <a:gd name="connsiteX2" fmla="*/ 33866 w 1355444"/>
              <a:gd name="connsiteY2" fmla="*/ 76200 h 211666"/>
              <a:gd name="connsiteX3" fmla="*/ 42333 w 1355444"/>
              <a:gd name="connsiteY3" fmla="*/ 101600 h 211666"/>
              <a:gd name="connsiteX4" fmla="*/ 67733 w 1355444"/>
              <a:gd name="connsiteY4" fmla="*/ 118533 h 211666"/>
              <a:gd name="connsiteX5" fmla="*/ 93133 w 1355444"/>
              <a:gd name="connsiteY5" fmla="*/ 143933 h 211666"/>
              <a:gd name="connsiteX6" fmla="*/ 143933 w 1355444"/>
              <a:gd name="connsiteY6" fmla="*/ 160866 h 211666"/>
              <a:gd name="connsiteX7" fmla="*/ 169333 w 1355444"/>
              <a:gd name="connsiteY7" fmla="*/ 169333 h 211666"/>
              <a:gd name="connsiteX8" fmla="*/ 194733 w 1355444"/>
              <a:gd name="connsiteY8" fmla="*/ 177800 h 211666"/>
              <a:gd name="connsiteX9" fmla="*/ 220133 w 1355444"/>
              <a:gd name="connsiteY9" fmla="*/ 194733 h 211666"/>
              <a:gd name="connsiteX10" fmla="*/ 279400 w 1355444"/>
              <a:gd name="connsiteY10" fmla="*/ 203200 h 211666"/>
              <a:gd name="connsiteX11" fmla="*/ 313266 w 1355444"/>
              <a:gd name="connsiteY11" fmla="*/ 211666 h 211666"/>
              <a:gd name="connsiteX12" fmla="*/ 770466 w 1355444"/>
              <a:gd name="connsiteY12" fmla="*/ 203200 h 211666"/>
              <a:gd name="connsiteX13" fmla="*/ 855133 w 1355444"/>
              <a:gd name="connsiteY13" fmla="*/ 177800 h 211666"/>
              <a:gd name="connsiteX14" fmla="*/ 931333 w 1355444"/>
              <a:gd name="connsiteY14" fmla="*/ 169333 h 211666"/>
              <a:gd name="connsiteX15" fmla="*/ 999066 w 1355444"/>
              <a:gd name="connsiteY15" fmla="*/ 152400 h 211666"/>
              <a:gd name="connsiteX16" fmla="*/ 1041400 w 1355444"/>
              <a:gd name="connsiteY16" fmla="*/ 135466 h 211666"/>
              <a:gd name="connsiteX17" fmla="*/ 1083733 w 1355444"/>
              <a:gd name="connsiteY17" fmla="*/ 127000 h 211666"/>
              <a:gd name="connsiteX18" fmla="*/ 1151466 w 1355444"/>
              <a:gd name="connsiteY18" fmla="*/ 110066 h 211666"/>
              <a:gd name="connsiteX19" fmla="*/ 1202266 w 1355444"/>
              <a:gd name="connsiteY19" fmla="*/ 93133 h 211666"/>
              <a:gd name="connsiteX20" fmla="*/ 1236133 w 1355444"/>
              <a:gd name="connsiteY20" fmla="*/ 59266 h 211666"/>
              <a:gd name="connsiteX21" fmla="*/ 1261533 w 1355444"/>
              <a:gd name="connsiteY21" fmla="*/ 42333 h 211666"/>
              <a:gd name="connsiteX22" fmla="*/ 1312333 w 1355444"/>
              <a:gd name="connsiteY22" fmla="*/ 0 h 211666"/>
              <a:gd name="connsiteX23" fmla="*/ 1320800 w 1355444"/>
              <a:gd name="connsiteY23" fmla="*/ 110066 h 211666"/>
              <a:gd name="connsiteX24" fmla="*/ 1270000 w 1355444"/>
              <a:gd name="connsiteY24" fmla="*/ 67733 h 211666"/>
              <a:gd name="connsiteX25" fmla="*/ 1236133 w 1355444"/>
              <a:gd name="connsiteY25" fmla="*/ 50800 h 211666"/>
              <a:gd name="connsiteX26" fmla="*/ 1219200 w 1355444"/>
              <a:gd name="connsiteY26" fmla="*/ 33866 h 211666"/>
              <a:gd name="connsiteX27" fmla="*/ 1244600 w 1355444"/>
              <a:gd name="connsiteY27" fmla="*/ 25400 h 211666"/>
              <a:gd name="connsiteX28" fmla="*/ 1303866 w 1355444"/>
              <a:gd name="connsiteY28" fmla="*/ 8466 h 211666"/>
              <a:gd name="connsiteX29" fmla="*/ 1354666 w 1355444"/>
              <a:gd name="connsiteY29" fmla="*/ 50800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55444" h="211666">
                <a:moveTo>
                  <a:pt x="0" y="8466"/>
                </a:moveTo>
                <a:cubicBezTo>
                  <a:pt x="5644" y="25399"/>
                  <a:pt x="8951" y="43301"/>
                  <a:pt x="16933" y="59266"/>
                </a:cubicBezTo>
                <a:cubicBezTo>
                  <a:pt x="20503" y="66406"/>
                  <a:pt x="29759" y="69355"/>
                  <a:pt x="33866" y="76200"/>
                </a:cubicBezTo>
                <a:cubicBezTo>
                  <a:pt x="38458" y="83853"/>
                  <a:pt x="36758" y="94631"/>
                  <a:pt x="42333" y="101600"/>
                </a:cubicBezTo>
                <a:cubicBezTo>
                  <a:pt x="48690" y="109546"/>
                  <a:pt x="59916" y="112019"/>
                  <a:pt x="67733" y="118533"/>
                </a:cubicBezTo>
                <a:cubicBezTo>
                  <a:pt x="76931" y="126198"/>
                  <a:pt x="82666" y="138118"/>
                  <a:pt x="93133" y="143933"/>
                </a:cubicBezTo>
                <a:cubicBezTo>
                  <a:pt x="108736" y="152601"/>
                  <a:pt x="127000" y="155222"/>
                  <a:pt x="143933" y="160866"/>
                </a:cubicBezTo>
                <a:lnTo>
                  <a:pt x="169333" y="169333"/>
                </a:lnTo>
                <a:cubicBezTo>
                  <a:pt x="177800" y="172155"/>
                  <a:pt x="187307" y="172850"/>
                  <a:pt x="194733" y="177800"/>
                </a:cubicBezTo>
                <a:cubicBezTo>
                  <a:pt x="203200" y="183444"/>
                  <a:pt x="210387" y="191809"/>
                  <a:pt x="220133" y="194733"/>
                </a:cubicBezTo>
                <a:cubicBezTo>
                  <a:pt x="239248" y="200467"/>
                  <a:pt x="259766" y="199630"/>
                  <a:pt x="279400" y="203200"/>
                </a:cubicBezTo>
                <a:cubicBezTo>
                  <a:pt x="290848" y="205281"/>
                  <a:pt x="301977" y="208844"/>
                  <a:pt x="313266" y="211666"/>
                </a:cubicBezTo>
                <a:lnTo>
                  <a:pt x="770466" y="203200"/>
                </a:lnTo>
                <a:cubicBezTo>
                  <a:pt x="787476" y="202613"/>
                  <a:pt x="845712" y="179684"/>
                  <a:pt x="855133" y="177800"/>
                </a:cubicBezTo>
                <a:cubicBezTo>
                  <a:pt x="880193" y="172788"/>
                  <a:pt x="906034" y="172947"/>
                  <a:pt x="931333" y="169333"/>
                </a:cubicBezTo>
                <a:cubicBezTo>
                  <a:pt x="958533" y="165447"/>
                  <a:pt x="974827" y="161490"/>
                  <a:pt x="999066" y="152400"/>
                </a:cubicBezTo>
                <a:cubicBezTo>
                  <a:pt x="1013297" y="147064"/>
                  <a:pt x="1026843" y="139833"/>
                  <a:pt x="1041400" y="135466"/>
                </a:cubicBezTo>
                <a:cubicBezTo>
                  <a:pt x="1055184" y="131331"/>
                  <a:pt x="1069711" y="130236"/>
                  <a:pt x="1083733" y="127000"/>
                </a:cubicBezTo>
                <a:cubicBezTo>
                  <a:pt x="1106410" y="121767"/>
                  <a:pt x="1129388" y="117425"/>
                  <a:pt x="1151466" y="110066"/>
                </a:cubicBezTo>
                <a:lnTo>
                  <a:pt x="1202266" y="93133"/>
                </a:lnTo>
                <a:cubicBezTo>
                  <a:pt x="1213555" y="81844"/>
                  <a:pt x="1222849" y="68122"/>
                  <a:pt x="1236133" y="59266"/>
                </a:cubicBezTo>
                <a:cubicBezTo>
                  <a:pt x="1244600" y="53622"/>
                  <a:pt x="1253716" y="48847"/>
                  <a:pt x="1261533" y="42333"/>
                </a:cubicBezTo>
                <a:cubicBezTo>
                  <a:pt x="1326723" y="-11992"/>
                  <a:pt x="1249270" y="42041"/>
                  <a:pt x="1312333" y="0"/>
                </a:cubicBezTo>
                <a:cubicBezTo>
                  <a:pt x="1335576" y="69732"/>
                  <a:pt x="1331790" y="33130"/>
                  <a:pt x="1320800" y="110066"/>
                </a:cubicBezTo>
                <a:cubicBezTo>
                  <a:pt x="1301480" y="90747"/>
                  <a:pt x="1296831" y="84502"/>
                  <a:pt x="1270000" y="67733"/>
                </a:cubicBezTo>
                <a:cubicBezTo>
                  <a:pt x="1259297" y="61044"/>
                  <a:pt x="1247422" y="56444"/>
                  <a:pt x="1236133" y="50800"/>
                </a:cubicBezTo>
                <a:cubicBezTo>
                  <a:pt x="1230489" y="45155"/>
                  <a:pt x="1216676" y="41439"/>
                  <a:pt x="1219200" y="33866"/>
                </a:cubicBezTo>
                <a:cubicBezTo>
                  <a:pt x="1222022" y="25399"/>
                  <a:pt x="1236019" y="27852"/>
                  <a:pt x="1244600" y="25400"/>
                </a:cubicBezTo>
                <a:cubicBezTo>
                  <a:pt x="1318992" y="4145"/>
                  <a:pt x="1242985" y="28760"/>
                  <a:pt x="1303866" y="8466"/>
                </a:cubicBezTo>
                <a:cubicBezTo>
                  <a:pt x="1365801" y="18789"/>
                  <a:pt x="1354666" y="-234"/>
                  <a:pt x="1354666" y="50800"/>
                </a:cubicBezTo>
              </a:path>
            </a:pathLst>
          </a:cu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Dikdörtgen 25"/>
          <p:cNvSpPr/>
          <p:nvPr/>
        </p:nvSpPr>
        <p:spPr>
          <a:xfrm>
            <a:off x="4950104" y="4790189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60600kW</a:t>
            </a:r>
          </a:p>
        </p:txBody>
      </p:sp>
    </p:spTree>
    <p:extLst>
      <p:ext uri="{BB962C8B-B14F-4D97-AF65-F5344CB8AC3E}">
        <p14:creationId xmlns:p14="http://schemas.microsoft.com/office/powerpoint/2010/main" val="257859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44" y="2610155"/>
            <a:ext cx="5675313" cy="314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77951" y="-140731"/>
            <a:ext cx="7399644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Ara ısıtmalı ideal </a:t>
            </a:r>
            <a:r>
              <a:rPr kumimoji="0" lang="tr-TR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Rankine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evrimine g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alışan buharlı bir g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santralinin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 g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80 </a:t>
            </a:r>
            <a:r>
              <a:rPr kumimoji="0" lang="tr-TR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MW</a:t>
            </a:r>
            <a:r>
              <a:rPr kumimoji="0" lang="tr-TR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tr-TR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tır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Buhar, y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ksek basın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rbinine 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</a:t>
            </a:r>
            <a:r>
              <a:rPr kumimoji="0" lang="tr-TR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MPa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500°C,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 basın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rbinine ise 1 </a:t>
            </a:r>
            <a:r>
              <a:rPr kumimoji="0" lang="tr-T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MPa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500°C koşullarında girmekte, 10 </a:t>
            </a:r>
            <a:r>
              <a:rPr kumimoji="0" lang="tr-T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kPa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doymuş sıvı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olarak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ıkmaktadır. </a:t>
            </a:r>
            <a:endParaRPr kumimoji="0" lang="tr-T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evrimin elamanlarını g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steren şemasını ve TS diyagramında g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steriniz, </a:t>
            </a:r>
            <a:endParaRPr kumimoji="0" lang="tr-T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T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rbin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ıkışındaki buharın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kuruluk derecesini,</a:t>
            </a:r>
            <a:endParaRPr kumimoji="0" lang="tr-TR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evrimin verimini, 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Buharın k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tlesel debisini bulunuz.</a:t>
            </a:r>
            <a:endParaRPr kumimoji="0" lang="tr-T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rbest Form 6"/>
          <p:cNvSpPr/>
          <p:nvPr/>
        </p:nvSpPr>
        <p:spPr>
          <a:xfrm>
            <a:off x="4622800" y="855134"/>
            <a:ext cx="3137603" cy="262467"/>
          </a:xfrm>
          <a:custGeom>
            <a:avLst/>
            <a:gdLst>
              <a:gd name="connsiteX0" fmla="*/ 0 w 4183471"/>
              <a:gd name="connsiteY0" fmla="*/ 0 h 262467"/>
              <a:gd name="connsiteX1" fmla="*/ 16934 w 4183471"/>
              <a:gd name="connsiteY1" fmla="*/ 42334 h 262467"/>
              <a:gd name="connsiteX2" fmla="*/ 42334 w 4183471"/>
              <a:gd name="connsiteY2" fmla="*/ 93134 h 262467"/>
              <a:gd name="connsiteX3" fmla="*/ 110067 w 4183471"/>
              <a:gd name="connsiteY3" fmla="*/ 118534 h 262467"/>
              <a:gd name="connsiteX4" fmla="*/ 143934 w 4183471"/>
              <a:gd name="connsiteY4" fmla="*/ 127000 h 262467"/>
              <a:gd name="connsiteX5" fmla="*/ 220134 w 4183471"/>
              <a:gd name="connsiteY5" fmla="*/ 135467 h 262467"/>
              <a:gd name="connsiteX6" fmla="*/ 304800 w 4183471"/>
              <a:gd name="connsiteY6" fmla="*/ 152400 h 262467"/>
              <a:gd name="connsiteX7" fmla="*/ 330200 w 4183471"/>
              <a:gd name="connsiteY7" fmla="*/ 160867 h 262467"/>
              <a:gd name="connsiteX8" fmla="*/ 482600 w 4183471"/>
              <a:gd name="connsiteY8" fmla="*/ 169334 h 262467"/>
              <a:gd name="connsiteX9" fmla="*/ 804334 w 4183471"/>
              <a:gd name="connsiteY9" fmla="*/ 177800 h 262467"/>
              <a:gd name="connsiteX10" fmla="*/ 1219200 w 4183471"/>
              <a:gd name="connsiteY10" fmla="*/ 194734 h 262467"/>
              <a:gd name="connsiteX11" fmla="*/ 1371600 w 4183471"/>
              <a:gd name="connsiteY11" fmla="*/ 211667 h 262467"/>
              <a:gd name="connsiteX12" fmla="*/ 1413934 w 4183471"/>
              <a:gd name="connsiteY12" fmla="*/ 220134 h 262467"/>
              <a:gd name="connsiteX13" fmla="*/ 1507067 w 4183471"/>
              <a:gd name="connsiteY13" fmla="*/ 228600 h 262467"/>
              <a:gd name="connsiteX14" fmla="*/ 1574800 w 4183471"/>
              <a:gd name="connsiteY14" fmla="*/ 237067 h 262467"/>
              <a:gd name="connsiteX15" fmla="*/ 1634067 w 4183471"/>
              <a:gd name="connsiteY15" fmla="*/ 245534 h 262467"/>
              <a:gd name="connsiteX16" fmla="*/ 1955800 w 4183471"/>
              <a:gd name="connsiteY16" fmla="*/ 262467 h 262467"/>
              <a:gd name="connsiteX17" fmla="*/ 3759200 w 4183471"/>
              <a:gd name="connsiteY17" fmla="*/ 254000 h 262467"/>
              <a:gd name="connsiteX18" fmla="*/ 3911600 w 4183471"/>
              <a:gd name="connsiteY18" fmla="*/ 237067 h 262467"/>
              <a:gd name="connsiteX19" fmla="*/ 4013200 w 4183471"/>
              <a:gd name="connsiteY19" fmla="*/ 228600 h 262467"/>
              <a:gd name="connsiteX20" fmla="*/ 4089400 w 4183471"/>
              <a:gd name="connsiteY20" fmla="*/ 220134 h 262467"/>
              <a:gd name="connsiteX21" fmla="*/ 4114800 w 4183471"/>
              <a:gd name="connsiteY21" fmla="*/ 211667 h 262467"/>
              <a:gd name="connsiteX22" fmla="*/ 4157134 w 4183471"/>
              <a:gd name="connsiteY22" fmla="*/ 169334 h 262467"/>
              <a:gd name="connsiteX23" fmla="*/ 4182534 w 4183471"/>
              <a:gd name="connsiteY23" fmla="*/ 110067 h 262467"/>
              <a:gd name="connsiteX24" fmla="*/ 4182534 w 4183471"/>
              <a:gd name="connsiteY24" fmla="*/ 33867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183471" h="262467">
                <a:moveTo>
                  <a:pt x="0" y="0"/>
                </a:moveTo>
                <a:cubicBezTo>
                  <a:pt x="5645" y="14111"/>
                  <a:pt x="11598" y="28103"/>
                  <a:pt x="16934" y="42334"/>
                </a:cubicBezTo>
                <a:cubicBezTo>
                  <a:pt x="25198" y="64372"/>
                  <a:pt x="24348" y="75149"/>
                  <a:pt x="42334" y="93134"/>
                </a:cubicBezTo>
                <a:cubicBezTo>
                  <a:pt x="64747" y="115546"/>
                  <a:pt x="78914" y="111611"/>
                  <a:pt x="110067" y="118534"/>
                </a:cubicBezTo>
                <a:cubicBezTo>
                  <a:pt x="121426" y="121058"/>
                  <a:pt x="132433" y="125231"/>
                  <a:pt x="143934" y="127000"/>
                </a:cubicBezTo>
                <a:cubicBezTo>
                  <a:pt x="169193" y="130886"/>
                  <a:pt x="194890" y="131481"/>
                  <a:pt x="220134" y="135467"/>
                </a:cubicBezTo>
                <a:cubicBezTo>
                  <a:pt x="248563" y="139956"/>
                  <a:pt x="277496" y="143298"/>
                  <a:pt x="304800" y="152400"/>
                </a:cubicBezTo>
                <a:cubicBezTo>
                  <a:pt x="313267" y="155222"/>
                  <a:pt x="321316" y="160021"/>
                  <a:pt x="330200" y="160867"/>
                </a:cubicBezTo>
                <a:cubicBezTo>
                  <a:pt x="380849" y="165691"/>
                  <a:pt x="431754" y="167518"/>
                  <a:pt x="482600" y="169334"/>
                </a:cubicBezTo>
                <a:lnTo>
                  <a:pt x="804334" y="177800"/>
                </a:lnTo>
                <a:cubicBezTo>
                  <a:pt x="1079043" y="185762"/>
                  <a:pt x="1001842" y="182658"/>
                  <a:pt x="1219200" y="194734"/>
                </a:cubicBezTo>
                <a:cubicBezTo>
                  <a:pt x="1345513" y="215784"/>
                  <a:pt x="1169766" y="187921"/>
                  <a:pt x="1371600" y="211667"/>
                </a:cubicBezTo>
                <a:cubicBezTo>
                  <a:pt x="1385892" y="213348"/>
                  <a:pt x="1399654" y="218349"/>
                  <a:pt x="1413934" y="220134"/>
                </a:cubicBezTo>
                <a:cubicBezTo>
                  <a:pt x="1444866" y="224000"/>
                  <a:pt x="1476066" y="225337"/>
                  <a:pt x="1507067" y="228600"/>
                </a:cubicBezTo>
                <a:cubicBezTo>
                  <a:pt x="1529695" y="230982"/>
                  <a:pt x="1552246" y="234060"/>
                  <a:pt x="1574800" y="237067"/>
                </a:cubicBezTo>
                <a:cubicBezTo>
                  <a:pt x="1594581" y="239705"/>
                  <a:pt x="1614210" y="243548"/>
                  <a:pt x="1634067" y="245534"/>
                </a:cubicBezTo>
                <a:cubicBezTo>
                  <a:pt x="1745109" y="256638"/>
                  <a:pt x="1840595" y="257859"/>
                  <a:pt x="1955800" y="262467"/>
                </a:cubicBezTo>
                <a:lnTo>
                  <a:pt x="3759200" y="254000"/>
                </a:lnTo>
                <a:cubicBezTo>
                  <a:pt x="3957558" y="252245"/>
                  <a:pt x="3804267" y="249695"/>
                  <a:pt x="3911600" y="237067"/>
                </a:cubicBezTo>
                <a:cubicBezTo>
                  <a:pt x="3945351" y="233096"/>
                  <a:pt x="3979369" y="231822"/>
                  <a:pt x="4013200" y="228600"/>
                </a:cubicBezTo>
                <a:cubicBezTo>
                  <a:pt x="4038641" y="226177"/>
                  <a:pt x="4064000" y="222956"/>
                  <a:pt x="4089400" y="220134"/>
                </a:cubicBezTo>
                <a:cubicBezTo>
                  <a:pt x="4097867" y="217312"/>
                  <a:pt x="4107660" y="217022"/>
                  <a:pt x="4114800" y="211667"/>
                </a:cubicBezTo>
                <a:cubicBezTo>
                  <a:pt x="4130765" y="199693"/>
                  <a:pt x="4157134" y="169334"/>
                  <a:pt x="4157134" y="169334"/>
                </a:cubicBezTo>
                <a:cubicBezTo>
                  <a:pt x="4162201" y="159200"/>
                  <a:pt x="4181288" y="125015"/>
                  <a:pt x="4182534" y="110067"/>
                </a:cubicBezTo>
                <a:cubicBezTo>
                  <a:pt x="4184643" y="84755"/>
                  <a:pt x="4182534" y="59267"/>
                  <a:pt x="4182534" y="33867"/>
                </a:cubicBezTo>
              </a:path>
            </a:pathLst>
          </a:cu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/>
          <p:cNvSpPr/>
          <p:nvPr/>
        </p:nvSpPr>
        <p:spPr>
          <a:xfrm>
            <a:off x="5301849" y="2700867"/>
            <a:ext cx="565604" cy="1092200"/>
          </a:xfrm>
          <a:custGeom>
            <a:avLst/>
            <a:gdLst>
              <a:gd name="connsiteX0" fmla="*/ 457736 w 754139"/>
              <a:gd name="connsiteY0" fmla="*/ 152400 h 1092200"/>
              <a:gd name="connsiteX1" fmla="*/ 415402 w 754139"/>
              <a:gd name="connsiteY1" fmla="*/ 84666 h 1092200"/>
              <a:gd name="connsiteX2" fmla="*/ 322269 w 754139"/>
              <a:gd name="connsiteY2" fmla="*/ 42333 h 1092200"/>
              <a:gd name="connsiteX3" fmla="*/ 288402 w 754139"/>
              <a:gd name="connsiteY3" fmla="*/ 25400 h 1092200"/>
              <a:gd name="connsiteX4" fmla="*/ 246069 w 754139"/>
              <a:gd name="connsiteY4" fmla="*/ 16933 h 1092200"/>
              <a:gd name="connsiteX5" fmla="*/ 144469 w 754139"/>
              <a:gd name="connsiteY5" fmla="*/ 0 h 1092200"/>
              <a:gd name="connsiteX6" fmla="*/ 17469 w 754139"/>
              <a:gd name="connsiteY6" fmla="*/ 8466 h 1092200"/>
              <a:gd name="connsiteX7" fmla="*/ 536 w 754139"/>
              <a:gd name="connsiteY7" fmla="*/ 33866 h 1092200"/>
              <a:gd name="connsiteX8" fmla="*/ 9002 w 754139"/>
              <a:gd name="connsiteY8" fmla="*/ 186266 h 1092200"/>
              <a:gd name="connsiteX9" fmla="*/ 34402 w 754139"/>
              <a:gd name="connsiteY9" fmla="*/ 254000 h 1092200"/>
              <a:gd name="connsiteX10" fmla="*/ 59802 w 754139"/>
              <a:gd name="connsiteY10" fmla="*/ 313266 h 1092200"/>
              <a:gd name="connsiteX11" fmla="*/ 76736 w 754139"/>
              <a:gd name="connsiteY11" fmla="*/ 330200 h 1092200"/>
              <a:gd name="connsiteX12" fmla="*/ 102136 w 754139"/>
              <a:gd name="connsiteY12" fmla="*/ 364066 h 1092200"/>
              <a:gd name="connsiteX13" fmla="*/ 110602 w 754139"/>
              <a:gd name="connsiteY13" fmla="*/ 406400 h 1092200"/>
              <a:gd name="connsiteX14" fmla="*/ 127536 w 754139"/>
              <a:gd name="connsiteY14" fmla="*/ 431800 h 1092200"/>
              <a:gd name="connsiteX15" fmla="*/ 144469 w 754139"/>
              <a:gd name="connsiteY15" fmla="*/ 465666 h 1092200"/>
              <a:gd name="connsiteX16" fmla="*/ 161402 w 754139"/>
              <a:gd name="connsiteY16" fmla="*/ 516466 h 1092200"/>
              <a:gd name="connsiteX17" fmla="*/ 195269 w 754139"/>
              <a:gd name="connsiteY17" fmla="*/ 567266 h 1092200"/>
              <a:gd name="connsiteX18" fmla="*/ 220669 w 754139"/>
              <a:gd name="connsiteY18" fmla="*/ 635000 h 1092200"/>
              <a:gd name="connsiteX19" fmla="*/ 254536 w 754139"/>
              <a:gd name="connsiteY19" fmla="*/ 702733 h 1092200"/>
              <a:gd name="connsiteX20" fmla="*/ 279936 w 754139"/>
              <a:gd name="connsiteY20" fmla="*/ 753533 h 1092200"/>
              <a:gd name="connsiteX21" fmla="*/ 288402 w 754139"/>
              <a:gd name="connsiteY21" fmla="*/ 778933 h 1092200"/>
              <a:gd name="connsiteX22" fmla="*/ 322269 w 754139"/>
              <a:gd name="connsiteY22" fmla="*/ 829733 h 1092200"/>
              <a:gd name="connsiteX23" fmla="*/ 347669 w 754139"/>
              <a:gd name="connsiteY23" fmla="*/ 880533 h 1092200"/>
              <a:gd name="connsiteX24" fmla="*/ 364602 w 754139"/>
              <a:gd name="connsiteY24" fmla="*/ 914400 h 1092200"/>
              <a:gd name="connsiteX25" fmla="*/ 381536 w 754139"/>
              <a:gd name="connsiteY25" fmla="*/ 931333 h 1092200"/>
              <a:gd name="connsiteX26" fmla="*/ 415402 w 754139"/>
              <a:gd name="connsiteY26" fmla="*/ 982133 h 1092200"/>
              <a:gd name="connsiteX27" fmla="*/ 432336 w 754139"/>
              <a:gd name="connsiteY27" fmla="*/ 1007533 h 1092200"/>
              <a:gd name="connsiteX28" fmla="*/ 457736 w 754139"/>
              <a:gd name="connsiteY28" fmla="*/ 1058333 h 1092200"/>
              <a:gd name="connsiteX29" fmla="*/ 483136 w 754139"/>
              <a:gd name="connsiteY29" fmla="*/ 1075266 h 1092200"/>
              <a:gd name="connsiteX30" fmla="*/ 500069 w 754139"/>
              <a:gd name="connsiteY30" fmla="*/ 1092200 h 1092200"/>
              <a:gd name="connsiteX31" fmla="*/ 635536 w 754139"/>
              <a:gd name="connsiteY31" fmla="*/ 1083733 h 1092200"/>
              <a:gd name="connsiteX32" fmla="*/ 686336 w 754139"/>
              <a:gd name="connsiteY32" fmla="*/ 1066800 h 1092200"/>
              <a:gd name="connsiteX33" fmla="*/ 720202 w 754139"/>
              <a:gd name="connsiteY33" fmla="*/ 1024466 h 1092200"/>
              <a:gd name="connsiteX34" fmla="*/ 737136 w 754139"/>
              <a:gd name="connsiteY34" fmla="*/ 1007533 h 1092200"/>
              <a:gd name="connsiteX35" fmla="*/ 754069 w 754139"/>
              <a:gd name="connsiteY35" fmla="*/ 956733 h 1092200"/>
              <a:gd name="connsiteX36" fmla="*/ 737136 w 754139"/>
              <a:gd name="connsiteY36" fmla="*/ 778933 h 1092200"/>
              <a:gd name="connsiteX37" fmla="*/ 720202 w 754139"/>
              <a:gd name="connsiteY37" fmla="*/ 728133 h 1092200"/>
              <a:gd name="connsiteX38" fmla="*/ 711736 w 754139"/>
              <a:gd name="connsiteY38" fmla="*/ 694266 h 1092200"/>
              <a:gd name="connsiteX39" fmla="*/ 694802 w 754139"/>
              <a:gd name="connsiteY39" fmla="*/ 668866 h 1092200"/>
              <a:gd name="connsiteX40" fmla="*/ 677869 w 754139"/>
              <a:gd name="connsiteY40" fmla="*/ 635000 h 1092200"/>
              <a:gd name="connsiteX41" fmla="*/ 669402 w 754139"/>
              <a:gd name="connsiteY41" fmla="*/ 609600 h 1092200"/>
              <a:gd name="connsiteX42" fmla="*/ 644002 w 754139"/>
              <a:gd name="connsiteY42" fmla="*/ 584200 h 1092200"/>
              <a:gd name="connsiteX43" fmla="*/ 610136 w 754139"/>
              <a:gd name="connsiteY43" fmla="*/ 533400 h 1092200"/>
              <a:gd name="connsiteX44" fmla="*/ 593202 w 754139"/>
              <a:gd name="connsiteY44" fmla="*/ 508000 h 1092200"/>
              <a:gd name="connsiteX45" fmla="*/ 559336 w 754139"/>
              <a:gd name="connsiteY45" fmla="*/ 465666 h 1092200"/>
              <a:gd name="connsiteX46" fmla="*/ 542402 w 754139"/>
              <a:gd name="connsiteY46" fmla="*/ 448733 h 1092200"/>
              <a:gd name="connsiteX47" fmla="*/ 533936 w 754139"/>
              <a:gd name="connsiteY47" fmla="*/ 423333 h 1092200"/>
              <a:gd name="connsiteX48" fmla="*/ 517002 w 754139"/>
              <a:gd name="connsiteY48" fmla="*/ 406400 h 1092200"/>
              <a:gd name="connsiteX49" fmla="*/ 483136 w 754139"/>
              <a:gd name="connsiteY49" fmla="*/ 304800 h 1092200"/>
              <a:gd name="connsiteX50" fmla="*/ 466202 w 754139"/>
              <a:gd name="connsiteY50" fmla="*/ 270933 h 1092200"/>
              <a:gd name="connsiteX51" fmla="*/ 449269 w 754139"/>
              <a:gd name="connsiteY51" fmla="*/ 220133 h 1092200"/>
              <a:gd name="connsiteX52" fmla="*/ 432336 w 754139"/>
              <a:gd name="connsiteY52" fmla="*/ 194733 h 1092200"/>
              <a:gd name="connsiteX53" fmla="*/ 457736 w 754139"/>
              <a:gd name="connsiteY53" fmla="*/ 1524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754139" h="1092200">
                <a:moveTo>
                  <a:pt x="457736" y="152400"/>
                </a:moveTo>
                <a:cubicBezTo>
                  <a:pt x="454914" y="134056"/>
                  <a:pt x="433312" y="104367"/>
                  <a:pt x="415402" y="84666"/>
                </a:cubicBezTo>
                <a:cubicBezTo>
                  <a:pt x="388787" y="55390"/>
                  <a:pt x="355030" y="58713"/>
                  <a:pt x="322269" y="42333"/>
                </a:cubicBezTo>
                <a:cubicBezTo>
                  <a:pt x="310980" y="36689"/>
                  <a:pt x="300376" y="29391"/>
                  <a:pt x="288402" y="25400"/>
                </a:cubicBezTo>
                <a:cubicBezTo>
                  <a:pt x="274750" y="20849"/>
                  <a:pt x="260117" y="20055"/>
                  <a:pt x="246069" y="16933"/>
                </a:cubicBezTo>
                <a:cubicBezTo>
                  <a:pt x="174149" y="950"/>
                  <a:pt x="254994" y="13815"/>
                  <a:pt x="144469" y="0"/>
                </a:cubicBezTo>
                <a:cubicBezTo>
                  <a:pt x="102136" y="2822"/>
                  <a:pt x="58768" y="-1251"/>
                  <a:pt x="17469" y="8466"/>
                </a:cubicBezTo>
                <a:cubicBezTo>
                  <a:pt x="7564" y="10797"/>
                  <a:pt x="1020" y="23702"/>
                  <a:pt x="536" y="33866"/>
                </a:cubicBezTo>
                <a:cubicBezTo>
                  <a:pt x="-1884" y="84687"/>
                  <a:pt x="4396" y="135597"/>
                  <a:pt x="9002" y="186266"/>
                </a:cubicBezTo>
                <a:cubicBezTo>
                  <a:pt x="12004" y="219284"/>
                  <a:pt x="21514" y="223927"/>
                  <a:pt x="34402" y="254000"/>
                </a:cubicBezTo>
                <a:cubicBezTo>
                  <a:pt x="47947" y="285605"/>
                  <a:pt x="37341" y="279575"/>
                  <a:pt x="59802" y="313266"/>
                </a:cubicBezTo>
                <a:cubicBezTo>
                  <a:pt x="64230" y="319908"/>
                  <a:pt x="71626" y="324068"/>
                  <a:pt x="76736" y="330200"/>
                </a:cubicBezTo>
                <a:cubicBezTo>
                  <a:pt x="85770" y="341040"/>
                  <a:pt x="93669" y="352777"/>
                  <a:pt x="102136" y="364066"/>
                </a:cubicBezTo>
                <a:cubicBezTo>
                  <a:pt x="104958" y="378177"/>
                  <a:pt x="105549" y="392926"/>
                  <a:pt x="110602" y="406400"/>
                </a:cubicBezTo>
                <a:cubicBezTo>
                  <a:pt x="114175" y="415928"/>
                  <a:pt x="122487" y="422965"/>
                  <a:pt x="127536" y="431800"/>
                </a:cubicBezTo>
                <a:cubicBezTo>
                  <a:pt x="133798" y="442758"/>
                  <a:pt x="139782" y="453948"/>
                  <a:pt x="144469" y="465666"/>
                </a:cubicBezTo>
                <a:cubicBezTo>
                  <a:pt x="151098" y="482239"/>
                  <a:pt x="151501" y="501615"/>
                  <a:pt x="161402" y="516466"/>
                </a:cubicBezTo>
                <a:lnTo>
                  <a:pt x="195269" y="567266"/>
                </a:lnTo>
                <a:cubicBezTo>
                  <a:pt x="211605" y="648943"/>
                  <a:pt x="191601" y="576863"/>
                  <a:pt x="220669" y="635000"/>
                </a:cubicBezTo>
                <a:cubicBezTo>
                  <a:pt x="262090" y="717843"/>
                  <a:pt x="215306" y="643890"/>
                  <a:pt x="254536" y="702733"/>
                </a:cubicBezTo>
                <a:cubicBezTo>
                  <a:pt x="275815" y="766576"/>
                  <a:pt x="247110" y="687882"/>
                  <a:pt x="279936" y="753533"/>
                </a:cubicBezTo>
                <a:cubicBezTo>
                  <a:pt x="283927" y="761515"/>
                  <a:pt x="284068" y="771131"/>
                  <a:pt x="288402" y="778933"/>
                </a:cubicBezTo>
                <a:cubicBezTo>
                  <a:pt x="298285" y="796723"/>
                  <a:pt x="315833" y="810426"/>
                  <a:pt x="322269" y="829733"/>
                </a:cubicBezTo>
                <a:cubicBezTo>
                  <a:pt x="337793" y="876304"/>
                  <a:pt x="321408" y="834575"/>
                  <a:pt x="347669" y="880533"/>
                </a:cubicBezTo>
                <a:cubicBezTo>
                  <a:pt x="353931" y="891492"/>
                  <a:pt x="357601" y="903898"/>
                  <a:pt x="364602" y="914400"/>
                </a:cubicBezTo>
                <a:cubicBezTo>
                  <a:pt x="369030" y="921042"/>
                  <a:pt x="376746" y="924947"/>
                  <a:pt x="381536" y="931333"/>
                </a:cubicBezTo>
                <a:cubicBezTo>
                  <a:pt x="393747" y="947614"/>
                  <a:pt x="404113" y="965200"/>
                  <a:pt x="415402" y="982133"/>
                </a:cubicBezTo>
                <a:lnTo>
                  <a:pt x="432336" y="1007533"/>
                </a:lnTo>
                <a:cubicBezTo>
                  <a:pt x="439222" y="1028193"/>
                  <a:pt x="441321" y="1041919"/>
                  <a:pt x="457736" y="1058333"/>
                </a:cubicBezTo>
                <a:cubicBezTo>
                  <a:pt x="464931" y="1065528"/>
                  <a:pt x="475190" y="1068909"/>
                  <a:pt x="483136" y="1075266"/>
                </a:cubicBezTo>
                <a:cubicBezTo>
                  <a:pt x="489369" y="1080253"/>
                  <a:pt x="494425" y="1086555"/>
                  <a:pt x="500069" y="1092200"/>
                </a:cubicBezTo>
                <a:cubicBezTo>
                  <a:pt x="545225" y="1089378"/>
                  <a:pt x="590707" y="1089846"/>
                  <a:pt x="635536" y="1083733"/>
                </a:cubicBezTo>
                <a:cubicBezTo>
                  <a:pt x="653222" y="1081321"/>
                  <a:pt x="686336" y="1066800"/>
                  <a:pt x="686336" y="1066800"/>
                </a:cubicBezTo>
                <a:cubicBezTo>
                  <a:pt x="727230" y="1025904"/>
                  <a:pt x="677469" y="1077881"/>
                  <a:pt x="720202" y="1024466"/>
                </a:cubicBezTo>
                <a:cubicBezTo>
                  <a:pt x="725189" y="1018233"/>
                  <a:pt x="731491" y="1013177"/>
                  <a:pt x="737136" y="1007533"/>
                </a:cubicBezTo>
                <a:cubicBezTo>
                  <a:pt x="742780" y="990600"/>
                  <a:pt x="755182" y="974548"/>
                  <a:pt x="754069" y="956733"/>
                </a:cubicBezTo>
                <a:cubicBezTo>
                  <a:pt x="750599" y="901222"/>
                  <a:pt x="752599" y="835632"/>
                  <a:pt x="737136" y="778933"/>
                </a:cubicBezTo>
                <a:cubicBezTo>
                  <a:pt x="732440" y="761713"/>
                  <a:pt x="724531" y="745450"/>
                  <a:pt x="720202" y="728133"/>
                </a:cubicBezTo>
                <a:cubicBezTo>
                  <a:pt x="717380" y="716844"/>
                  <a:pt x="716320" y="704962"/>
                  <a:pt x="711736" y="694266"/>
                </a:cubicBezTo>
                <a:cubicBezTo>
                  <a:pt x="707728" y="684913"/>
                  <a:pt x="699851" y="677701"/>
                  <a:pt x="694802" y="668866"/>
                </a:cubicBezTo>
                <a:cubicBezTo>
                  <a:pt x="688540" y="657908"/>
                  <a:pt x="682841" y="646601"/>
                  <a:pt x="677869" y="635000"/>
                </a:cubicBezTo>
                <a:cubicBezTo>
                  <a:pt x="674353" y="626797"/>
                  <a:pt x="674353" y="617026"/>
                  <a:pt x="669402" y="609600"/>
                </a:cubicBezTo>
                <a:cubicBezTo>
                  <a:pt x="662760" y="599637"/>
                  <a:pt x="651353" y="593651"/>
                  <a:pt x="644002" y="584200"/>
                </a:cubicBezTo>
                <a:cubicBezTo>
                  <a:pt x="631508" y="568136"/>
                  <a:pt x="621425" y="550333"/>
                  <a:pt x="610136" y="533400"/>
                </a:cubicBezTo>
                <a:cubicBezTo>
                  <a:pt x="604491" y="524933"/>
                  <a:pt x="600397" y="515196"/>
                  <a:pt x="593202" y="508000"/>
                </a:cubicBezTo>
                <a:cubicBezTo>
                  <a:pt x="552308" y="467104"/>
                  <a:pt x="602069" y="519081"/>
                  <a:pt x="559336" y="465666"/>
                </a:cubicBezTo>
                <a:cubicBezTo>
                  <a:pt x="554349" y="459433"/>
                  <a:pt x="548047" y="454377"/>
                  <a:pt x="542402" y="448733"/>
                </a:cubicBezTo>
                <a:cubicBezTo>
                  <a:pt x="539580" y="440266"/>
                  <a:pt x="538528" y="430986"/>
                  <a:pt x="533936" y="423333"/>
                </a:cubicBezTo>
                <a:cubicBezTo>
                  <a:pt x="529829" y="416488"/>
                  <a:pt x="520572" y="413540"/>
                  <a:pt x="517002" y="406400"/>
                </a:cubicBezTo>
                <a:cubicBezTo>
                  <a:pt x="501037" y="374470"/>
                  <a:pt x="499101" y="336730"/>
                  <a:pt x="483136" y="304800"/>
                </a:cubicBezTo>
                <a:cubicBezTo>
                  <a:pt x="477491" y="293511"/>
                  <a:pt x="470890" y="282652"/>
                  <a:pt x="466202" y="270933"/>
                </a:cubicBezTo>
                <a:cubicBezTo>
                  <a:pt x="459573" y="254360"/>
                  <a:pt x="459170" y="234985"/>
                  <a:pt x="449269" y="220133"/>
                </a:cubicBezTo>
                <a:cubicBezTo>
                  <a:pt x="443625" y="211666"/>
                  <a:pt x="438693" y="202679"/>
                  <a:pt x="432336" y="194733"/>
                </a:cubicBezTo>
                <a:cubicBezTo>
                  <a:pt x="427349" y="188500"/>
                  <a:pt x="460558" y="170744"/>
                  <a:pt x="457736" y="152400"/>
                </a:cubicBezTo>
                <a:close/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erbest Form 8"/>
          <p:cNvSpPr/>
          <p:nvPr/>
        </p:nvSpPr>
        <p:spPr>
          <a:xfrm>
            <a:off x="5889770" y="2760134"/>
            <a:ext cx="314180" cy="2269067"/>
          </a:xfrm>
          <a:custGeom>
            <a:avLst/>
            <a:gdLst>
              <a:gd name="connsiteX0" fmla="*/ 105640 w 418906"/>
              <a:gd name="connsiteY0" fmla="*/ 0 h 2269067"/>
              <a:gd name="connsiteX1" fmla="*/ 122573 w 418906"/>
              <a:gd name="connsiteY1" fmla="*/ 50800 h 2269067"/>
              <a:gd name="connsiteX2" fmla="*/ 114106 w 418906"/>
              <a:gd name="connsiteY2" fmla="*/ 76200 h 2269067"/>
              <a:gd name="connsiteX3" fmla="*/ 97173 w 418906"/>
              <a:gd name="connsiteY3" fmla="*/ 143934 h 2269067"/>
              <a:gd name="connsiteX4" fmla="*/ 63306 w 418906"/>
              <a:gd name="connsiteY4" fmla="*/ 194734 h 2269067"/>
              <a:gd name="connsiteX5" fmla="*/ 46373 w 418906"/>
              <a:gd name="connsiteY5" fmla="*/ 220134 h 2269067"/>
              <a:gd name="connsiteX6" fmla="*/ 29440 w 418906"/>
              <a:gd name="connsiteY6" fmla="*/ 245534 h 2269067"/>
              <a:gd name="connsiteX7" fmla="*/ 20973 w 418906"/>
              <a:gd name="connsiteY7" fmla="*/ 279400 h 2269067"/>
              <a:gd name="connsiteX8" fmla="*/ 4040 w 418906"/>
              <a:gd name="connsiteY8" fmla="*/ 304800 h 2269067"/>
              <a:gd name="connsiteX9" fmla="*/ 20973 w 418906"/>
              <a:gd name="connsiteY9" fmla="*/ 677334 h 2269067"/>
              <a:gd name="connsiteX10" fmla="*/ 37906 w 418906"/>
              <a:gd name="connsiteY10" fmla="*/ 872067 h 2269067"/>
              <a:gd name="connsiteX11" fmla="*/ 46373 w 418906"/>
              <a:gd name="connsiteY11" fmla="*/ 2065867 h 2269067"/>
              <a:gd name="connsiteX12" fmla="*/ 54840 w 418906"/>
              <a:gd name="connsiteY12" fmla="*/ 2099734 h 2269067"/>
              <a:gd name="connsiteX13" fmla="*/ 71773 w 418906"/>
              <a:gd name="connsiteY13" fmla="*/ 2184400 h 2269067"/>
              <a:gd name="connsiteX14" fmla="*/ 105640 w 418906"/>
              <a:gd name="connsiteY14" fmla="*/ 2252134 h 2269067"/>
              <a:gd name="connsiteX15" fmla="*/ 147973 w 418906"/>
              <a:gd name="connsiteY15" fmla="*/ 2260600 h 2269067"/>
              <a:gd name="connsiteX16" fmla="*/ 173373 w 418906"/>
              <a:gd name="connsiteY16" fmla="*/ 2269067 h 2269067"/>
              <a:gd name="connsiteX17" fmla="*/ 241106 w 418906"/>
              <a:gd name="connsiteY17" fmla="*/ 2260600 h 2269067"/>
              <a:gd name="connsiteX18" fmla="*/ 274973 w 418906"/>
              <a:gd name="connsiteY18" fmla="*/ 2218267 h 2269067"/>
              <a:gd name="connsiteX19" fmla="*/ 291906 w 418906"/>
              <a:gd name="connsiteY19" fmla="*/ 2192867 h 2269067"/>
              <a:gd name="connsiteX20" fmla="*/ 308840 w 418906"/>
              <a:gd name="connsiteY20" fmla="*/ 2142067 h 2269067"/>
              <a:gd name="connsiteX21" fmla="*/ 325773 w 418906"/>
              <a:gd name="connsiteY21" fmla="*/ 2074334 h 2269067"/>
              <a:gd name="connsiteX22" fmla="*/ 342706 w 418906"/>
              <a:gd name="connsiteY22" fmla="*/ 1473200 h 2269067"/>
              <a:gd name="connsiteX23" fmla="*/ 351173 w 418906"/>
              <a:gd name="connsiteY23" fmla="*/ 1413934 h 2269067"/>
              <a:gd name="connsiteX24" fmla="*/ 368106 w 418906"/>
              <a:gd name="connsiteY24" fmla="*/ 1278467 h 2269067"/>
              <a:gd name="connsiteX25" fmla="*/ 376573 w 418906"/>
              <a:gd name="connsiteY25" fmla="*/ 1176867 h 2269067"/>
              <a:gd name="connsiteX26" fmla="*/ 385040 w 418906"/>
              <a:gd name="connsiteY26" fmla="*/ 1151467 h 2269067"/>
              <a:gd name="connsiteX27" fmla="*/ 393506 w 418906"/>
              <a:gd name="connsiteY27" fmla="*/ 1109134 h 2269067"/>
              <a:gd name="connsiteX28" fmla="*/ 401973 w 418906"/>
              <a:gd name="connsiteY28" fmla="*/ 1007534 h 2269067"/>
              <a:gd name="connsiteX29" fmla="*/ 410440 w 418906"/>
              <a:gd name="connsiteY29" fmla="*/ 931334 h 2269067"/>
              <a:gd name="connsiteX30" fmla="*/ 418906 w 418906"/>
              <a:gd name="connsiteY30" fmla="*/ 821267 h 2269067"/>
              <a:gd name="connsiteX31" fmla="*/ 410440 w 418906"/>
              <a:gd name="connsiteY31" fmla="*/ 169334 h 2269067"/>
              <a:gd name="connsiteX32" fmla="*/ 376573 w 418906"/>
              <a:gd name="connsiteY32" fmla="*/ 101600 h 2269067"/>
              <a:gd name="connsiteX33" fmla="*/ 359640 w 418906"/>
              <a:gd name="connsiteY33" fmla="*/ 76200 h 2269067"/>
              <a:gd name="connsiteX34" fmla="*/ 317306 w 418906"/>
              <a:gd name="connsiteY34" fmla="*/ 33867 h 2269067"/>
              <a:gd name="connsiteX35" fmla="*/ 241106 w 418906"/>
              <a:gd name="connsiteY35" fmla="*/ 8467 h 2269067"/>
              <a:gd name="connsiteX36" fmla="*/ 215706 w 418906"/>
              <a:gd name="connsiteY36" fmla="*/ 0 h 2269067"/>
              <a:gd name="connsiteX37" fmla="*/ 122573 w 418906"/>
              <a:gd name="connsiteY37" fmla="*/ 8467 h 2269067"/>
              <a:gd name="connsiteX38" fmla="*/ 105640 w 418906"/>
              <a:gd name="connsiteY38" fmla="*/ 33867 h 2269067"/>
              <a:gd name="connsiteX39" fmla="*/ 97173 w 418906"/>
              <a:gd name="connsiteY39" fmla="*/ 59267 h 2269067"/>
              <a:gd name="connsiteX40" fmla="*/ 88706 w 418906"/>
              <a:gd name="connsiteY40" fmla="*/ 76200 h 2269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18906" h="2269067">
                <a:moveTo>
                  <a:pt x="105640" y="0"/>
                </a:moveTo>
                <a:cubicBezTo>
                  <a:pt x="111284" y="16933"/>
                  <a:pt x="120602" y="33060"/>
                  <a:pt x="122573" y="50800"/>
                </a:cubicBezTo>
                <a:cubicBezTo>
                  <a:pt x="123558" y="59670"/>
                  <a:pt x="116270" y="67542"/>
                  <a:pt x="114106" y="76200"/>
                </a:cubicBezTo>
                <a:cubicBezTo>
                  <a:pt x="110693" y="89853"/>
                  <a:pt x="105972" y="128096"/>
                  <a:pt x="97173" y="143934"/>
                </a:cubicBezTo>
                <a:cubicBezTo>
                  <a:pt x="87289" y="161724"/>
                  <a:pt x="74595" y="177801"/>
                  <a:pt x="63306" y="194734"/>
                </a:cubicBezTo>
                <a:lnTo>
                  <a:pt x="46373" y="220134"/>
                </a:lnTo>
                <a:lnTo>
                  <a:pt x="29440" y="245534"/>
                </a:lnTo>
                <a:cubicBezTo>
                  <a:pt x="26618" y="256823"/>
                  <a:pt x="25557" y="268705"/>
                  <a:pt x="20973" y="279400"/>
                </a:cubicBezTo>
                <a:cubicBezTo>
                  <a:pt x="16965" y="288753"/>
                  <a:pt x="4301" y="294628"/>
                  <a:pt x="4040" y="304800"/>
                </a:cubicBezTo>
                <a:cubicBezTo>
                  <a:pt x="-6158" y="702496"/>
                  <a:pt x="4218" y="493041"/>
                  <a:pt x="20973" y="677334"/>
                </a:cubicBezTo>
                <a:cubicBezTo>
                  <a:pt x="46700" y="960325"/>
                  <a:pt x="15105" y="666840"/>
                  <a:pt x="37906" y="872067"/>
                </a:cubicBezTo>
                <a:cubicBezTo>
                  <a:pt x="40728" y="1270000"/>
                  <a:pt x="40884" y="1667962"/>
                  <a:pt x="46373" y="2065867"/>
                </a:cubicBezTo>
                <a:cubicBezTo>
                  <a:pt x="46533" y="2077502"/>
                  <a:pt x="52758" y="2088285"/>
                  <a:pt x="54840" y="2099734"/>
                </a:cubicBezTo>
                <a:cubicBezTo>
                  <a:pt x="96323" y="2327896"/>
                  <a:pt x="42794" y="2068486"/>
                  <a:pt x="71773" y="2184400"/>
                </a:cubicBezTo>
                <a:cubicBezTo>
                  <a:pt x="79570" y="2215587"/>
                  <a:pt x="72576" y="2235602"/>
                  <a:pt x="105640" y="2252134"/>
                </a:cubicBezTo>
                <a:cubicBezTo>
                  <a:pt x="118511" y="2258570"/>
                  <a:pt x="134012" y="2257110"/>
                  <a:pt x="147973" y="2260600"/>
                </a:cubicBezTo>
                <a:cubicBezTo>
                  <a:pt x="156631" y="2262765"/>
                  <a:pt x="164906" y="2266245"/>
                  <a:pt x="173373" y="2269067"/>
                </a:cubicBezTo>
                <a:cubicBezTo>
                  <a:pt x="195951" y="2266245"/>
                  <a:pt x="219154" y="2266587"/>
                  <a:pt x="241106" y="2260600"/>
                </a:cubicBezTo>
                <a:cubicBezTo>
                  <a:pt x="274158" y="2251586"/>
                  <a:pt x="263090" y="2242033"/>
                  <a:pt x="274973" y="2218267"/>
                </a:cubicBezTo>
                <a:cubicBezTo>
                  <a:pt x="279524" y="2209166"/>
                  <a:pt x="287773" y="2202166"/>
                  <a:pt x="291906" y="2192867"/>
                </a:cubicBezTo>
                <a:cubicBezTo>
                  <a:pt x="299155" y="2176556"/>
                  <a:pt x="303196" y="2159000"/>
                  <a:pt x="308840" y="2142067"/>
                </a:cubicBezTo>
                <a:cubicBezTo>
                  <a:pt x="321855" y="2103023"/>
                  <a:pt x="315558" y="2125406"/>
                  <a:pt x="325773" y="2074334"/>
                </a:cubicBezTo>
                <a:cubicBezTo>
                  <a:pt x="328434" y="1938622"/>
                  <a:pt x="329766" y="1647897"/>
                  <a:pt x="342706" y="1473200"/>
                </a:cubicBezTo>
                <a:cubicBezTo>
                  <a:pt x="344180" y="1453299"/>
                  <a:pt x="348969" y="1433768"/>
                  <a:pt x="351173" y="1413934"/>
                </a:cubicBezTo>
                <a:cubicBezTo>
                  <a:pt x="365829" y="1282038"/>
                  <a:pt x="351271" y="1362646"/>
                  <a:pt x="368106" y="1278467"/>
                </a:cubicBezTo>
                <a:cubicBezTo>
                  <a:pt x="370928" y="1244600"/>
                  <a:pt x="372081" y="1210553"/>
                  <a:pt x="376573" y="1176867"/>
                </a:cubicBezTo>
                <a:cubicBezTo>
                  <a:pt x="377753" y="1168021"/>
                  <a:pt x="382875" y="1160125"/>
                  <a:pt x="385040" y="1151467"/>
                </a:cubicBezTo>
                <a:cubicBezTo>
                  <a:pt x="388530" y="1137506"/>
                  <a:pt x="390684" y="1123245"/>
                  <a:pt x="393506" y="1109134"/>
                </a:cubicBezTo>
                <a:cubicBezTo>
                  <a:pt x="396328" y="1075267"/>
                  <a:pt x="398751" y="1041365"/>
                  <a:pt x="401973" y="1007534"/>
                </a:cubicBezTo>
                <a:cubicBezTo>
                  <a:pt x="404396" y="982093"/>
                  <a:pt x="408126" y="956785"/>
                  <a:pt x="410440" y="931334"/>
                </a:cubicBezTo>
                <a:cubicBezTo>
                  <a:pt x="413771" y="894688"/>
                  <a:pt x="416084" y="857956"/>
                  <a:pt x="418906" y="821267"/>
                </a:cubicBezTo>
                <a:cubicBezTo>
                  <a:pt x="416084" y="603956"/>
                  <a:pt x="418290" y="386521"/>
                  <a:pt x="410440" y="169334"/>
                </a:cubicBezTo>
                <a:cubicBezTo>
                  <a:pt x="408526" y="116372"/>
                  <a:pt x="398281" y="128736"/>
                  <a:pt x="376573" y="101600"/>
                </a:cubicBezTo>
                <a:cubicBezTo>
                  <a:pt x="370216" y="93654"/>
                  <a:pt x="366341" y="83858"/>
                  <a:pt x="359640" y="76200"/>
                </a:cubicBezTo>
                <a:cubicBezTo>
                  <a:pt x="346499" y="61181"/>
                  <a:pt x="336238" y="40178"/>
                  <a:pt x="317306" y="33867"/>
                </a:cubicBezTo>
                <a:lnTo>
                  <a:pt x="241106" y="8467"/>
                </a:lnTo>
                <a:lnTo>
                  <a:pt x="215706" y="0"/>
                </a:lnTo>
                <a:cubicBezTo>
                  <a:pt x="184662" y="2822"/>
                  <a:pt x="152367" y="-700"/>
                  <a:pt x="122573" y="8467"/>
                </a:cubicBezTo>
                <a:cubicBezTo>
                  <a:pt x="112847" y="11460"/>
                  <a:pt x="110191" y="24766"/>
                  <a:pt x="105640" y="33867"/>
                </a:cubicBezTo>
                <a:cubicBezTo>
                  <a:pt x="101649" y="41849"/>
                  <a:pt x="100488" y="50981"/>
                  <a:pt x="97173" y="59267"/>
                </a:cubicBezTo>
                <a:cubicBezTo>
                  <a:pt x="94829" y="65126"/>
                  <a:pt x="91528" y="70556"/>
                  <a:pt x="88706" y="76200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erbest Form 9"/>
          <p:cNvSpPr/>
          <p:nvPr/>
        </p:nvSpPr>
        <p:spPr>
          <a:xfrm>
            <a:off x="2961140" y="2712635"/>
            <a:ext cx="2722111" cy="1249804"/>
          </a:xfrm>
          <a:custGeom>
            <a:avLst/>
            <a:gdLst>
              <a:gd name="connsiteX0" fmla="*/ 3121481 w 3629481"/>
              <a:gd name="connsiteY0" fmla="*/ 225298 h 1249804"/>
              <a:gd name="connsiteX1" fmla="*/ 3163814 w 3629481"/>
              <a:gd name="connsiteY1" fmla="*/ 208365 h 1249804"/>
              <a:gd name="connsiteX2" fmla="*/ 3180747 w 3629481"/>
              <a:gd name="connsiteY2" fmla="*/ 182965 h 1249804"/>
              <a:gd name="connsiteX3" fmla="*/ 3206147 w 3629481"/>
              <a:gd name="connsiteY3" fmla="*/ 174498 h 1249804"/>
              <a:gd name="connsiteX4" fmla="*/ 3231547 w 3629481"/>
              <a:gd name="connsiteY4" fmla="*/ 157565 h 1249804"/>
              <a:gd name="connsiteX5" fmla="*/ 3273881 w 3629481"/>
              <a:gd name="connsiteY5" fmla="*/ 123698 h 1249804"/>
              <a:gd name="connsiteX6" fmla="*/ 3324681 w 3629481"/>
              <a:gd name="connsiteY6" fmla="*/ 89832 h 1249804"/>
              <a:gd name="connsiteX7" fmla="*/ 3350081 w 3629481"/>
              <a:gd name="connsiteY7" fmla="*/ 72898 h 1249804"/>
              <a:gd name="connsiteX8" fmla="*/ 3375481 w 3629481"/>
              <a:gd name="connsiteY8" fmla="*/ 64432 h 1249804"/>
              <a:gd name="connsiteX9" fmla="*/ 3400881 w 3629481"/>
              <a:gd name="connsiteY9" fmla="*/ 47498 h 1249804"/>
              <a:gd name="connsiteX10" fmla="*/ 3519414 w 3629481"/>
              <a:gd name="connsiteY10" fmla="*/ 47498 h 1249804"/>
              <a:gd name="connsiteX11" fmla="*/ 3544814 w 3629481"/>
              <a:gd name="connsiteY11" fmla="*/ 64432 h 1249804"/>
              <a:gd name="connsiteX12" fmla="*/ 3561747 w 3629481"/>
              <a:gd name="connsiteY12" fmla="*/ 89832 h 1249804"/>
              <a:gd name="connsiteX13" fmla="*/ 3578681 w 3629481"/>
              <a:gd name="connsiteY13" fmla="*/ 106765 h 1249804"/>
              <a:gd name="connsiteX14" fmla="*/ 3604081 w 3629481"/>
              <a:gd name="connsiteY14" fmla="*/ 149098 h 1249804"/>
              <a:gd name="connsiteX15" fmla="*/ 3629481 w 3629481"/>
              <a:gd name="connsiteY15" fmla="*/ 191432 h 1249804"/>
              <a:gd name="connsiteX16" fmla="*/ 3604081 w 3629481"/>
              <a:gd name="connsiteY16" fmla="*/ 293032 h 1249804"/>
              <a:gd name="connsiteX17" fmla="*/ 3570214 w 3629481"/>
              <a:gd name="connsiteY17" fmla="*/ 318432 h 1249804"/>
              <a:gd name="connsiteX18" fmla="*/ 3519414 w 3629481"/>
              <a:gd name="connsiteY18" fmla="*/ 352298 h 1249804"/>
              <a:gd name="connsiteX19" fmla="*/ 3477081 w 3629481"/>
              <a:gd name="connsiteY19" fmla="*/ 386165 h 1249804"/>
              <a:gd name="connsiteX20" fmla="*/ 3460147 w 3629481"/>
              <a:gd name="connsiteY20" fmla="*/ 403098 h 1249804"/>
              <a:gd name="connsiteX21" fmla="*/ 3434747 w 3629481"/>
              <a:gd name="connsiteY21" fmla="*/ 411565 h 1249804"/>
              <a:gd name="connsiteX22" fmla="*/ 3350081 w 3629481"/>
              <a:gd name="connsiteY22" fmla="*/ 470832 h 1249804"/>
              <a:gd name="connsiteX23" fmla="*/ 3324681 w 3629481"/>
              <a:gd name="connsiteY23" fmla="*/ 487765 h 1249804"/>
              <a:gd name="connsiteX24" fmla="*/ 3290814 w 3629481"/>
              <a:gd name="connsiteY24" fmla="*/ 504698 h 1249804"/>
              <a:gd name="connsiteX25" fmla="*/ 3265414 w 3629481"/>
              <a:gd name="connsiteY25" fmla="*/ 521632 h 1249804"/>
              <a:gd name="connsiteX26" fmla="*/ 3240014 w 3629481"/>
              <a:gd name="connsiteY26" fmla="*/ 530098 h 1249804"/>
              <a:gd name="connsiteX27" fmla="*/ 3206147 w 3629481"/>
              <a:gd name="connsiteY27" fmla="*/ 547032 h 1249804"/>
              <a:gd name="connsiteX28" fmla="*/ 3180747 w 3629481"/>
              <a:gd name="connsiteY28" fmla="*/ 563965 h 1249804"/>
              <a:gd name="connsiteX29" fmla="*/ 3121481 w 3629481"/>
              <a:gd name="connsiteY29" fmla="*/ 580898 h 1249804"/>
              <a:gd name="connsiteX30" fmla="*/ 3096081 w 3629481"/>
              <a:gd name="connsiteY30" fmla="*/ 589365 h 1249804"/>
              <a:gd name="connsiteX31" fmla="*/ 3079147 w 3629481"/>
              <a:gd name="connsiteY31" fmla="*/ 606298 h 1249804"/>
              <a:gd name="connsiteX32" fmla="*/ 2994481 w 3629481"/>
              <a:gd name="connsiteY32" fmla="*/ 623232 h 1249804"/>
              <a:gd name="connsiteX33" fmla="*/ 2867481 w 3629481"/>
              <a:gd name="connsiteY33" fmla="*/ 640165 h 1249804"/>
              <a:gd name="connsiteX34" fmla="*/ 2740481 w 3629481"/>
              <a:gd name="connsiteY34" fmla="*/ 648632 h 1249804"/>
              <a:gd name="connsiteX35" fmla="*/ 2655814 w 3629481"/>
              <a:gd name="connsiteY35" fmla="*/ 665565 h 1249804"/>
              <a:gd name="connsiteX36" fmla="*/ 2562681 w 3629481"/>
              <a:gd name="connsiteY36" fmla="*/ 682498 h 1249804"/>
              <a:gd name="connsiteX37" fmla="*/ 2503414 w 3629481"/>
              <a:gd name="connsiteY37" fmla="*/ 699432 h 1249804"/>
              <a:gd name="connsiteX38" fmla="*/ 2410281 w 3629481"/>
              <a:gd name="connsiteY38" fmla="*/ 707898 h 1249804"/>
              <a:gd name="connsiteX39" fmla="*/ 2249414 w 3629481"/>
              <a:gd name="connsiteY39" fmla="*/ 733298 h 1249804"/>
              <a:gd name="connsiteX40" fmla="*/ 2207081 w 3629481"/>
              <a:gd name="connsiteY40" fmla="*/ 741765 h 1249804"/>
              <a:gd name="connsiteX41" fmla="*/ 2156281 w 3629481"/>
              <a:gd name="connsiteY41" fmla="*/ 750232 h 1249804"/>
              <a:gd name="connsiteX42" fmla="*/ 2046214 w 3629481"/>
              <a:gd name="connsiteY42" fmla="*/ 775632 h 1249804"/>
              <a:gd name="connsiteX43" fmla="*/ 1970014 w 3629481"/>
              <a:gd name="connsiteY43" fmla="*/ 784098 h 1249804"/>
              <a:gd name="connsiteX44" fmla="*/ 1936147 w 3629481"/>
              <a:gd name="connsiteY44" fmla="*/ 792565 h 1249804"/>
              <a:gd name="connsiteX45" fmla="*/ 1885347 w 3629481"/>
              <a:gd name="connsiteY45" fmla="*/ 801032 h 1249804"/>
              <a:gd name="connsiteX46" fmla="*/ 1859947 w 3629481"/>
              <a:gd name="connsiteY46" fmla="*/ 809498 h 1249804"/>
              <a:gd name="connsiteX47" fmla="*/ 1792214 w 3629481"/>
              <a:gd name="connsiteY47" fmla="*/ 817965 h 1249804"/>
              <a:gd name="connsiteX48" fmla="*/ 1716014 w 3629481"/>
              <a:gd name="connsiteY48" fmla="*/ 834898 h 1249804"/>
              <a:gd name="connsiteX49" fmla="*/ 1690614 w 3629481"/>
              <a:gd name="connsiteY49" fmla="*/ 843365 h 1249804"/>
              <a:gd name="connsiteX50" fmla="*/ 1622881 w 3629481"/>
              <a:gd name="connsiteY50" fmla="*/ 851832 h 1249804"/>
              <a:gd name="connsiteX51" fmla="*/ 1555147 w 3629481"/>
              <a:gd name="connsiteY51" fmla="*/ 877232 h 1249804"/>
              <a:gd name="connsiteX52" fmla="*/ 1436614 w 3629481"/>
              <a:gd name="connsiteY52" fmla="*/ 894165 h 1249804"/>
              <a:gd name="connsiteX53" fmla="*/ 1335014 w 3629481"/>
              <a:gd name="connsiteY53" fmla="*/ 919565 h 1249804"/>
              <a:gd name="connsiteX54" fmla="*/ 1301147 w 3629481"/>
              <a:gd name="connsiteY54" fmla="*/ 928032 h 1249804"/>
              <a:gd name="connsiteX55" fmla="*/ 1182614 w 3629481"/>
              <a:gd name="connsiteY55" fmla="*/ 953432 h 1249804"/>
              <a:gd name="connsiteX56" fmla="*/ 1097947 w 3629481"/>
              <a:gd name="connsiteY56" fmla="*/ 978832 h 1249804"/>
              <a:gd name="connsiteX57" fmla="*/ 1064081 w 3629481"/>
              <a:gd name="connsiteY57" fmla="*/ 995765 h 1249804"/>
              <a:gd name="connsiteX58" fmla="*/ 1021747 w 3629481"/>
              <a:gd name="connsiteY58" fmla="*/ 1004232 h 1249804"/>
              <a:gd name="connsiteX59" fmla="*/ 987881 w 3629481"/>
              <a:gd name="connsiteY59" fmla="*/ 1012698 h 1249804"/>
              <a:gd name="connsiteX60" fmla="*/ 911681 w 3629481"/>
              <a:gd name="connsiteY60" fmla="*/ 1038098 h 1249804"/>
              <a:gd name="connsiteX61" fmla="*/ 869347 w 3629481"/>
              <a:gd name="connsiteY61" fmla="*/ 1055032 h 1249804"/>
              <a:gd name="connsiteX62" fmla="*/ 801614 w 3629481"/>
              <a:gd name="connsiteY62" fmla="*/ 1071965 h 1249804"/>
              <a:gd name="connsiteX63" fmla="*/ 750814 w 3629481"/>
              <a:gd name="connsiteY63" fmla="*/ 1088898 h 1249804"/>
              <a:gd name="connsiteX64" fmla="*/ 725414 w 3629481"/>
              <a:gd name="connsiteY64" fmla="*/ 1097365 h 1249804"/>
              <a:gd name="connsiteX65" fmla="*/ 691547 w 3629481"/>
              <a:gd name="connsiteY65" fmla="*/ 1105832 h 1249804"/>
              <a:gd name="connsiteX66" fmla="*/ 666147 w 3629481"/>
              <a:gd name="connsiteY66" fmla="*/ 1114298 h 1249804"/>
              <a:gd name="connsiteX67" fmla="*/ 598414 w 3629481"/>
              <a:gd name="connsiteY67" fmla="*/ 1122765 h 1249804"/>
              <a:gd name="connsiteX68" fmla="*/ 573014 w 3629481"/>
              <a:gd name="connsiteY68" fmla="*/ 1131232 h 1249804"/>
              <a:gd name="connsiteX69" fmla="*/ 513747 w 3629481"/>
              <a:gd name="connsiteY69" fmla="*/ 1165098 h 1249804"/>
              <a:gd name="connsiteX70" fmla="*/ 471414 w 3629481"/>
              <a:gd name="connsiteY70" fmla="*/ 1173565 h 1249804"/>
              <a:gd name="connsiteX71" fmla="*/ 446014 w 3629481"/>
              <a:gd name="connsiteY71" fmla="*/ 1182032 h 1249804"/>
              <a:gd name="connsiteX72" fmla="*/ 395214 w 3629481"/>
              <a:gd name="connsiteY72" fmla="*/ 1190498 h 1249804"/>
              <a:gd name="connsiteX73" fmla="*/ 344414 w 3629481"/>
              <a:gd name="connsiteY73" fmla="*/ 1207432 h 1249804"/>
              <a:gd name="connsiteX74" fmla="*/ 310547 w 3629481"/>
              <a:gd name="connsiteY74" fmla="*/ 1224365 h 1249804"/>
              <a:gd name="connsiteX75" fmla="*/ 242814 w 3629481"/>
              <a:gd name="connsiteY75" fmla="*/ 1232832 h 1249804"/>
              <a:gd name="connsiteX76" fmla="*/ 39614 w 3629481"/>
              <a:gd name="connsiteY76" fmla="*/ 1232832 h 1249804"/>
              <a:gd name="connsiteX77" fmla="*/ 14214 w 3629481"/>
              <a:gd name="connsiteY77" fmla="*/ 1215898 h 1249804"/>
              <a:gd name="connsiteX78" fmla="*/ 14214 w 3629481"/>
              <a:gd name="connsiteY78" fmla="*/ 1038098 h 1249804"/>
              <a:gd name="connsiteX79" fmla="*/ 39614 w 3629481"/>
              <a:gd name="connsiteY79" fmla="*/ 970365 h 1249804"/>
              <a:gd name="connsiteX80" fmla="*/ 115814 w 3629481"/>
              <a:gd name="connsiteY80" fmla="*/ 902632 h 1249804"/>
              <a:gd name="connsiteX81" fmla="*/ 149681 w 3629481"/>
              <a:gd name="connsiteY81" fmla="*/ 877232 h 1249804"/>
              <a:gd name="connsiteX82" fmla="*/ 183547 w 3629481"/>
              <a:gd name="connsiteY82" fmla="*/ 868765 h 1249804"/>
              <a:gd name="connsiteX83" fmla="*/ 217414 w 3629481"/>
              <a:gd name="connsiteY83" fmla="*/ 843365 h 1249804"/>
              <a:gd name="connsiteX84" fmla="*/ 242814 w 3629481"/>
              <a:gd name="connsiteY84" fmla="*/ 834898 h 1249804"/>
              <a:gd name="connsiteX85" fmla="*/ 344414 w 3629481"/>
              <a:gd name="connsiteY85" fmla="*/ 817965 h 1249804"/>
              <a:gd name="connsiteX86" fmla="*/ 683081 w 3629481"/>
              <a:gd name="connsiteY86" fmla="*/ 809498 h 1249804"/>
              <a:gd name="connsiteX87" fmla="*/ 759281 w 3629481"/>
              <a:gd name="connsiteY87" fmla="*/ 801032 h 1249804"/>
              <a:gd name="connsiteX88" fmla="*/ 860881 w 3629481"/>
              <a:gd name="connsiteY88" fmla="*/ 792565 h 1249804"/>
              <a:gd name="connsiteX89" fmla="*/ 920147 w 3629481"/>
              <a:gd name="connsiteY89" fmla="*/ 784098 h 1249804"/>
              <a:gd name="connsiteX90" fmla="*/ 1081014 w 3629481"/>
              <a:gd name="connsiteY90" fmla="*/ 767165 h 1249804"/>
              <a:gd name="connsiteX91" fmla="*/ 1123347 w 3629481"/>
              <a:gd name="connsiteY91" fmla="*/ 758698 h 1249804"/>
              <a:gd name="connsiteX92" fmla="*/ 1191081 w 3629481"/>
              <a:gd name="connsiteY92" fmla="*/ 750232 h 1249804"/>
              <a:gd name="connsiteX93" fmla="*/ 1419681 w 3629481"/>
              <a:gd name="connsiteY93" fmla="*/ 733298 h 1249804"/>
              <a:gd name="connsiteX94" fmla="*/ 1546681 w 3629481"/>
              <a:gd name="connsiteY94" fmla="*/ 724832 h 1249804"/>
              <a:gd name="connsiteX95" fmla="*/ 1944614 w 3629481"/>
              <a:gd name="connsiteY95" fmla="*/ 716365 h 1249804"/>
              <a:gd name="connsiteX96" fmla="*/ 2122414 w 3629481"/>
              <a:gd name="connsiteY96" fmla="*/ 699432 h 1249804"/>
              <a:gd name="connsiteX97" fmla="*/ 2147814 w 3629481"/>
              <a:gd name="connsiteY97" fmla="*/ 690965 h 1249804"/>
              <a:gd name="connsiteX98" fmla="*/ 2240947 w 3629481"/>
              <a:gd name="connsiteY98" fmla="*/ 674032 h 1249804"/>
              <a:gd name="connsiteX99" fmla="*/ 2283281 w 3629481"/>
              <a:gd name="connsiteY99" fmla="*/ 665565 h 1249804"/>
              <a:gd name="connsiteX100" fmla="*/ 2334081 w 3629481"/>
              <a:gd name="connsiteY100" fmla="*/ 648632 h 1249804"/>
              <a:gd name="connsiteX101" fmla="*/ 2393347 w 3629481"/>
              <a:gd name="connsiteY101" fmla="*/ 640165 h 1249804"/>
              <a:gd name="connsiteX102" fmla="*/ 2511881 w 3629481"/>
              <a:gd name="connsiteY102" fmla="*/ 606298 h 1249804"/>
              <a:gd name="connsiteX103" fmla="*/ 2562681 w 3629481"/>
              <a:gd name="connsiteY103" fmla="*/ 589365 h 1249804"/>
              <a:gd name="connsiteX104" fmla="*/ 2588081 w 3629481"/>
              <a:gd name="connsiteY104" fmla="*/ 572432 h 1249804"/>
              <a:gd name="connsiteX105" fmla="*/ 2638881 w 3629481"/>
              <a:gd name="connsiteY105" fmla="*/ 555498 h 1249804"/>
              <a:gd name="connsiteX106" fmla="*/ 2664281 w 3629481"/>
              <a:gd name="connsiteY106" fmla="*/ 530098 h 1249804"/>
              <a:gd name="connsiteX107" fmla="*/ 2715081 w 3629481"/>
              <a:gd name="connsiteY107" fmla="*/ 496232 h 1249804"/>
              <a:gd name="connsiteX108" fmla="*/ 2757414 w 3629481"/>
              <a:gd name="connsiteY108" fmla="*/ 453898 h 1249804"/>
              <a:gd name="connsiteX109" fmla="*/ 2774347 w 3629481"/>
              <a:gd name="connsiteY109" fmla="*/ 428498 h 1249804"/>
              <a:gd name="connsiteX110" fmla="*/ 2799747 w 3629481"/>
              <a:gd name="connsiteY110" fmla="*/ 411565 h 1249804"/>
              <a:gd name="connsiteX111" fmla="*/ 2850547 w 3629481"/>
              <a:gd name="connsiteY111" fmla="*/ 360765 h 1249804"/>
              <a:gd name="connsiteX112" fmla="*/ 2892881 w 3629481"/>
              <a:gd name="connsiteY112" fmla="*/ 318432 h 1249804"/>
              <a:gd name="connsiteX113" fmla="*/ 2918281 w 3629481"/>
              <a:gd name="connsiteY113" fmla="*/ 301498 h 1249804"/>
              <a:gd name="connsiteX114" fmla="*/ 2969081 w 3629481"/>
              <a:gd name="connsiteY114" fmla="*/ 250698 h 1249804"/>
              <a:gd name="connsiteX115" fmla="*/ 2994481 w 3629481"/>
              <a:gd name="connsiteY115" fmla="*/ 225298 h 1249804"/>
              <a:gd name="connsiteX116" fmla="*/ 3028347 w 3629481"/>
              <a:gd name="connsiteY116" fmla="*/ 199898 h 1249804"/>
              <a:gd name="connsiteX117" fmla="*/ 3045281 w 3629481"/>
              <a:gd name="connsiteY117" fmla="*/ 182965 h 1249804"/>
              <a:gd name="connsiteX118" fmla="*/ 3070681 w 3629481"/>
              <a:gd name="connsiteY118" fmla="*/ 166032 h 1249804"/>
              <a:gd name="connsiteX119" fmla="*/ 3087614 w 3629481"/>
              <a:gd name="connsiteY119" fmla="*/ 149098 h 1249804"/>
              <a:gd name="connsiteX120" fmla="*/ 3121481 w 3629481"/>
              <a:gd name="connsiteY120" fmla="*/ 123698 h 1249804"/>
              <a:gd name="connsiteX121" fmla="*/ 3146881 w 3629481"/>
              <a:gd name="connsiteY121" fmla="*/ 106765 h 1249804"/>
              <a:gd name="connsiteX122" fmla="*/ 3172281 w 3629481"/>
              <a:gd name="connsiteY122" fmla="*/ 81365 h 1249804"/>
              <a:gd name="connsiteX123" fmla="*/ 3197681 w 3629481"/>
              <a:gd name="connsiteY123" fmla="*/ 64432 h 1249804"/>
              <a:gd name="connsiteX124" fmla="*/ 3214614 w 3629481"/>
              <a:gd name="connsiteY124" fmla="*/ 47498 h 1249804"/>
              <a:gd name="connsiteX125" fmla="*/ 3240014 w 3629481"/>
              <a:gd name="connsiteY125" fmla="*/ 39032 h 1249804"/>
              <a:gd name="connsiteX126" fmla="*/ 3256947 w 3629481"/>
              <a:gd name="connsiteY126" fmla="*/ 22098 h 1249804"/>
              <a:gd name="connsiteX127" fmla="*/ 3290814 w 3629481"/>
              <a:gd name="connsiteY127" fmla="*/ 13632 h 1249804"/>
              <a:gd name="connsiteX128" fmla="*/ 3468614 w 3629481"/>
              <a:gd name="connsiteY128" fmla="*/ 5165 h 124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3629481" h="1249804">
                <a:moveTo>
                  <a:pt x="3121481" y="225298"/>
                </a:moveTo>
                <a:cubicBezTo>
                  <a:pt x="3135592" y="219654"/>
                  <a:pt x="3151447" y="217199"/>
                  <a:pt x="3163814" y="208365"/>
                </a:cubicBezTo>
                <a:cubicBezTo>
                  <a:pt x="3172094" y="202451"/>
                  <a:pt x="3172801" y="189322"/>
                  <a:pt x="3180747" y="182965"/>
                </a:cubicBezTo>
                <a:cubicBezTo>
                  <a:pt x="3187716" y="177390"/>
                  <a:pt x="3198165" y="178489"/>
                  <a:pt x="3206147" y="174498"/>
                </a:cubicBezTo>
                <a:cubicBezTo>
                  <a:pt x="3215248" y="169947"/>
                  <a:pt x="3223080" y="163209"/>
                  <a:pt x="3231547" y="157565"/>
                </a:cubicBezTo>
                <a:cubicBezTo>
                  <a:pt x="3246955" y="111342"/>
                  <a:pt x="3227103" y="147087"/>
                  <a:pt x="3273881" y="123698"/>
                </a:cubicBezTo>
                <a:cubicBezTo>
                  <a:pt x="3292084" y="114597"/>
                  <a:pt x="3307748" y="101121"/>
                  <a:pt x="3324681" y="89832"/>
                </a:cubicBezTo>
                <a:cubicBezTo>
                  <a:pt x="3333148" y="84187"/>
                  <a:pt x="3340427" y="76116"/>
                  <a:pt x="3350081" y="72898"/>
                </a:cubicBezTo>
                <a:lnTo>
                  <a:pt x="3375481" y="64432"/>
                </a:lnTo>
                <a:cubicBezTo>
                  <a:pt x="3383948" y="58787"/>
                  <a:pt x="3391227" y="50716"/>
                  <a:pt x="3400881" y="47498"/>
                </a:cubicBezTo>
                <a:cubicBezTo>
                  <a:pt x="3447488" y="31962"/>
                  <a:pt x="3469952" y="41316"/>
                  <a:pt x="3519414" y="47498"/>
                </a:cubicBezTo>
                <a:cubicBezTo>
                  <a:pt x="3527881" y="53143"/>
                  <a:pt x="3537619" y="57237"/>
                  <a:pt x="3544814" y="64432"/>
                </a:cubicBezTo>
                <a:cubicBezTo>
                  <a:pt x="3552009" y="71627"/>
                  <a:pt x="3555390" y="81886"/>
                  <a:pt x="3561747" y="89832"/>
                </a:cubicBezTo>
                <a:cubicBezTo>
                  <a:pt x="3566734" y="96065"/>
                  <a:pt x="3573036" y="101121"/>
                  <a:pt x="3578681" y="106765"/>
                </a:cubicBezTo>
                <a:cubicBezTo>
                  <a:pt x="3602664" y="178718"/>
                  <a:pt x="3569215" y="90989"/>
                  <a:pt x="3604081" y="149098"/>
                </a:cubicBezTo>
                <a:cubicBezTo>
                  <a:pt x="3637056" y="204056"/>
                  <a:pt x="3586572" y="148523"/>
                  <a:pt x="3629481" y="191432"/>
                </a:cubicBezTo>
                <a:cubicBezTo>
                  <a:pt x="3622610" y="260139"/>
                  <a:pt x="3640396" y="262769"/>
                  <a:pt x="3604081" y="293032"/>
                </a:cubicBezTo>
                <a:cubicBezTo>
                  <a:pt x="3593241" y="302066"/>
                  <a:pt x="3581774" y="310340"/>
                  <a:pt x="3570214" y="318432"/>
                </a:cubicBezTo>
                <a:cubicBezTo>
                  <a:pt x="3553542" y="330103"/>
                  <a:pt x="3519414" y="352298"/>
                  <a:pt x="3519414" y="352298"/>
                </a:cubicBezTo>
                <a:cubicBezTo>
                  <a:pt x="3504006" y="398521"/>
                  <a:pt x="3523858" y="362777"/>
                  <a:pt x="3477081" y="386165"/>
                </a:cubicBezTo>
                <a:cubicBezTo>
                  <a:pt x="3469941" y="389735"/>
                  <a:pt x="3466992" y="398991"/>
                  <a:pt x="3460147" y="403098"/>
                </a:cubicBezTo>
                <a:cubicBezTo>
                  <a:pt x="3452494" y="407690"/>
                  <a:pt x="3443214" y="408743"/>
                  <a:pt x="3434747" y="411565"/>
                </a:cubicBezTo>
                <a:cubicBezTo>
                  <a:pt x="3384603" y="449173"/>
                  <a:pt x="3412617" y="429141"/>
                  <a:pt x="3350081" y="470832"/>
                </a:cubicBezTo>
                <a:cubicBezTo>
                  <a:pt x="3341614" y="476476"/>
                  <a:pt x="3333782" y="483214"/>
                  <a:pt x="3324681" y="487765"/>
                </a:cubicBezTo>
                <a:cubicBezTo>
                  <a:pt x="3313392" y="493409"/>
                  <a:pt x="3301772" y="498436"/>
                  <a:pt x="3290814" y="504698"/>
                </a:cubicBezTo>
                <a:cubicBezTo>
                  <a:pt x="3281979" y="509747"/>
                  <a:pt x="3274516" y="517081"/>
                  <a:pt x="3265414" y="521632"/>
                </a:cubicBezTo>
                <a:cubicBezTo>
                  <a:pt x="3257432" y="525623"/>
                  <a:pt x="3248217" y="526582"/>
                  <a:pt x="3240014" y="530098"/>
                </a:cubicBezTo>
                <a:cubicBezTo>
                  <a:pt x="3228413" y="535070"/>
                  <a:pt x="3217106" y="540770"/>
                  <a:pt x="3206147" y="547032"/>
                </a:cubicBezTo>
                <a:cubicBezTo>
                  <a:pt x="3197312" y="552081"/>
                  <a:pt x="3189848" y="559414"/>
                  <a:pt x="3180747" y="563965"/>
                </a:cubicBezTo>
                <a:cubicBezTo>
                  <a:pt x="3167209" y="570734"/>
                  <a:pt x="3134147" y="577279"/>
                  <a:pt x="3121481" y="580898"/>
                </a:cubicBezTo>
                <a:cubicBezTo>
                  <a:pt x="3112900" y="583350"/>
                  <a:pt x="3104548" y="586543"/>
                  <a:pt x="3096081" y="589365"/>
                </a:cubicBezTo>
                <a:cubicBezTo>
                  <a:pt x="3090436" y="595009"/>
                  <a:pt x="3085992" y="602191"/>
                  <a:pt x="3079147" y="606298"/>
                </a:cubicBezTo>
                <a:cubicBezTo>
                  <a:pt x="3060674" y="617382"/>
                  <a:pt x="3004760" y="621763"/>
                  <a:pt x="2994481" y="623232"/>
                </a:cubicBezTo>
                <a:cubicBezTo>
                  <a:pt x="2937877" y="642098"/>
                  <a:pt x="2974028" y="632272"/>
                  <a:pt x="2867481" y="640165"/>
                </a:cubicBezTo>
                <a:lnTo>
                  <a:pt x="2740481" y="648632"/>
                </a:lnTo>
                <a:cubicBezTo>
                  <a:pt x="2712259" y="654276"/>
                  <a:pt x="2684204" y="660833"/>
                  <a:pt x="2655814" y="665565"/>
                </a:cubicBezTo>
                <a:cubicBezTo>
                  <a:pt x="2633183" y="669337"/>
                  <a:pt x="2586336" y="676584"/>
                  <a:pt x="2562681" y="682498"/>
                </a:cubicBezTo>
                <a:cubicBezTo>
                  <a:pt x="2532826" y="689962"/>
                  <a:pt x="2537354" y="694907"/>
                  <a:pt x="2503414" y="699432"/>
                </a:cubicBezTo>
                <a:cubicBezTo>
                  <a:pt x="2472515" y="703552"/>
                  <a:pt x="2441263" y="704456"/>
                  <a:pt x="2410281" y="707898"/>
                </a:cubicBezTo>
                <a:cubicBezTo>
                  <a:pt x="2376776" y="711621"/>
                  <a:pt x="2267900" y="729601"/>
                  <a:pt x="2249414" y="733298"/>
                </a:cubicBezTo>
                <a:lnTo>
                  <a:pt x="2207081" y="741765"/>
                </a:lnTo>
                <a:cubicBezTo>
                  <a:pt x="2190191" y="744836"/>
                  <a:pt x="2173067" y="746635"/>
                  <a:pt x="2156281" y="750232"/>
                </a:cubicBezTo>
                <a:cubicBezTo>
                  <a:pt x="2118058" y="758423"/>
                  <a:pt x="2084488" y="770164"/>
                  <a:pt x="2046214" y="775632"/>
                </a:cubicBezTo>
                <a:cubicBezTo>
                  <a:pt x="2020915" y="779246"/>
                  <a:pt x="1995414" y="781276"/>
                  <a:pt x="1970014" y="784098"/>
                </a:cubicBezTo>
                <a:cubicBezTo>
                  <a:pt x="1958725" y="786920"/>
                  <a:pt x="1947557" y="790283"/>
                  <a:pt x="1936147" y="792565"/>
                </a:cubicBezTo>
                <a:cubicBezTo>
                  <a:pt x="1919313" y="795932"/>
                  <a:pt x="1902105" y="797308"/>
                  <a:pt x="1885347" y="801032"/>
                </a:cubicBezTo>
                <a:cubicBezTo>
                  <a:pt x="1876635" y="802968"/>
                  <a:pt x="1868728" y="807902"/>
                  <a:pt x="1859947" y="809498"/>
                </a:cubicBezTo>
                <a:cubicBezTo>
                  <a:pt x="1837561" y="813568"/>
                  <a:pt x="1814703" y="814505"/>
                  <a:pt x="1792214" y="817965"/>
                </a:cubicBezTo>
                <a:cubicBezTo>
                  <a:pt x="1773311" y="820873"/>
                  <a:pt x="1735669" y="829282"/>
                  <a:pt x="1716014" y="834898"/>
                </a:cubicBezTo>
                <a:cubicBezTo>
                  <a:pt x="1707433" y="837350"/>
                  <a:pt x="1699395" y="841768"/>
                  <a:pt x="1690614" y="843365"/>
                </a:cubicBezTo>
                <a:cubicBezTo>
                  <a:pt x="1668228" y="847435"/>
                  <a:pt x="1645459" y="849010"/>
                  <a:pt x="1622881" y="851832"/>
                </a:cubicBezTo>
                <a:cubicBezTo>
                  <a:pt x="1619357" y="853241"/>
                  <a:pt x="1567309" y="875021"/>
                  <a:pt x="1555147" y="877232"/>
                </a:cubicBezTo>
                <a:cubicBezTo>
                  <a:pt x="1464385" y="893734"/>
                  <a:pt x="1514381" y="877501"/>
                  <a:pt x="1436614" y="894165"/>
                </a:cubicBezTo>
                <a:cubicBezTo>
                  <a:pt x="1436590" y="894170"/>
                  <a:pt x="1351959" y="915329"/>
                  <a:pt x="1335014" y="919565"/>
                </a:cubicBezTo>
                <a:cubicBezTo>
                  <a:pt x="1323725" y="922387"/>
                  <a:pt x="1312557" y="925750"/>
                  <a:pt x="1301147" y="928032"/>
                </a:cubicBezTo>
                <a:cubicBezTo>
                  <a:pt x="1300575" y="928146"/>
                  <a:pt x="1205789" y="945707"/>
                  <a:pt x="1182614" y="953432"/>
                </a:cubicBezTo>
                <a:cubicBezTo>
                  <a:pt x="1099073" y="981279"/>
                  <a:pt x="1181551" y="962111"/>
                  <a:pt x="1097947" y="978832"/>
                </a:cubicBezTo>
                <a:cubicBezTo>
                  <a:pt x="1086658" y="984476"/>
                  <a:pt x="1076054" y="991774"/>
                  <a:pt x="1064081" y="995765"/>
                </a:cubicBezTo>
                <a:cubicBezTo>
                  <a:pt x="1050429" y="1000316"/>
                  <a:pt x="1035795" y="1001110"/>
                  <a:pt x="1021747" y="1004232"/>
                </a:cubicBezTo>
                <a:cubicBezTo>
                  <a:pt x="1010388" y="1006756"/>
                  <a:pt x="999170" y="1009876"/>
                  <a:pt x="987881" y="1012698"/>
                </a:cubicBezTo>
                <a:cubicBezTo>
                  <a:pt x="917149" y="1048065"/>
                  <a:pt x="993747" y="1013478"/>
                  <a:pt x="911681" y="1038098"/>
                </a:cubicBezTo>
                <a:cubicBezTo>
                  <a:pt x="897124" y="1042465"/>
                  <a:pt x="883873" y="1050562"/>
                  <a:pt x="869347" y="1055032"/>
                </a:cubicBezTo>
                <a:cubicBezTo>
                  <a:pt x="847104" y="1061876"/>
                  <a:pt x="823692" y="1064606"/>
                  <a:pt x="801614" y="1071965"/>
                </a:cubicBezTo>
                <a:lnTo>
                  <a:pt x="750814" y="1088898"/>
                </a:lnTo>
                <a:cubicBezTo>
                  <a:pt x="742347" y="1091720"/>
                  <a:pt x="734072" y="1095200"/>
                  <a:pt x="725414" y="1097365"/>
                </a:cubicBezTo>
                <a:cubicBezTo>
                  <a:pt x="714125" y="1100187"/>
                  <a:pt x="702736" y="1102635"/>
                  <a:pt x="691547" y="1105832"/>
                </a:cubicBezTo>
                <a:cubicBezTo>
                  <a:pt x="682966" y="1108284"/>
                  <a:pt x="674928" y="1112702"/>
                  <a:pt x="666147" y="1114298"/>
                </a:cubicBezTo>
                <a:cubicBezTo>
                  <a:pt x="643761" y="1118368"/>
                  <a:pt x="620992" y="1119943"/>
                  <a:pt x="598414" y="1122765"/>
                </a:cubicBezTo>
                <a:cubicBezTo>
                  <a:pt x="589947" y="1125587"/>
                  <a:pt x="580996" y="1127241"/>
                  <a:pt x="573014" y="1131232"/>
                </a:cubicBezTo>
                <a:cubicBezTo>
                  <a:pt x="535852" y="1149813"/>
                  <a:pt x="558278" y="1150254"/>
                  <a:pt x="513747" y="1165098"/>
                </a:cubicBezTo>
                <a:cubicBezTo>
                  <a:pt x="500095" y="1169649"/>
                  <a:pt x="485375" y="1170075"/>
                  <a:pt x="471414" y="1173565"/>
                </a:cubicBezTo>
                <a:cubicBezTo>
                  <a:pt x="462756" y="1175730"/>
                  <a:pt x="454726" y="1180096"/>
                  <a:pt x="446014" y="1182032"/>
                </a:cubicBezTo>
                <a:cubicBezTo>
                  <a:pt x="429256" y="1185756"/>
                  <a:pt x="412147" y="1187676"/>
                  <a:pt x="395214" y="1190498"/>
                </a:cubicBezTo>
                <a:cubicBezTo>
                  <a:pt x="378281" y="1196143"/>
                  <a:pt x="360379" y="1199450"/>
                  <a:pt x="344414" y="1207432"/>
                </a:cubicBezTo>
                <a:cubicBezTo>
                  <a:pt x="333125" y="1213076"/>
                  <a:pt x="322792" y="1221304"/>
                  <a:pt x="310547" y="1224365"/>
                </a:cubicBezTo>
                <a:cubicBezTo>
                  <a:pt x="288473" y="1229884"/>
                  <a:pt x="265392" y="1230010"/>
                  <a:pt x="242814" y="1232832"/>
                </a:cubicBezTo>
                <a:cubicBezTo>
                  <a:pt x="165867" y="1258479"/>
                  <a:pt x="194802" y="1252230"/>
                  <a:pt x="39614" y="1232832"/>
                </a:cubicBezTo>
                <a:cubicBezTo>
                  <a:pt x="29517" y="1231570"/>
                  <a:pt x="22681" y="1221543"/>
                  <a:pt x="14214" y="1215898"/>
                </a:cubicBezTo>
                <a:cubicBezTo>
                  <a:pt x="-9557" y="1144589"/>
                  <a:pt x="771" y="1185966"/>
                  <a:pt x="14214" y="1038098"/>
                </a:cubicBezTo>
                <a:cubicBezTo>
                  <a:pt x="15895" y="1019604"/>
                  <a:pt x="28158" y="984685"/>
                  <a:pt x="39614" y="970365"/>
                </a:cubicBezTo>
                <a:cubicBezTo>
                  <a:pt x="80027" y="919849"/>
                  <a:pt x="77960" y="929671"/>
                  <a:pt x="115814" y="902632"/>
                </a:cubicBezTo>
                <a:cubicBezTo>
                  <a:pt x="127297" y="894430"/>
                  <a:pt x="137060" y="883543"/>
                  <a:pt x="149681" y="877232"/>
                </a:cubicBezTo>
                <a:cubicBezTo>
                  <a:pt x="160089" y="872028"/>
                  <a:pt x="172258" y="871587"/>
                  <a:pt x="183547" y="868765"/>
                </a:cubicBezTo>
                <a:cubicBezTo>
                  <a:pt x="194836" y="860298"/>
                  <a:pt x="205162" y="850366"/>
                  <a:pt x="217414" y="843365"/>
                </a:cubicBezTo>
                <a:cubicBezTo>
                  <a:pt x="225163" y="838937"/>
                  <a:pt x="234233" y="837350"/>
                  <a:pt x="242814" y="834898"/>
                </a:cubicBezTo>
                <a:cubicBezTo>
                  <a:pt x="276719" y="825211"/>
                  <a:pt x="308223" y="819473"/>
                  <a:pt x="344414" y="817965"/>
                </a:cubicBezTo>
                <a:cubicBezTo>
                  <a:pt x="457240" y="813264"/>
                  <a:pt x="570192" y="812320"/>
                  <a:pt x="683081" y="809498"/>
                </a:cubicBezTo>
                <a:lnTo>
                  <a:pt x="759281" y="801032"/>
                </a:lnTo>
                <a:cubicBezTo>
                  <a:pt x="793112" y="797810"/>
                  <a:pt x="827084" y="796123"/>
                  <a:pt x="860881" y="792565"/>
                </a:cubicBezTo>
                <a:cubicBezTo>
                  <a:pt x="880727" y="790476"/>
                  <a:pt x="900328" y="786430"/>
                  <a:pt x="920147" y="784098"/>
                </a:cubicBezTo>
                <a:cubicBezTo>
                  <a:pt x="961462" y="779237"/>
                  <a:pt x="1038599" y="773224"/>
                  <a:pt x="1081014" y="767165"/>
                </a:cubicBezTo>
                <a:cubicBezTo>
                  <a:pt x="1095260" y="765130"/>
                  <a:pt x="1109124" y="760886"/>
                  <a:pt x="1123347" y="758698"/>
                </a:cubicBezTo>
                <a:cubicBezTo>
                  <a:pt x="1145836" y="755238"/>
                  <a:pt x="1168503" y="753054"/>
                  <a:pt x="1191081" y="750232"/>
                </a:cubicBezTo>
                <a:cubicBezTo>
                  <a:pt x="1281746" y="720009"/>
                  <a:pt x="1200335" y="744546"/>
                  <a:pt x="1419681" y="733298"/>
                </a:cubicBezTo>
                <a:cubicBezTo>
                  <a:pt x="1462053" y="731125"/>
                  <a:pt x="1504276" y="726200"/>
                  <a:pt x="1546681" y="724832"/>
                </a:cubicBezTo>
                <a:cubicBezTo>
                  <a:pt x="1679286" y="720554"/>
                  <a:pt x="1811970" y="719187"/>
                  <a:pt x="1944614" y="716365"/>
                </a:cubicBezTo>
                <a:cubicBezTo>
                  <a:pt x="2003881" y="710721"/>
                  <a:pt x="2065935" y="718259"/>
                  <a:pt x="2122414" y="699432"/>
                </a:cubicBezTo>
                <a:cubicBezTo>
                  <a:pt x="2130881" y="696610"/>
                  <a:pt x="2139156" y="693130"/>
                  <a:pt x="2147814" y="690965"/>
                </a:cubicBezTo>
                <a:cubicBezTo>
                  <a:pt x="2175712" y="683990"/>
                  <a:pt x="2213254" y="679067"/>
                  <a:pt x="2240947" y="674032"/>
                </a:cubicBezTo>
                <a:cubicBezTo>
                  <a:pt x="2255106" y="671458"/>
                  <a:pt x="2269397" y="669351"/>
                  <a:pt x="2283281" y="665565"/>
                </a:cubicBezTo>
                <a:cubicBezTo>
                  <a:pt x="2300501" y="660869"/>
                  <a:pt x="2316411" y="651156"/>
                  <a:pt x="2334081" y="648632"/>
                </a:cubicBezTo>
                <a:cubicBezTo>
                  <a:pt x="2353836" y="645810"/>
                  <a:pt x="2373779" y="644079"/>
                  <a:pt x="2393347" y="640165"/>
                </a:cubicBezTo>
                <a:cubicBezTo>
                  <a:pt x="2446518" y="629531"/>
                  <a:pt x="2463453" y="622441"/>
                  <a:pt x="2511881" y="606298"/>
                </a:cubicBezTo>
                <a:cubicBezTo>
                  <a:pt x="2511886" y="606296"/>
                  <a:pt x="2562677" y="589368"/>
                  <a:pt x="2562681" y="589365"/>
                </a:cubicBezTo>
                <a:cubicBezTo>
                  <a:pt x="2571148" y="583721"/>
                  <a:pt x="2578782" y="576565"/>
                  <a:pt x="2588081" y="572432"/>
                </a:cubicBezTo>
                <a:cubicBezTo>
                  <a:pt x="2604392" y="565183"/>
                  <a:pt x="2638881" y="555498"/>
                  <a:pt x="2638881" y="555498"/>
                </a:cubicBezTo>
                <a:cubicBezTo>
                  <a:pt x="2647348" y="547031"/>
                  <a:pt x="2654830" y="537449"/>
                  <a:pt x="2664281" y="530098"/>
                </a:cubicBezTo>
                <a:cubicBezTo>
                  <a:pt x="2680345" y="517604"/>
                  <a:pt x="2715081" y="496232"/>
                  <a:pt x="2715081" y="496232"/>
                </a:cubicBezTo>
                <a:cubicBezTo>
                  <a:pt x="2756559" y="413274"/>
                  <a:pt x="2705507" y="495425"/>
                  <a:pt x="2757414" y="453898"/>
                </a:cubicBezTo>
                <a:cubicBezTo>
                  <a:pt x="2765360" y="447541"/>
                  <a:pt x="2767152" y="435693"/>
                  <a:pt x="2774347" y="428498"/>
                </a:cubicBezTo>
                <a:cubicBezTo>
                  <a:pt x="2781542" y="421303"/>
                  <a:pt x="2791280" y="417209"/>
                  <a:pt x="2799747" y="411565"/>
                </a:cubicBezTo>
                <a:cubicBezTo>
                  <a:pt x="2854662" y="338344"/>
                  <a:pt x="2796525" y="408033"/>
                  <a:pt x="2850547" y="360765"/>
                </a:cubicBezTo>
                <a:cubicBezTo>
                  <a:pt x="2865566" y="347624"/>
                  <a:pt x="2876277" y="329502"/>
                  <a:pt x="2892881" y="318432"/>
                </a:cubicBezTo>
                <a:cubicBezTo>
                  <a:pt x="2901348" y="312787"/>
                  <a:pt x="2910676" y="308258"/>
                  <a:pt x="2918281" y="301498"/>
                </a:cubicBezTo>
                <a:cubicBezTo>
                  <a:pt x="2936179" y="285588"/>
                  <a:pt x="2952148" y="267631"/>
                  <a:pt x="2969081" y="250698"/>
                </a:cubicBezTo>
                <a:cubicBezTo>
                  <a:pt x="2977548" y="242231"/>
                  <a:pt x="2984902" y="232482"/>
                  <a:pt x="2994481" y="225298"/>
                </a:cubicBezTo>
                <a:cubicBezTo>
                  <a:pt x="3005770" y="216831"/>
                  <a:pt x="3017507" y="208932"/>
                  <a:pt x="3028347" y="199898"/>
                </a:cubicBezTo>
                <a:cubicBezTo>
                  <a:pt x="3034479" y="194788"/>
                  <a:pt x="3039048" y="187952"/>
                  <a:pt x="3045281" y="182965"/>
                </a:cubicBezTo>
                <a:cubicBezTo>
                  <a:pt x="3053227" y="176608"/>
                  <a:pt x="3062735" y="172389"/>
                  <a:pt x="3070681" y="166032"/>
                </a:cubicBezTo>
                <a:cubicBezTo>
                  <a:pt x="3076914" y="161045"/>
                  <a:pt x="3081482" y="154208"/>
                  <a:pt x="3087614" y="149098"/>
                </a:cubicBezTo>
                <a:cubicBezTo>
                  <a:pt x="3098454" y="140064"/>
                  <a:pt x="3109998" y="131900"/>
                  <a:pt x="3121481" y="123698"/>
                </a:cubicBezTo>
                <a:cubicBezTo>
                  <a:pt x="3129761" y="117784"/>
                  <a:pt x="3139064" y="113279"/>
                  <a:pt x="3146881" y="106765"/>
                </a:cubicBezTo>
                <a:cubicBezTo>
                  <a:pt x="3156079" y="99100"/>
                  <a:pt x="3163083" y="89030"/>
                  <a:pt x="3172281" y="81365"/>
                </a:cubicBezTo>
                <a:cubicBezTo>
                  <a:pt x="3180098" y="74851"/>
                  <a:pt x="3189735" y="70789"/>
                  <a:pt x="3197681" y="64432"/>
                </a:cubicBezTo>
                <a:cubicBezTo>
                  <a:pt x="3203914" y="59445"/>
                  <a:pt x="3207769" y="51605"/>
                  <a:pt x="3214614" y="47498"/>
                </a:cubicBezTo>
                <a:cubicBezTo>
                  <a:pt x="3222267" y="42906"/>
                  <a:pt x="3231547" y="41854"/>
                  <a:pt x="3240014" y="39032"/>
                </a:cubicBezTo>
                <a:cubicBezTo>
                  <a:pt x="3245658" y="33387"/>
                  <a:pt x="3249807" y="25668"/>
                  <a:pt x="3256947" y="22098"/>
                </a:cubicBezTo>
                <a:cubicBezTo>
                  <a:pt x="3267355" y="16894"/>
                  <a:pt x="3279625" y="16829"/>
                  <a:pt x="3290814" y="13632"/>
                </a:cubicBezTo>
                <a:cubicBezTo>
                  <a:pt x="3376678" y="-10900"/>
                  <a:pt x="3237442" y="5165"/>
                  <a:pt x="3468614" y="516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erbest Form 10"/>
          <p:cNvSpPr/>
          <p:nvPr/>
        </p:nvSpPr>
        <p:spPr>
          <a:xfrm>
            <a:off x="5607020" y="2680413"/>
            <a:ext cx="571530" cy="1171921"/>
          </a:xfrm>
          <a:custGeom>
            <a:avLst/>
            <a:gdLst>
              <a:gd name="connsiteX0" fmla="*/ 364106 w 762040"/>
              <a:gd name="connsiteY0" fmla="*/ 282921 h 1171921"/>
              <a:gd name="connsiteX1" fmla="*/ 397973 w 762040"/>
              <a:gd name="connsiteY1" fmla="*/ 240588 h 1171921"/>
              <a:gd name="connsiteX2" fmla="*/ 406440 w 762040"/>
              <a:gd name="connsiteY2" fmla="*/ 215188 h 1171921"/>
              <a:gd name="connsiteX3" fmla="*/ 440306 w 762040"/>
              <a:gd name="connsiteY3" fmla="*/ 130521 h 1171921"/>
              <a:gd name="connsiteX4" fmla="*/ 491106 w 762040"/>
              <a:gd name="connsiteY4" fmla="*/ 105121 h 1171921"/>
              <a:gd name="connsiteX5" fmla="*/ 541906 w 762040"/>
              <a:gd name="connsiteY5" fmla="*/ 79721 h 1171921"/>
              <a:gd name="connsiteX6" fmla="*/ 694306 w 762040"/>
              <a:gd name="connsiteY6" fmla="*/ 96655 h 1171921"/>
              <a:gd name="connsiteX7" fmla="*/ 719706 w 762040"/>
              <a:gd name="connsiteY7" fmla="*/ 113588 h 1171921"/>
              <a:gd name="connsiteX8" fmla="*/ 736640 w 762040"/>
              <a:gd name="connsiteY8" fmla="*/ 130521 h 1171921"/>
              <a:gd name="connsiteX9" fmla="*/ 753573 w 762040"/>
              <a:gd name="connsiteY9" fmla="*/ 181321 h 1171921"/>
              <a:gd name="connsiteX10" fmla="*/ 762040 w 762040"/>
              <a:gd name="connsiteY10" fmla="*/ 206721 h 1171921"/>
              <a:gd name="connsiteX11" fmla="*/ 736640 w 762040"/>
              <a:gd name="connsiteY11" fmla="*/ 325255 h 1171921"/>
              <a:gd name="connsiteX12" fmla="*/ 702773 w 762040"/>
              <a:gd name="connsiteY12" fmla="*/ 376055 h 1171921"/>
              <a:gd name="connsiteX13" fmla="*/ 668906 w 762040"/>
              <a:gd name="connsiteY13" fmla="*/ 418388 h 1171921"/>
              <a:gd name="connsiteX14" fmla="*/ 626573 w 762040"/>
              <a:gd name="connsiteY14" fmla="*/ 460721 h 1171921"/>
              <a:gd name="connsiteX15" fmla="*/ 584240 w 762040"/>
              <a:gd name="connsiteY15" fmla="*/ 503055 h 1171921"/>
              <a:gd name="connsiteX16" fmla="*/ 567306 w 762040"/>
              <a:gd name="connsiteY16" fmla="*/ 528455 h 1171921"/>
              <a:gd name="connsiteX17" fmla="*/ 541906 w 762040"/>
              <a:gd name="connsiteY17" fmla="*/ 536921 h 1171921"/>
              <a:gd name="connsiteX18" fmla="*/ 474173 w 762040"/>
              <a:gd name="connsiteY18" fmla="*/ 604655 h 1171921"/>
              <a:gd name="connsiteX19" fmla="*/ 448773 w 762040"/>
              <a:gd name="connsiteY19" fmla="*/ 630055 h 1171921"/>
              <a:gd name="connsiteX20" fmla="*/ 431840 w 762040"/>
              <a:gd name="connsiteY20" fmla="*/ 655455 h 1171921"/>
              <a:gd name="connsiteX21" fmla="*/ 414906 w 762040"/>
              <a:gd name="connsiteY21" fmla="*/ 672388 h 1171921"/>
              <a:gd name="connsiteX22" fmla="*/ 364106 w 762040"/>
              <a:gd name="connsiteY22" fmla="*/ 740121 h 1171921"/>
              <a:gd name="connsiteX23" fmla="*/ 347173 w 762040"/>
              <a:gd name="connsiteY23" fmla="*/ 790921 h 1171921"/>
              <a:gd name="connsiteX24" fmla="*/ 313306 w 762040"/>
              <a:gd name="connsiteY24" fmla="*/ 833255 h 1171921"/>
              <a:gd name="connsiteX25" fmla="*/ 296373 w 762040"/>
              <a:gd name="connsiteY25" fmla="*/ 858655 h 1171921"/>
              <a:gd name="connsiteX26" fmla="*/ 270973 w 762040"/>
              <a:gd name="connsiteY26" fmla="*/ 909455 h 1171921"/>
              <a:gd name="connsiteX27" fmla="*/ 262506 w 762040"/>
              <a:gd name="connsiteY27" fmla="*/ 934855 h 1171921"/>
              <a:gd name="connsiteX28" fmla="*/ 228640 w 762040"/>
              <a:gd name="connsiteY28" fmla="*/ 985655 h 1171921"/>
              <a:gd name="connsiteX29" fmla="*/ 211706 w 762040"/>
              <a:gd name="connsiteY29" fmla="*/ 1011055 h 1171921"/>
              <a:gd name="connsiteX30" fmla="*/ 194773 w 762040"/>
              <a:gd name="connsiteY30" fmla="*/ 1036455 h 1171921"/>
              <a:gd name="connsiteX31" fmla="*/ 169373 w 762040"/>
              <a:gd name="connsiteY31" fmla="*/ 1061855 h 1171921"/>
              <a:gd name="connsiteX32" fmla="*/ 143973 w 762040"/>
              <a:gd name="connsiteY32" fmla="*/ 1078788 h 1171921"/>
              <a:gd name="connsiteX33" fmla="*/ 118573 w 762040"/>
              <a:gd name="connsiteY33" fmla="*/ 1104188 h 1171921"/>
              <a:gd name="connsiteX34" fmla="*/ 101640 w 762040"/>
              <a:gd name="connsiteY34" fmla="*/ 1129588 h 1171921"/>
              <a:gd name="connsiteX35" fmla="*/ 25440 w 762040"/>
              <a:gd name="connsiteY35" fmla="*/ 1171921 h 1171921"/>
              <a:gd name="connsiteX36" fmla="*/ 40 w 762040"/>
              <a:gd name="connsiteY36" fmla="*/ 1095721 h 1171921"/>
              <a:gd name="connsiteX37" fmla="*/ 25440 w 762040"/>
              <a:gd name="connsiteY37" fmla="*/ 850188 h 1171921"/>
              <a:gd name="connsiteX38" fmla="*/ 42373 w 762040"/>
              <a:gd name="connsiteY38" fmla="*/ 790921 h 1171921"/>
              <a:gd name="connsiteX39" fmla="*/ 76240 w 762040"/>
              <a:gd name="connsiteY39" fmla="*/ 748588 h 1171921"/>
              <a:gd name="connsiteX40" fmla="*/ 110106 w 762040"/>
              <a:gd name="connsiteY40" fmla="*/ 697788 h 1171921"/>
              <a:gd name="connsiteX41" fmla="*/ 118573 w 762040"/>
              <a:gd name="connsiteY41" fmla="*/ 663921 h 1171921"/>
              <a:gd name="connsiteX42" fmla="*/ 152440 w 762040"/>
              <a:gd name="connsiteY42" fmla="*/ 621588 h 1171921"/>
              <a:gd name="connsiteX43" fmla="*/ 169373 w 762040"/>
              <a:gd name="connsiteY43" fmla="*/ 562321 h 1171921"/>
              <a:gd name="connsiteX44" fmla="*/ 186306 w 762040"/>
              <a:gd name="connsiteY44" fmla="*/ 536921 h 1171921"/>
              <a:gd name="connsiteX45" fmla="*/ 194773 w 762040"/>
              <a:gd name="connsiteY45" fmla="*/ 511521 h 1171921"/>
              <a:gd name="connsiteX46" fmla="*/ 228640 w 762040"/>
              <a:gd name="connsiteY46" fmla="*/ 452255 h 1171921"/>
              <a:gd name="connsiteX47" fmla="*/ 237106 w 762040"/>
              <a:gd name="connsiteY47" fmla="*/ 426855 h 1171921"/>
              <a:gd name="connsiteX48" fmla="*/ 254040 w 762040"/>
              <a:gd name="connsiteY48" fmla="*/ 392988 h 1171921"/>
              <a:gd name="connsiteX49" fmla="*/ 262506 w 762040"/>
              <a:gd name="connsiteY49" fmla="*/ 367588 h 1171921"/>
              <a:gd name="connsiteX50" fmla="*/ 296373 w 762040"/>
              <a:gd name="connsiteY50" fmla="*/ 316788 h 1171921"/>
              <a:gd name="connsiteX51" fmla="*/ 313306 w 762040"/>
              <a:gd name="connsiteY51" fmla="*/ 282921 h 1171921"/>
              <a:gd name="connsiteX52" fmla="*/ 355640 w 762040"/>
              <a:gd name="connsiteY52" fmla="*/ 223655 h 1171921"/>
              <a:gd name="connsiteX53" fmla="*/ 364106 w 762040"/>
              <a:gd name="connsiteY53" fmla="*/ 189788 h 1171921"/>
              <a:gd name="connsiteX54" fmla="*/ 397973 w 762040"/>
              <a:gd name="connsiteY54" fmla="*/ 155921 h 1171921"/>
              <a:gd name="connsiteX55" fmla="*/ 414906 w 762040"/>
              <a:gd name="connsiteY55" fmla="*/ 105121 h 1171921"/>
              <a:gd name="connsiteX56" fmla="*/ 448773 w 762040"/>
              <a:gd name="connsiteY56" fmla="*/ 54321 h 1171921"/>
              <a:gd name="connsiteX57" fmla="*/ 465706 w 762040"/>
              <a:gd name="connsiteY57" fmla="*/ 28921 h 1171921"/>
              <a:gd name="connsiteX58" fmla="*/ 474173 w 762040"/>
              <a:gd name="connsiteY58" fmla="*/ 3521 h 1171921"/>
              <a:gd name="connsiteX59" fmla="*/ 626573 w 762040"/>
              <a:gd name="connsiteY59" fmla="*/ 3521 h 117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62040" h="1171921">
                <a:moveTo>
                  <a:pt x="364106" y="282921"/>
                </a:moveTo>
                <a:cubicBezTo>
                  <a:pt x="375395" y="268810"/>
                  <a:pt x="388395" y="255912"/>
                  <a:pt x="397973" y="240588"/>
                </a:cubicBezTo>
                <a:cubicBezTo>
                  <a:pt x="402703" y="233020"/>
                  <a:pt x="403988" y="223769"/>
                  <a:pt x="406440" y="215188"/>
                </a:cubicBezTo>
                <a:cubicBezTo>
                  <a:pt x="414719" y="186212"/>
                  <a:pt x="417635" y="153192"/>
                  <a:pt x="440306" y="130521"/>
                </a:cubicBezTo>
                <a:cubicBezTo>
                  <a:pt x="464568" y="106259"/>
                  <a:pt x="463563" y="118892"/>
                  <a:pt x="491106" y="105121"/>
                </a:cubicBezTo>
                <a:cubicBezTo>
                  <a:pt x="556758" y="72295"/>
                  <a:pt x="478062" y="101003"/>
                  <a:pt x="541906" y="79721"/>
                </a:cubicBezTo>
                <a:cubicBezTo>
                  <a:pt x="557783" y="80780"/>
                  <a:pt x="653904" y="76454"/>
                  <a:pt x="694306" y="96655"/>
                </a:cubicBezTo>
                <a:cubicBezTo>
                  <a:pt x="703407" y="101206"/>
                  <a:pt x="711760" y="107231"/>
                  <a:pt x="719706" y="113588"/>
                </a:cubicBezTo>
                <a:cubicBezTo>
                  <a:pt x="725939" y="118575"/>
                  <a:pt x="730995" y="124877"/>
                  <a:pt x="736640" y="130521"/>
                </a:cubicBezTo>
                <a:lnTo>
                  <a:pt x="753573" y="181321"/>
                </a:lnTo>
                <a:lnTo>
                  <a:pt x="762040" y="206721"/>
                </a:lnTo>
                <a:cubicBezTo>
                  <a:pt x="758458" y="235379"/>
                  <a:pt x="755200" y="297416"/>
                  <a:pt x="736640" y="325255"/>
                </a:cubicBezTo>
                <a:cubicBezTo>
                  <a:pt x="725351" y="342188"/>
                  <a:pt x="709209" y="356748"/>
                  <a:pt x="702773" y="376055"/>
                </a:cubicBezTo>
                <a:cubicBezTo>
                  <a:pt x="691088" y="411108"/>
                  <a:pt x="701732" y="396505"/>
                  <a:pt x="668906" y="418388"/>
                </a:cubicBezTo>
                <a:cubicBezTo>
                  <a:pt x="635039" y="469190"/>
                  <a:pt x="671729" y="421209"/>
                  <a:pt x="626573" y="460721"/>
                </a:cubicBezTo>
                <a:cubicBezTo>
                  <a:pt x="611554" y="473862"/>
                  <a:pt x="595310" y="486451"/>
                  <a:pt x="584240" y="503055"/>
                </a:cubicBezTo>
                <a:cubicBezTo>
                  <a:pt x="578595" y="511522"/>
                  <a:pt x="575252" y="522098"/>
                  <a:pt x="567306" y="528455"/>
                </a:cubicBezTo>
                <a:cubicBezTo>
                  <a:pt x="560337" y="534030"/>
                  <a:pt x="550373" y="534099"/>
                  <a:pt x="541906" y="536921"/>
                </a:cubicBezTo>
                <a:lnTo>
                  <a:pt x="474173" y="604655"/>
                </a:lnTo>
                <a:cubicBezTo>
                  <a:pt x="465706" y="613122"/>
                  <a:pt x="455415" y="620092"/>
                  <a:pt x="448773" y="630055"/>
                </a:cubicBezTo>
                <a:cubicBezTo>
                  <a:pt x="443129" y="638522"/>
                  <a:pt x="438197" y="647509"/>
                  <a:pt x="431840" y="655455"/>
                </a:cubicBezTo>
                <a:cubicBezTo>
                  <a:pt x="426853" y="661688"/>
                  <a:pt x="419696" y="666002"/>
                  <a:pt x="414906" y="672388"/>
                </a:cubicBezTo>
                <a:cubicBezTo>
                  <a:pt x="357464" y="748977"/>
                  <a:pt x="402942" y="701288"/>
                  <a:pt x="364106" y="740121"/>
                </a:cubicBezTo>
                <a:cubicBezTo>
                  <a:pt x="358462" y="757054"/>
                  <a:pt x="357074" y="776069"/>
                  <a:pt x="347173" y="790921"/>
                </a:cubicBezTo>
                <a:cubicBezTo>
                  <a:pt x="295056" y="869097"/>
                  <a:pt x="361563" y="772933"/>
                  <a:pt x="313306" y="833255"/>
                </a:cubicBezTo>
                <a:cubicBezTo>
                  <a:pt x="306949" y="841201"/>
                  <a:pt x="302017" y="850188"/>
                  <a:pt x="296373" y="858655"/>
                </a:cubicBezTo>
                <a:cubicBezTo>
                  <a:pt x="275490" y="942182"/>
                  <a:pt x="303323" y="855538"/>
                  <a:pt x="270973" y="909455"/>
                </a:cubicBezTo>
                <a:cubicBezTo>
                  <a:pt x="266381" y="917108"/>
                  <a:pt x="266840" y="927053"/>
                  <a:pt x="262506" y="934855"/>
                </a:cubicBezTo>
                <a:cubicBezTo>
                  <a:pt x="252623" y="952645"/>
                  <a:pt x="239929" y="968722"/>
                  <a:pt x="228640" y="985655"/>
                </a:cubicBezTo>
                <a:lnTo>
                  <a:pt x="211706" y="1011055"/>
                </a:lnTo>
                <a:cubicBezTo>
                  <a:pt x="206062" y="1019522"/>
                  <a:pt x="201968" y="1029260"/>
                  <a:pt x="194773" y="1036455"/>
                </a:cubicBezTo>
                <a:cubicBezTo>
                  <a:pt x="186306" y="1044922"/>
                  <a:pt x="178571" y="1054190"/>
                  <a:pt x="169373" y="1061855"/>
                </a:cubicBezTo>
                <a:cubicBezTo>
                  <a:pt x="161556" y="1068369"/>
                  <a:pt x="151790" y="1072274"/>
                  <a:pt x="143973" y="1078788"/>
                </a:cubicBezTo>
                <a:cubicBezTo>
                  <a:pt x="134775" y="1086453"/>
                  <a:pt x="126238" y="1094990"/>
                  <a:pt x="118573" y="1104188"/>
                </a:cubicBezTo>
                <a:cubicBezTo>
                  <a:pt x="112059" y="1112005"/>
                  <a:pt x="109298" y="1122887"/>
                  <a:pt x="101640" y="1129588"/>
                </a:cubicBezTo>
                <a:cubicBezTo>
                  <a:pt x="65808" y="1160942"/>
                  <a:pt x="60327" y="1160293"/>
                  <a:pt x="25440" y="1171921"/>
                </a:cubicBezTo>
                <a:cubicBezTo>
                  <a:pt x="-1768" y="1144715"/>
                  <a:pt x="40" y="1153296"/>
                  <a:pt x="40" y="1095721"/>
                </a:cubicBezTo>
                <a:cubicBezTo>
                  <a:pt x="40" y="932952"/>
                  <a:pt x="-2130" y="960470"/>
                  <a:pt x="25440" y="850188"/>
                </a:cubicBezTo>
                <a:cubicBezTo>
                  <a:pt x="28154" y="839330"/>
                  <a:pt x="36297" y="803072"/>
                  <a:pt x="42373" y="790921"/>
                </a:cubicBezTo>
                <a:cubicBezTo>
                  <a:pt x="53055" y="769558"/>
                  <a:pt x="60488" y="764339"/>
                  <a:pt x="76240" y="748588"/>
                </a:cubicBezTo>
                <a:cubicBezTo>
                  <a:pt x="102671" y="669290"/>
                  <a:pt x="59373" y="786571"/>
                  <a:pt x="110106" y="697788"/>
                </a:cubicBezTo>
                <a:cubicBezTo>
                  <a:pt x="115879" y="687685"/>
                  <a:pt x="113989" y="674617"/>
                  <a:pt x="118573" y="663921"/>
                </a:cubicBezTo>
                <a:cubicBezTo>
                  <a:pt x="126584" y="645228"/>
                  <a:pt x="138783" y="635244"/>
                  <a:pt x="152440" y="621588"/>
                </a:cubicBezTo>
                <a:cubicBezTo>
                  <a:pt x="155154" y="610731"/>
                  <a:pt x="163298" y="574471"/>
                  <a:pt x="169373" y="562321"/>
                </a:cubicBezTo>
                <a:cubicBezTo>
                  <a:pt x="173924" y="553220"/>
                  <a:pt x="181755" y="546022"/>
                  <a:pt x="186306" y="536921"/>
                </a:cubicBezTo>
                <a:cubicBezTo>
                  <a:pt x="190297" y="528939"/>
                  <a:pt x="190782" y="519503"/>
                  <a:pt x="194773" y="511521"/>
                </a:cubicBezTo>
                <a:cubicBezTo>
                  <a:pt x="237281" y="426506"/>
                  <a:pt x="184117" y="556140"/>
                  <a:pt x="228640" y="452255"/>
                </a:cubicBezTo>
                <a:cubicBezTo>
                  <a:pt x="232156" y="444052"/>
                  <a:pt x="233590" y="435058"/>
                  <a:pt x="237106" y="426855"/>
                </a:cubicBezTo>
                <a:cubicBezTo>
                  <a:pt x="242078" y="415254"/>
                  <a:pt x="249068" y="404589"/>
                  <a:pt x="254040" y="392988"/>
                </a:cubicBezTo>
                <a:cubicBezTo>
                  <a:pt x="257556" y="384785"/>
                  <a:pt x="258172" y="375390"/>
                  <a:pt x="262506" y="367588"/>
                </a:cubicBezTo>
                <a:cubicBezTo>
                  <a:pt x="272389" y="349798"/>
                  <a:pt x="287272" y="334991"/>
                  <a:pt x="296373" y="316788"/>
                </a:cubicBezTo>
                <a:cubicBezTo>
                  <a:pt x="302017" y="305499"/>
                  <a:pt x="307044" y="293879"/>
                  <a:pt x="313306" y="282921"/>
                </a:cubicBezTo>
                <a:cubicBezTo>
                  <a:pt x="323208" y="265592"/>
                  <a:pt x="344740" y="238188"/>
                  <a:pt x="355640" y="223655"/>
                </a:cubicBezTo>
                <a:cubicBezTo>
                  <a:pt x="358462" y="212366"/>
                  <a:pt x="357939" y="199656"/>
                  <a:pt x="364106" y="189788"/>
                </a:cubicBezTo>
                <a:cubicBezTo>
                  <a:pt x="372567" y="176250"/>
                  <a:pt x="397973" y="155921"/>
                  <a:pt x="397973" y="155921"/>
                </a:cubicBezTo>
                <a:cubicBezTo>
                  <a:pt x="403617" y="138988"/>
                  <a:pt x="405005" y="119972"/>
                  <a:pt x="414906" y="105121"/>
                </a:cubicBezTo>
                <a:lnTo>
                  <a:pt x="448773" y="54321"/>
                </a:lnTo>
                <a:cubicBezTo>
                  <a:pt x="454417" y="45854"/>
                  <a:pt x="462488" y="38574"/>
                  <a:pt x="465706" y="28921"/>
                </a:cubicBezTo>
                <a:cubicBezTo>
                  <a:pt x="468528" y="20454"/>
                  <a:pt x="465358" y="4913"/>
                  <a:pt x="474173" y="3521"/>
                </a:cubicBezTo>
                <a:cubicBezTo>
                  <a:pt x="524351" y="-4402"/>
                  <a:pt x="575773" y="3521"/>
                  <a:pt x="626573" y="352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erbest Form 11"/>
          <p:cNvSpPr/>
          <p:nvPr/>
        </p:nvSpPr>
        <p:spPr>
          <a:xfrm>
            <a:off x="2831581" y="4953001"/>
            <a:ext cx="3137420" cy="1896533"/>
          </a:xfrm>
          <a:custGeom>
            <a:avLst/>
            <a:gdLst>
              <a:gd name="connsiteX0" fmla="*/ 4183226 w 4183226"/>
              <a:gd name="connsiteY0" fmla="*/ 0 h 1896533"/>
              <a:gd name="connsiteX1" fmla="*/ 4174759 w 4183226"/>
              <a:gd name="connsiteY1" fmla="*/ 93133 h 1896533"/>
              <a:gd name="connsiteX2" fmla="*/ 4157826 w 4183226"/>
              <a:gd name="connsiteY2" fmla="*/ 118533 h 1896533"/>
              <a:gd name="connsiteX3" fmla="*/ 4123959 w 4183226"/>
              <a:gd name="connsiteY3" fmla="*/ 177800 h 1896533"/>
              <a:gd name="connsiteX4" fmla="*/ 4090092 w 4183226"/>
              <a:gd name="connsiteY4" fmla="*/ 211667 h 1896533"/>
              <a:gd name="connsiteX5" fmla="*/ 4039292 w 4183226"/>
              <a:gd name="connsiteY5" fmla="*/ 279400 h 1896533"/>
              <a:gd name="connsiteX6" fmla="*/ 4013892 w 4183226"/>
              <a:gd name="connsiteY6" fmla="*/ 296333 h 1896533"/>
              <a:gd name="connsiteX7" fmla="*/ 3996959 w 4183226"/>
              <a:gd name="connsiteY7" fmla="*/ 313267 h 1896533"/>
              <a:gd name="connsiteX8" fmla="*/ 3937692 w 4183226"/>
              <a:gd name="connsiteY8" fmla="*/ 355600 h 1896533"/>
              <a:gd name="connsiteX9" fmla="*/ 3903826 w 4183226"/>
              <a:gd name="connsiteY9" fmla="*/ 372533 h 1896533"/>
              <a:gd name="connsiteX10" fmla="*/ 3751426 w 4183226"/>
              <a:gd name="connsiteY10" fmla="*/ 457200 h 1896533"/>
              <a:gd name="connsiteX11" fmla="*/ 3700626 w 4183226"/>
              <a:gd name="connsiteY11" fmla="*/ 474133 h 1896533"/>
              <a:gd name="connsiteX12" fmla="*/ 3624426 w 4183226"/>
              <a:gd name="connsiteY12" fmla="*/ 516467 h 1896533"/>
              <a:gd name="connsiteX13" fmla="*/ 3590559 w 4183226"/>
              <a:gd name="connsiteY13" fmla="*/ 533400 h 1896533"/>
              <a:gd name="connsiteX14" fmla="*/ 3556692 w 4183226"/>
              <a:gd name="connsiteY14" fmla="*/ 541867 h 1896533"/>
              <a:gd name="connsiteX15" fmla="*/ 3505892 w 4183226"/>
              <a:gd name="connsiteY15" fmla="*/ 558800 h 1896533"/>
              <a:gd name="connsiteX16" fmla="*/ 3446626 w 4183226"/>
              <a:gd name="connsiteY16" fmla="*/ 575733 h 1896533"/>
              <a:gd name="connsiteX17" fmla="*/ 3336559 w 4183226"/>
              <a:gd name="connsiteY17" fmla="*/ 618067 h 1896533"/>
              <a:gd name="connsiteX18" fmla="*/ 3234959 w 4183226"/>
              <a:gd name="connsiteY18" fmla="*/ 635000 h 1896533"/>
              <a:gd name="connsiteX19" fmla="*/ 3099492 w 4183226"/>
              <a:gd name="connsiteY19" fmla="*/ 677333 h 1896533"/>
              <a:gd name="connsiteX20" fmla="*/ 3040226 w 4183226"/>
              <a:gd name="connsiteY20" fmla="*/ 685800 h 1896533"/>
              <a:gd name="connsiteX21" fmla="*/ 2980959 w 4183226"/>
              <a:gd name="connsiteY21" fmla="*/ 702733 h 1896533"/>
              <a:gd name="connsiteX22" fmla="*/ 2913226 w 4183226"/>
              <a:gd name="connsiteY22" fmla="*/ 719667 h 1896533"/>
              <a:gd name="connsiteX23" fmla="*/ 2853959 w 4183226"/>
              <a:gd name="connsiteY23" fmla="*/ 728133 h 1896533"/>
              <a:gd name="connsiteX24" fmla="*/ 2794692 w 4183226"/>
              <a:gd name="connsiteY24" fmla="*/ 753533 h 1896533"/>
              <a:gd name="connsiteX25" fmla="*/ 2540692 w 4183226"/>
              <a:gd name="connsiteY25" fmla="*/ 787400 h 1896533"/>
              <a:gd name="connsiteX26" fmla="*/ 2235892 w 4183226"/>
              <a:gd name="connsiteY26" fmla="*/ 829733 h 1896533"/>
              <a:gd name="connsiteX27" fmla="*/ 2176626 w 4183226"/>
              <a:gd name="connsiteY27" fmla="*/ 838200 h 1896533"/>
              <a:gd name="connsiteX28" fmla="*/ 2117359 w 4183226"/>
              <a:gd name="connsiteY28" fmla="*/ 846667 h 1896533"/>
              <a:gd name="connsiteX29" fmla="*/ 1998826 w 4183226"/>
              <a:gd name="connsiteY29" fmla="*/ 872067 h 1896533"/>
              <a:gd name="connsiteX30" fmla="*/ 1880292 w 4183226"/>
              <a:gd name="connsiteY30" fmla="*/ 914400 h 1896533"/>
              <a:gd name="connsiteX31" fmla="*/ 1821026 w 4183226"/>
              <a:gd name="connsiteY31" fmla="*/ 922867 h 1896533"/>
              <a:gd name="connsiteX32" fmla="*/ 1753292 w 4183226"/>
              <a:gd name="connsiteY32" fmla="*/ 939800 h 1896533"/>
              <a:gd name="connsiteX33" fmla="*/ 1710959 w 4183226"/>
              <a:gd name="connsiteY33" fmla="*/ 948267 h 1896533"/>
              <a:gd name="connsiteX34" fmla="*/ 1617826 w 4183226"/>
              <a:gd name="connsiteY34" fmla="*/ 982133 h 1896533"/>
              <a:gd name="connsiteX35" fmla="*/ 1567026 w 4183226"/>
              <a:gd name="connsiteY35" fmla="*/ 999067 h 1896533"/>
              <a:gd name="connsiteX36" fmla="*/ 1524692 w 4183226"/>
              <a:gd name="connsiteY36" fmla="*/ 1016000 h 1896533"/>
              <a:gd name="connsiteX37" fmla="*/ 1473892 w 4183226"/>
              <a:gd name="connsiteY37" fmla="*/ 1024467 h 1896533"/>
              <a:gd name="connsiteX38" fmla="*/ 1431559 w 4183226"/>
              <a:gd name="connsiteY38" fmla="*/ 1041400 h 1896533"/>
              <a:gd name="connsiteX39" fmla="*/ 1397692 w 4183226"/>
              <a:gd name="connsiteY39" fmla="*/ 1049867 h 1896533"/>
              <a:gd name="connsiteX40" fmla="*/ 1346892 w 4183226"/>
              <a:gd name="connsiteY40" fmla="*/ 1075267 h 1896533"/>
              <a:gd name="connsiteX41" fmla="*/ 1304559 w 4183226"/>
              <a:gd name="connsiteY41" fmla="*/ 1083733 h 1896533"/>
              <a:gd name="connsiteX42" fmla="*/ 1211426 w 4183226"/>
              <a:gd name="connsiteY42" fmla="*/ 1109133 h 1896533"/>
              <a:gd name="connsiteX43" fmla="*/ 1126759 w 4183226"/>
              <a:gd name="connsiteY43" fmla="*/ 1134533 h 1896533"/>
              <a:gd name="connsiteX44" fmla="*/ 1033626 w 4183226"/>
              <a:gd name="connsiteY44" fmla="*/ 1168400 h 1896533"/>
              <a:gd name="connsiteX45" fmla="*/ 982826 w 4183226"/>
              <a:gd name="connsiteY45" fmla="*/ 1185333 h 1896533"/>
              <a:gd name="connsiteX46" fmla="*/ 864292 w 4183226"/>
              <a:gd name="connsiteY46" fmla="*/ 1210733 h 1896533"/>
              <a:gd name="connsiteX47" fmla="*/ 830426 w 4183226"/>
              <a:gd name="connsiteY47" fmla="*/ 1219200 h 1896533"/>
              <a:gd name="connsiteX48" fmla="*/ 805026 w 4183226"/>
              <a:gd name="connsiteY48" fmla="*/ 1236133 h 1896533"/>
              <a:gd name="connsiteX49" fmla="*/ 711892 w 4183226"/>
              <a:gd name="connsiteY49" fmla="*/ 1261533 h 1896533"/>
              <a:gd name="connsiteX50" fmla="*/ 661092 w 4183226"/>
              <a:gd name="connsiteY50" fmla="*/ 1286933 h 1896533"/>
              <a:gd name="connsiteX51" fmla="*/ 584892 w 4183226"/>
              <a:gd name="connsiteY51" fmla="*/ 1329267 h 1896533"/>
              <a:gd name="connsiteX52" fmla="*/ 534092 w 4183226"/>
              <a:gd name="connsiteY52" fmla="*/ 1346200 h 1896533"/>
              <a:gd name="connsiteX53" fmla="*/ 508692 w 4183226"/>
              <a:gd name="connsiteY53" fmla="*/ 1363133 h 1896533"/>
              <a:gd name="connsiteX54" fmla="*/ 474826 w 4183226"/>
              <a:gd name="connsiteY54" fmla="*/ 1388533 h 1896533"/>
              <a:gd name="connsiteX55" fmla="*/ 432492 w 4183226"/>
              <a:gd name="connsiteY55" fmla="*/ 1405467 h 1896533"/>
              <a:gd name="connsiteX56" fmla="*/ 381692 w 4183226"/>
              <a:gd name="connsiteY56" fmla="*/ 1439333 h 1896533"/>
              <a:gd name="connsiteX57" fmla="*/ 322426 w 4183226"/>
              <a:gd name="connsiteY57" fmla="*/ 1464733 h 1896533"/>
              <a:gd name="connsiteX58" fmla="*/ 263159 w 4183226"/>
              <a:gd name="connsiteY58" fmla="*/ 1498600 h 1896533"/>
              <a:gd name="connsiteX59" fmla="*/ 203892 w 4183226"/>
              <a:gd name="connsiteY59" fmla="*/ 1557867 h 1896533"/>
              <a:gd name="connsiteX60" fmla="*/ 144626 w 4183226"/>
              <a:gd name="connsiteY60" fmla="*/ 1617133 h 1896533"/>
              <a:gd name="connsiteX61" fmla="*/ 119226 w 4183226"/>
              <a:gd name="connsiteY61" fmla="*/ 1642533 h 1896533"/>
              <a:gd name="connsiteX62" fmla="*/ 102292 w 4183226"/>
              <a:gd name="connsiteY62" fmla="*/ 1667933 h 1896533"/>
              <a:gd name="connsiteX63" fmla="*/ 59959 w 4183226"/>
              <a:gd name="connsiteY63" fmla="*/ 1710267 h 1896533"/>
              <a:gd name="connsiteX64" fmla="*/ 26092 w 4183226"/>
              <a:gd name="connsiteY64" fmla="*/ 1752600 h 1896533"/>
              <a:gd name="connsiteX65" fmla="*/ 9159 w 4183226"/>
              <a:gd name="connsiteY65" fmla="*/ 1820333 h 1896533"/>
              <a:gd name="connsiteX66" fmla="*/ 692 w 4183226"/>
              <a:gd name="connsiteY66" fmla="*/ 1854200 h 1896533"/>
              <a:gd name="connsiteX67" fmla="*/ 692 w 4183226"/>
              <a:gd name="connsiteY67" fmla="*/ 1896533 h 189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183226" h="1896533">
                <a:moveTo>
                  <a:pt x="4183226" y="0"/>
                </a:moveTo>
                <a:cubicBezTo>
                  <a:pt x="4180404" y="31044"/>
                  <a:pt x="4181291" y="62653"/>
                  <a:pt x="4174759" y="93133"/>
                </a:cubicBezTo>
                <a:cubicBezTo>
                  <a:pt x="4172627" y="103083"/>
                  <a:pt x="4162875" y="109698"/>
                  <a:pt x="4157826" y="118533"/>
                </a:cubicBezTo>
                <a:cubicBezTo>
                  <a:pt x="4144101" y="142552"/>
                  <a:pt x="4141637" y="157175"/>
                  <a:pt x="4123959" y="177800"/>
                </a:cubicBezTo>
                <a:cubicBezTo>
                  <a:pt x="4113569" y="189922"/>
                  <a:pt x="4100482" y="199545"/>
                  <a:pt x="4090092" y="211667"/>
                </a:cubicBezTo>
                <a:cubicBezTo>
                  <a:pt x="4043194" y="266381"/>
                  <a:pt x="4114929" y="203764"/>
                  <a:pt x="4039292" y="279400"/>
                </a:cubicBezTo>
                <a:cubicBezTo>
                  <a:pt x="4032097" y="286595"/>
                  <a:pt x="4021838" y="289976"/>
                  <a:pt x="4013892" y="296333"/>
                </a:cubicBezTo>
                <a:cubicBezTo>
                  <a:pt x="4007659" y="301320"/>
                  <a:pt x="4003260" y="308366"/>
                  <a:pt x="3996959" y="313267"/>
                </a:cubicBezTo>
                <a:cubicBezTo>
                  <a:pt x="3977795" y="328172"/>
                  <a:pt x="3958174" y="342566"/>
                  <a:pt x="3937692" y="355600"/>
                </a:cubicBezTo>
                <a:cubicBezTo>
                  <a:pt x="3927044" y="362376"/>
                  <a:pt x="3914784" y="366271"/>
                  <a:pt x="3903826" y="372533"/>
                </a:cubicBezTo>
                <a:cubicBezTo>
                  <a:pt x="3873449" y="389891"/>
                  <a:pt x="3790357" y="444223"/>
                  <a:pt x="3751426" y="457200"/>
                </a:cubicBezTo>
                <a:lnTo>
                  <a:pt x="3700626" y="474133"/>
                </a:lnTo>
                <a:cubicBezTo>
                  <a:pt x="3647116" y="514265"/>
                  <a:pt x="3687922" y="488246"/>
                  <a:pt x="3624426" y="516467"/>
                </a:cubicBezTo>
                <a:cubicBezTo>
                  <a:pt x="3612892" y="521593"/>
                  <a:pt x="3602377" y="528968"/>
                  <a:pt x="3590559" y="533400"/>
                </a:cubicBezTo>
                <a:cubicBezTo>
                  <a:pt x="3579663" y="537486"/>
                  <a:pt x="3567838" y="538523"/>
                  <a:pt x="3556692" y="541867"/>
                </a:cubicBezTo>
                <a:cubicBezTo>
                  <a:pt x="3539595" y="546996"/>
                  <a:pt x="3522952" y="553551"/>
                  <a:pt x="3505892" y="558800"/>
                </a:cubicBezTo>
                <a:cubicBezTo>
                  <a:pt x="3486255" y="564842"/>
                  <a:pt x="3465975" y="568823"/>
                  <a:pt x="3446626" y="575733"/>
                </a:cubicBezTo>
                <a:cubicBezTo>
                  <a:pt x="3397765" y="593183"/>
                  <a:pt x="3385483" y="606777"/>
                  <a:pt x="3336559" y="618067"/>
                </a:cubicBezTo>
                <a:cubicBezTo>
                  <a:pt x="3279315" y="631277"/>
                  <a:pt x="3285129" y="620666"/>
                  <a:pt x="3234959" y="635000"/>
                </a:cubicBezTo>
                <a:cubicBezTo>
                  <a:pt x="3186242" y="648919"/>
                  <a:pt x="3148455" y="666841"/>
                  <a:pt x="3099492" y="677333"/>
                </a:cubicBezTo>
                <a:cubicBezTo>
                  <a:pt x="3079979" y="681514"/>
                  <a:pt x="3059739" y="681619"/>
                  <a:pt x="3040226" y="685800"/>
                </a:cubicBezTo>
                <a:cubicBezTo>
                  <a:pt x="3020136" y="690105"/>
                  <a:pt x="3000811" y="697439"/>
                  <a:pt x="2980959" y="702733"/>
                </a:cubicBezTo>
                <a:cubicBezTo>
                  <a:pt x="2958472" y="708730"/>
                  <a:pt x="2936047" y="715103"/>
                  <a:pt x="2913226" y="719667"/>
                </a:cubicBezTo>
                <a:cubicBezTo>
                  <a:pt x="2893657" y="723581"/>
                  <a:pt x="2873715" y="725311"/>
                  <a:pt x="2853959" y="728133"/>
                </a:cubicBezTo>
                <a:cubicBezTo>
                  <a:pt x="2834203" y="736600"/>
                  <a:pt x="2815601" y="748555"/>
                  <a:pt x="2794692" y="753533"/>
                </a:cubicBezTo>
                <a:cubicBezTo>
                  <a:pt x="2768268" y="759825"/>
                  <a:pt x="2559378" y="784989"/>
                  <a:pt x="2540692" y="787400"/>
                </a:cubicBezTo>
                <a:lnTo>
                  <a:pt x="2235892" y="829733"/>
                </a:lnTo>
                <a:lnTo>
                  <a:pt x="2176626" y="838200"/>
                </a:lnTo>
                <a:cubicBezTo>
                  <a:pt x="2156870" y="841022"/>
                  <a:pt x="2136547" y="841185"/>
                  <a:pt x="2117359" y="846667"/>
                </a:cubicBezTo>
                <a:cubicBezTo>
                  <a:pt x="1956942" y="892499"/>
                  <a:pt x="2158039" y="837950"/>
                  <a:pt x="1998826" y="872067"/>
                </a:cubicBezTo>
                <a:cubicBezTo>
                  <a:pt x="1849412" y="904084"/>
                  <a:pt x="2031128" y="871303"/>
                  <a:pt x="1880292" y="914400"/>
                </a:cubicBezTo>
                <a:cubicBezTo>
                  <a:pt x="1861104" y="919882"/>
                  <a:pt x="1840594" y="918953"/>
                  <a:pt x="1821026" y="922867"/>
                </a:cubicBezTo>
                <a:cubicBezTo>
                  <a:pt x="1798205" y="927431"/>
                  <a:pt x="1775969" y="934567"/>
                  <a:pt x="1753292" y="939800"/>
                </a:cubicBezTo>
                <a:cubicBezTo>
                  <a:pt x="1739270" y="943036"/>
                  <a:pt x="1724842" y="944481"/>
                  <a:pt x="1710959" y="948267"/>
                </a:cubicBezTo>
                <a:cubicBezTo>
                  <a:pt x="1661548" y="961743"/>
                  <a:pt x="1663272" y="965607"/>
                  <a:pt x="1617826" y="982133"/>
                </a:cubicBezTo>
                <a:cubicBezTo>
                  <a:pt x="1601051" y="988233"/>
                  <a:pt x="1583801" y="992967"/>
                  <a:pt x="1567026" y="999067"/>
                </a:cubicBezTo>
                <a:cubicBezTo>
                  <a:pt x="1552743" y="1004261"/>
                  <a:pt x="1539355" y="1012001"/>
                  <a:pt x="1524692" y="1016000"/>
                </a:cubicBezTo>
                <a:cubicBezTo>
                  <a:pt x="1508130" y="1020517"/>
                  <a:pt x="1490825" y="1021645"/>
                  <a:pt x="1473892" y="1024467"/>
                </a:cubicBezTo>
                <a:cubicBezTo>
                  <a:pt x="1459781" y="1030111"/>
                  <a:pt x="1445977" y="1036594"/>
                  <a:pt x="1431559" y="1041400"/>
                </a:cubicBezTo>
                <a:cubicBezTo>
                  <a:pt x="1420520" y="1045080"/>
                  <a:pt x="1408496" y="1045545"/>
                  <a:pt x="1397692" y="1049867"/>
                </a:cubicBezTo>
                <a:cubicBezTo>
                  <a:pt x="1380114" y="1056898"/>
                  <a:pt x="1364684" y="1068797"/>
                  <a:pt x="1346892" y="1075267"/>
                </a:cubicBezTo>
                <a:cubicBezTo>
                  <a:pt x="1333368" y="1080185"/>
                  <a:pt x="1318442" y="1079947"/>
                  <a:pt x="1304559" y="1083733"/>
                </a:cubicBezTo>
                <a:cubicBezTo>
                  <a:pt x="1186398" y="1115959"/>
                  <a:pt x="1314563" y="1088507"/>
                  <a:pt x="1211426" y="1109133"/>
                </a:cubicBezTo>
                <a:cubicBezTo>
                  <a:pt x="1121183" y="1145231"/>
                  <a:pt x="1216706" y="1110002"/>
                  <a:pt x="1126759" y="1134533"/>
                </a:cubicBezTo>
                <a:cubicBezTo>
                  <a:pt x="1077356" y="1148007"/>
                  <a:pt x="1079066" y="1151877"/>
                  <a:pt x="1033626" y="1168400"/>
                </a:cubicBezTo>
                <a:cubicBezTo>
                  <a:pt x="1016851" y="1174500"/>
                  <a:pt x="999923" y="1180204"/>
                  <a:pt x="982826" y="1185333"/>
                </a:cubicBezTo>
                <a:cubicBezTo>
                  <a:pt x="943963" y="1196992"/>
                  <a:pt x="903666" y="1200889"/>
                  <a:pt x="864292" y="1210733"/>
                </a:cubicBezTo>
                <a:lnTo>
                  <a:pt x="830426" y="1219200"/>
                </a:lnTo>
                <a:cubicBezTo>
                  <a:pt x="821959" y="1224844"/>
                  <a:pt x="814325" y="1232000"/>
                  <a:pt x="805026" y="1236133"/>
                </a:cubicBezTo>
                <a:cubicBezTo>
                  <a:pt x="769865" y="1251760"/>
                  <a:pt x="748113" y="1254289"/>
                  <a:pt x="711892" y="1261533"/>
                </a:cubicBezTo>
                <a:cubicBezTo>
                  <a:pt x="639102" y="1310062"/>
                  <a:pt x="731196" y="1251881"/>
                  <a:pt x="661092" y="1286933"/>
                </a:cubicBezTo>
                <a:cubicBezTo>
                  <a:pt x="618129" y="1308414"/>
                  <a:pt x="625660" y="1312960"/>
                  <a:pt x="584892" y="1329267"/>
                </a:cubicBezTo>
                <a:cubicBezTo>
                  <a:pt x="568319" y="1335896"/>
                  <a:pt x="548944" y="1336299"/>
                  <a:pt x="534092" y="1346200"/>
                </a:cubicBezTo>
                <a:cubicBezTo>
                  <a:pt x="525625" y="1351844"/>
                  <a:pt x="516972" y="1357219"/>
                  <a:pt x="508692" y="1363133"/>
                </a:cubicBezTo>
                <a:cubicBezTo>
                  <a:pt x="497209" y="1371335"/>
                  <a:pt x="487161" y="1381680"/>
                  <a:pt x="474826" y="1388533"/>
                </a:cubicBezTo>
                <a:cubicBezTo>
                  <a:pt x="461540" y="1395914"/>
                  <a:pt x="445835" y="1398189"/>
                  <a:pt x="432492" y="1405467"/>
                </a:cubicBezTo>
                <a:cubicBezTo>
                  <a:pt x="414626" y="1415212"/>
                  <a:pt x="400999" y="1432897"/>
                  <a:pt x="381692" y="1439333"/>
                </a:cubicBezTo>
                <a:cubicBezTo>
                  <a:pt x="360965" y="1446242"/>
                  <a:pt x="340734" y="1451656"/>
                  <a:pt x="322426" y="1464733"/>
                </a:cubicBezTo>
                <a:cubicBezTo>
                  <a:pt x="268103" y="1503535"/>
                  <a:pt x="328754" y="1482201"/>
                  <a:pt x="263159" y="1498600"/>
                </a:cubicBezTo>
                <a:cubicBezTo>
                  <a:pt x="212359" y="1566334"/>
                  <a:pt x="265981" y="1501423"/>
                  <a:pt x="203892" y="1557867"/>
                </a:cubicBezTo>
                <a:cubicBezTo>
                  <a:pt x="183219" y="1576660"/>
                  <a:pt x="164381" y="1597378"/>
                  <a:pt x="144626" y="1617133"/>
                </a:cubicBezTo>
                <a:cubicBezTo>
                  <a:pt x="136159" y="1625600"/>
                  <a:pt x="125868" y="1632570"/>
                  <a:pt x="119226" y="1642533"/>
                </a:cubicBezTo>
                <a:cubicBezTo>
                  <a:pt x="113581" y="1651000"/>
                  <a:pt x="108993" y="1660275"/>
                  <a:pt x="102292" y="1667933"/>
                </a:cubicBezTo>
                <a:cubicBezTo>
                  <a:pt x="89151" y="1682952"/>
                  <a:pt x="71029" y="1693662"/>
                  <a:pt x="59959" y="1710267"/>
                </a:cubicBezTo>
                <a:cubicBezTo>
                  <a:pt x="38598" y="1742309"/>
                  <a:pt x="50221" y="1728472"/>
                  <a:pt x="26092" y="1752600"/>
                </a:cubicBezTo>
                <a:cubicBezTo>
                  <a:pt x="10963" y="1797990"/>
                  <a:pt x="22783" y="1759029"/>
                  <a:pt x="9159" y="1820333"/>
                </a:cubicBezTo>
                <a:cubicBezTo>
                  <a:pt x="6635" y="1831692"/>
                  <a:pt x="1977" y="1842635"/>
                  <a:pt x="692" y="1854200"/>
                </a:cubicBezTo>
                <a:cubicBezTo>
                  <a:pt x="-866" y="1868225"/>
                  <a:pt x="692" y="1882422"/>
                  <a:pt x="692" y="1896533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erbest Form 12"/>
          <p:cNvSpPr/>
          <p:nvPr/>
        </p:nvSpPr>
        <p:spPr>
          <a:xfrm>
            <a:off x="2235201" y="3962400"/>
            <a:ext cx="755650" cy="3146050"/>
          </a:xfrm>
          <a:custGeom>
            <a:avLst/>
            <a:gdLst>
              <a:gd name="connsiteX0" fmla="*/ 1007533 w 1007533"/>
              <a:gd name="connsiteY0" fmla="*/ 0 h 3146050"/>
              <a:gd name="connsiteX1" fmla="*/ 931333 w 1007533"/>
              <a:gd name="connsiteY1" fmla="*/ 143933 h 3146050"/>
              <a:gd name="connsiteX2" fmla="*/ 897466 w 1007533"/>
              <a:gd name="connsiteY2" fmla="*/ 186267 h 3146050"/>
              <a:gd name="connsiteX3" fmla="*/ 880533 w 1007533"/>
              <a:gd name="connsiteY3" fmla="*/ 220133 h 3146050"/>
              <a:gd name="connsiteX4" fmla="*/ 838200 w 1007533"/>
              <a:gd name="connsiteY4" fmla="*/ 279400 h 3146050"/>
              <a:gd name="connsiteX5" fmla="*/ 829733 w 1007533"/>
              <a:gd name="connsiteY5" fmla="*/ 304800 h 3146050"/>
              <a:gd name="connsiteX6" fmla="*/ 762000 w 1007533"/>
              <a:gd name="connsiteY6" fmla="*/ 397933 h 3146050"/>
              <a:gd name="connsiteX7" fmla="*/ 736600 w 1007533"/>
              <a:gd name="connsiteY7" fmla="*/ 457200 h 3146050"/>
              <a:gd name="connsiteX8" fmla="*/ 694266 w 1007533"/>
              <a:gd name="connsiteY8" fmla="*/ 516467 h 3146050"/>
              <a:gd name="connsiteX9" fmla="*/ 677333 w 1007533"/>
              <a:gd name="connsiteY9" fmla="*/ 541867 h 3146050"/>
              <a:gd name="connsiteX10" fmla="*/ 601133 w 1007533"/>
              <a:gd name="connsiteY10" fmla="*/ 660400 h 3146050"/>
              <a:gd name="connsiteX11" fmla="*/ 567266 w 1007533"/>
              <a:gd name="connsiteY11" fmla="*/ 728133 h 3146050"/>
              <a:gd name="connsiteX12" fmla="*/ 508000 w 1007533"/>
              <a:gd name="connsiteY12" fmla="*/ 812800 h 3146050"/>
              <a:gd name="connsiteX13" fmla="*/ 482600 w 1007533"/>
              <a:gd name="connsiteY13" fmla="*/ 855133 h 3146050"/>
              <a:gd name="connsiteX14" fmla="*/ 448733 w 1007533"/>
              <a:gd name="connsiteY14" fmla="*/ 897467 h 3146050"/>
              <a:gd name="connsiteX15" fmla="*/ 406400 w 1007533"/>
              <a:gd name="connsiteY15" fmla="*/ 982133 h 3146050"/>
              <a:gd name="connsiteX16" fmla="*/ 389466 w 1007533"/>
              <a:gd name="connsiteY16" fmla="*/ 1032933 h 3146050"/>
              <a:gd name="connsiteX17" fmla="*/ 355600 w 1007533"/>
              <a:gd name="connsiteY17" fmla="*/ 1083733 h 3146050"/>
              <a:gd name="connsiteX18" fmla="*/ 338666 w 1007533"/>
              <a:gd name="connsiteY18" fmla="*/ 1117600 h 3146050"/>
              <a:gd name="connsiteX19" fmla="*/ 304800 w 1007533"/>
              <a:gd name="connsiteY19" fmla="*/ 1176867 h 3146050"/>
              <a:gd name="connsiteX20" fmla="*/ 237066 w 1007533"/>
              <a:gd name="connsiteY20" fmla="*/ 1337733 h 3146050"/>
              <a:gd name="connsiteX21" fmla="*/ 220133 w 1007533"/>
              <a:gd name="connsiteY21" fmla="*/ 1397000 h 3146050"/>
              <a:gd name="connsiteX22" fmla="*/ 194733 w 1007533"/>
              <a:gd name="connsiteY22" fmla="*/ 1456267 h 3146050"/>
              <a:gd name="connsiteX23" fmla="*/ 160866 w 1007533"/>
              <a:gd name="connsiteY23" fmla="*/ 1583267 h 3146050"/>
              <a:gd name="connsiteX24" fmla="*/ 135466 w 1007533"/>
              <a:gd name="connsiteY24" fmla="*/ 1642533 h 3146050"/>
              <a:gd name="connsiteX25" fmla="*/ 118533 w 1007533"/>
              <a:gd name="connsiteY25" fmla="*/ 1727200 h 3146050"/>
              <a:gd name="connsiteX26" fmla="*/ 101600 w 1007533"/>
              <a:gd name="connsiteY26" fmla="*/ 1803400 h 3146050"/>
              <a:gd name="connsiteX27" fmla="*/ 93133 w 1007533"/>
              <a:gd name="connsiteY27" fmla="*/ 1879600 h 3146050"/>
              <a:gd name="connsiteX28" fmla="*/ 50800 w 1007533"/>
              <a:gd name="connsiteY28" fmla="*/ 2023533 h 3146050"/>
              <a:gd name="connsiteX29" fmla="*/ 33866 w 1007533"/>
              <a:gd name="connsiteY29" fmla="*/ 2133600 h 3146050"/>
              <a:gd name="connsiteX30" fmla="*/ 16933 w 1007533"/>
              <a:gd name="connsiteY30" fmla="*/ 2218267 h 3146050"/>
              <a:gd name="connsiteX31" fmla="*/ 0 w 1007533"/>
              <a:gd name="connsiteY31" fmla="*/ 2429933 h 3146050"/>
              <a:gd name="connsiteX32" fmla="*/ 8466 w 1007533"/>
              <a:gd name="connsiteY32" fmla="*/ 2997200 h 3146050"/>
              <a:gd name="connsiteX33" fmla="*/ 16933 w 1007533"/>
              <a:gd name="connsiteY33" fmla="*/ 3064933 h 3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07533" h="3146050">
                <a:moveTo>
                  <a:pt x="1007533" y="0"/>
                </a:moveTo>
                <a:cubicBezTo>
                  <a:pt x="977247" y="70667"/>
                  <a:pt x="980821" y="69702"/>
                  <a:pt x="931333" y="143933"/>
                </a:cubicBezTo>
                <a:cubicBezTo>
                  <a:pt x="921309" y="158969"/>
                  <a:pt x="907490" y="171231"/>
                  <a:pt x="897466" y="186267"/>
                </a:cubicBezTo>
                <a:cubicBezTo>
                  <a:pt x="890465" y="196768"/>
                  <a:pt x="887222" y="209430"/>
                  <a:pt x="880533" y="220133"/>
                </a:cubicBezTo>
                <a:cubicBezTo>
                  <a:pt x="870944" y="235476"/>
                  <a:pt x="847157" y="261486"/>
                  <a:pt x="838200" y="279400"/>
                </a:cubicBezTo>
                <a:cubicBezTo>
                  <a:pt x="834209" y="287382"/>
                  <a:pt x="834067" y="296998"/>
                  <a:pt x="829733" y="304800"/>
                </a:cubicBezTo>
                <a:cubicBezTo>
                  <a:pt x="786019" y="383484"/>
                  <a:pt x="808422" y="328299"/>
                  <a:pt x="762000" y="397933"/>
                </a:cubicBezTo>
                <a:cubicBezTo>
                  <a:pt x="726755" y="450801"/>
                  <a:pt x="759183" y="412035"/>
                  <a:pt x="736600" y="457200"/>
                </a:cubicBezTo>
                <a:cubicBezTo>
                  <a:pt x="729952" y="470497"/>
                  <a:pt x="700653" y="507525"/>
                  <a:pt x="694266" y="516467"/>
                </a:cubicBezTo>
                <a:cubicBezTo>
                  <a:pt x="688352" y="524747"/>
                  <a:pt x="683247" y="533587"/>
                  <a:pt x="677333" y="541867"/>
                </a:cubicBezTo>
                <a:cubicBezTo>
                  <a:pt x="640995" y="592740"/>
                  <a:pt x="638644" y="585379"/>
                  <a:pt x="601133" y="660400"/>
                </a:cubicBezTo>
                <a:cubicBezTo>
                  <a:pt x="589844" y="682978"/>
                  <a:pt x="582412" y="707939"/>
                  <a:pt x="567266" y="728133"/>
                </a:cubicBezTo>
                <a:cubicBezTo>
                  <a:pt x="538326" y="766720"/>
                  <a:pt x="537188" y="766932"/>
                  <a:pt x="508000" y="812800"/>
                </a:cubicBezTo>
                <a:cubicBezTo>
                  <a:pt x="499165" y="826683"/>
                  <a:pt x="492037" y="841652"/>
                  <a:pt x="482600" y="855133"/>
                </a:cubicBezTo>
                <a:cubicBezTo>
                  <a:pt x="472237" y="869938"/>
                  <a:pt x="458031" y="881971"/>
                  <a:pt x="448733" y="897467"/>
                </a:cubicBezTo>
                <a:cubicBezTo>
                  <a:pt x="432499" y="924524"/>
                  <a:pt x="416378" y="952199"/>
                  <a:pt x="406400" y="982133"/>
                </a:cubicBezTo>
                <a:cubicBezTo>
                  <a:pt x="400755" y="999066"/>
                  <a:pt x="397448" y="1016968"/>
                  <a:pt x="389466" y="1032933"/>
                </a:cubicBezTo>
                <a:cubicBezTo>
                  <a:pt x="380365" y="1051136"/>
                  <a:pt x="366071" y="1066282"/>
                  <a:pt x="355600" y="1083733"/>
                </a:cubicBezTo>
                <a:cubicBezTo>
                  <a:pt x="349106" y="1094556"/>
                  <a:pt x="344710" y="1106520"/>
                  <a:pt x="338666" y="1117600"/>
                </a:cubicBezTo>
                <a:cubicBezTo>
                  <a:pt x="327771" y="1137575"/>
                  <a:pt x="313630" y="1155897"/>
                  <a:pt x="304800" y="1176867"/>
                </a:cubicBezTo>
                <a:cubicBezTo>
                  <a:pt x="222682" y="1371899"/>
                  <a:pt x="314813" y="1201679"/>
                  <a:pt x="237066" y="1337733"/>
                </a:cubicBezTo>
                <a:cubicBezTo>
                  <a:pt x="231422" y="1357489"/>
                  <a:pt x="227043" y="1377651"/>
                  <a:pt x="220133" y="1397000"/>
                </a:cubicBezTo>
                <a:cubicBezTo>
                  <a:pt x="212904" y="1417241"/>
                  <a:pt x="201530" y="1435876"/>
                  <a:pt x="194733" y="1456267"/>
                </a:cubicBezTo>
                <a:cubicBezTo>
                  <a:pt x="155710" y="1573336"/>
                  <a:pt x="199296" y="1475665"/>
                  <a:pt x="160866" y="1583267"/>
                </a:cubicBezTo>
                <a:cubicBezTo>
                  <a:pt x="153637" y="1603508"/>
                  <a:pt x="143933" y="1622778"/>
                  <a:pt x="135466" y="1642533"/>
                </a:cubicBezTo>
                <a:cubicBezTo>
                  <a:pt x="129822" y="1670755"/>
                  <a:pt x="124462" y="1699036"/>
                  <a:pt x="118533" y="1727200"/>
                </a:cubicBezTo>
                <a:cubicBezTo>
                  <a:pt x="113173" y="1752661"/>
                  <a:pt x="105878" y="1777734"/>
                  <a:pt x="101600" y="1803400"/>
                </a:cubicBezTo>
                <a:cubicBezTo>
                  <a:pt x="97399" y="1828609"/>
                  <a:pt x="97574" y="1854433"/>
                  <a:pt x="93133" y="1879600"/>
                </a:cubicBezTo>
                <a:cubicBezTo>
                  <a:pt x="84347" y="1929384"/>
                  <a:pt x="66716" y="1975786"/>
                  <a:pt x="50800" y="2023533"/>
                </a:cubicBezTo>
                <a:cubicBezTo>
                  <a:pt x="45367" y="2061565"/>
                  <a:pt x="40916" y="2096001"/>
                  <a:pt x="33866" y="2133600"/>
                </a:cubicBezTo>
                <a:cubicBezTo>
                  <a:pt x="28562" y="2161888"/>
                  <a:pt x="16933" y="2218267"/>
                  <a:pt x="16933" y="2218267"/>
                </a:cubicBezTo>
                <a:cubicBezTo>
                  <a:pt x="13290" y="2258344"/>
                  <a:pt x="0" y="2397856"/>
                  <a:pt x="0" y="2429933"/>
                </a:cubicBezTo>
                <a:cubicBezTo>
                  <a:pt x="0" y="2619043"/>
                  <a:pt x="3357" y="2808159"/>
                  <a:pt x="8466" y="2997200"/>
                </a:cubicBezTo>
                <a:cubicBezTo>
                  <a:pt x="17332" y="3325253"/>
                  <a:pt x="16933" y="2998897"/>
                  <a:pt x="16933" y="306493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6203950" y="3645442"/>
            <a:ext cx="997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delta </a:t>
            </a:r>
            <a:r>
              <a:rPr lang="tr-TR" dirty="0" smtClean="0"/>
              <a:t>S:0</a:t>
            </a:r>
            <a:endParaRPr lang="tr-TR" dirty="0"/>
          </a:p>
        </p:txBody>
      </p:sp>
      <p:cxnSp>
        <p:nvCxnSpPr>
          <p:cNvPr id="14" name="Düz Ok Bağlayıcısı 13"/>
          <p:cNvCxnSpPr/>
          <p:nvPr/>
        </p:nvCxnSpPr>
        <p:spPr>
          <a:xfrm flipH="1">
            <a:off x="3613150" y="2980267"/>
            <a:ext cx="1219200" cy="2667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H="1">
            <a:off x="5565424" y="3793068"/>
            <a:ext cx="31751" cy="1432983"/>
          </a:xfrm>
          <a:prstGeom prst="straightConnector1">
            <a:avLst/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kdörtgen 16"/>
          <p:cNvSpPr/>
          <p:nvPr/>
        </p:nvSpPr>
        <p:spPr>
          <a:xfrm>
            <a:off x="3157577" y="2493826"/>
            <a:ext cx="1976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 YATAY VERİLEN ISI 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6606145" y="3081707"/>
            <a:ext cx="23321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YUKARDAN AŞAĞİ ALINAN İŞ</a:t>
            </a:r>
          </a:p>
        </p:txBody>
      </p:sp>
      <p:sp>
        <p:nvSpPr>
          <p:cNvPr id="19" name="Serbest Form 18"/>
          <p:cNvSpPr/>
          <p:nvPr/>
        </p:nvSpPr>
        <p:spPr>
          <a:xfrm>
            <a:off x="4997451" y="474134"/>
            <a:ext cx="495302" cy="2345267"/>
          </a:xfrm>
          <a:custGeom>
            <a:avLst/>
            <a:gdLst>
              <a:gd name="connsiteX0" fmla="*/ 0 w 660403"/>
              <a:gd name="connsiteY0" fmla="*/ 0 h 2345267"/>
              <a:gd name="connsiteX1" fmla="*/ 237066 w 660403"/>
              <a:gd name="connsiteY1" fmla="*/ 194734 h 2345267"/>
              <a:gd name="connsiteX2" fmla="*/ 279400 w 660403"/>
              <a:gd name="connsiteY2" fmla="*/ 245534 h 2345267"/>
              <a:gd name="connsiteX3" fmla="*/ 321733 w 660403"/>
              <a:gd name="connsiteY3" fmla="*/ 287867 h 2345267"/>
              <a:gd name="connsiteX4" fmla="*/ 338666 w 660403"/>
              <a:gd name="connsiteY4" fmla="*/ 313267 h 2345267"/>
              <a:gd name="connsiteX5" fmla="*/ 397933 w 660403"/>
              <a:gd name="connsiteY5" fmla="*/ 372534 h 2345267"/>
              <a:gd name="connsiteX6" fmla="*/ 414866 w 660403"/>
              <a:gd name="connsiteY6" fmla="*/ 406400 h 2345267"/>
              <a:gd name="connsiteX7" fmla="*/ 457200 w 660403"/>
              <a:gd name="connsiteY7" fmla="*/ 465667 h 2345267"/>
              <a:gd name="connsiteX8" fmla="*/ 465666 w 660403"/>
              <a:gd name="connsiteY8" fmla="*/ 491067 h 2345267"/>
              <a:gd name="connsiteX9" fmla="*/ 516466 w 660403"/>
              <a:gd name="connsiteY9" fmla="*/ 609600 h 2345267"/>
              <a:gd name="connsiteX10" fmla="*/ 524933 w 660403"/>
              <a:gd name="connsiteY10" fmla="*/ 643467 h 2345267"/>
              <a:gd name="connsiteX11" fmla="*/ 533400 w 660403"/>
              <a:gd name="connsiteY11" fmla="*/ 668867 h 2345267"/>
              <a:gd name="connsiteX12" fmla="*/ 550333 w 660403"/>
              <a:gd name="connsiteY12" fmla="*/ 728134 h 2345267"/>
              <a:gd name="connsiteX13" fmla="*/ 558800 w 660403"/>
              <a:gd name="connsiteY13" fmla="*/ 795867 h 2345267"/>
              <a:gd name="connsiteX14" fmla="*/ 575733 w 660403"/>
              <a:gd name="connsiteY14" fmla="*/ 1964267 h 2345267"/>
              <a:gd name="connsiteX15" fmla="*/ 584200 w 660403"/>
              <a:gd name="connsiteY15" fmla="*/ 2006600 h 2345267"/>
              <a:gd name="connsiteX16" fmla="*/ 592666 w 660403"/>
              <a:gd name="connsiteY16" fmla="*/ 2057400 h 2345267"/>
              <a:gd name="connsiteX17" fmla="*/ 601133 w 660403"/>
              <a:gd name="connsiteY17" fmla="*/ 2125134 h 2345267"/>
              <a:gd name="connsiteX18" fmla="*/ 618066 w 660403"/>
              <a:gd name="connsiteY18" fmla="*/ 2167467 h 2345267"/>
              <a:gd name="connsiteX19" fmla="*/ 635000 w 660403"/>
              <a:gd name="connsiteY19" fmla="*/ 2243667 h 2345267"/>
              <a:gd name="connsiteX20" fmla="*/ 643466 w 660403"/>
              <a:gd name="connsiteY20" fmla="*/ 2269067 h 2345267"/>
              <a:gd name="connsiteX21" fmla="*/ 660400 w 660403"/>
              <a:gd name="connsiteY21" fmla="*/ 2345267 h 23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0403" h="2345267">
                <a:moveTo>
                  <a:pt x="0" y="0"/>
                </a:moveTo>
                <a:cubicBezTo>
                  <a:pt x="120499" y="40168"/>
                  <a:pt x="94296" y="23413"/>
                  <a:pt x="237066" y="194734"/>
                </a:cubicBezTo>
                <a:cubicBezTo>
                  <a:pt x="251177" y="211667"/>
                  <a:pt x="264573" y="229224"/>
                  <a:pt x="279400" y="245534"/>
                </a:cubicBezTo>
                <a:cubicBezTo>
                  <a:pt x="292824" y="260300"/>
                  <a:pt x="308592" y="272849"/>
                  <a:pt x="321733" y="287867"/>
                </a:cubicBezTo>
                <a:cubicBezTo>
                  <a:pt x="328434" y="295525"/>
                  <a:pt x="331859" y="305704"/>
                  <a:pt x="338666" y="313267"/>
                </a:cubicBezTo>
                <a:cubicBezTo>
                  <a:pt x="357356" y="334034"/>
                  <a:pt x="385438" y="347545"/>
                  <a:pt x="397933" y="372534"/>
                </a:cubicBezTo>
                <a:cubicBezTo>
                  <a:pt x="403577" y="383823"/>
                  <a:pt x="408604" y="395442"/>
                  <a:pt x="414866" y="406400"/>
                </a:cubicBezTo>
                <a:cubicBezTo>
                  <a:pt x="424768" y="423727"/>
                  <a:pt x="446302" y="451136"/>
                  <a:pt x="457200" y="465667"/>
                </a:cubicBezTo>
                <a:cubicBezTo>
                  <a:pt x="460022" y="474134"/>
                  <a:pt x="462233" y="482829"/>
                  <a:pt x="465666" y="491067"/>
                </a:cubicBezTo>
                <a:cubicBezTo>
                  <a:pt x="474179" y="511499"/>
                  <a:pt x="506448" y="579546"/>
                  <a:pt x="516466" y="609600"/>
                </a:cubicBezTo>
                <a:cubicBezTo>
                  <a:pt x="520146" y="620639"/>
                  <a:pt x="521736" y="632278"/>
                  <a:pt x="524933" y="643467"/>
                </a:cubicBezTo>
                <a:cubicBezTo>
                  <a:pt x="527385" y="652048"/>
                  <a:pt x="530948" y="660286"/>
                  <a:pt x="533400" y="668867"/>
                </a:cubicBezTo>
                <a:cubicBezTo>
                  <a:pt x="554662" y="743286"/>
                  <a:pt x="530032" y="667234"/>
                  <a:pt x="550333" y="728134"/>
                </a:cubicBezTo>
                <a:cubicBezTo>
                  <a:pt x="553155" y="750712"/>
                  <a:pt x="556418" y="773239"/>
                  <a:pt x="558800" y="795867"/>
                </a:cubicBezTo>
                <a:cubicBezTo>
                  <a:pt x="599446" y="1182009"/>
                  <a:pt x="570110" y="1593183"/>
                  <a:pt x="575733" y="1964267"/>
                </a:cubicBezTo>
                <a:cubicBezTo>
                  <a:pt x="575951" y="1978656"/>
                  <a:pt x="581626" y="1992442"/>
                  <a:pt x="584200" y="2006600"/>
                </a:cubicBezTo>
                <a:cubicBezTo>
                  <a:pt x="587271" y="2023490"/>
                  <a:pt x="590238" y="2040406"/>
                  <a:pt x="592666" y="2057400"/>
                </a:cubicBezTo>
                <a:cubicBezTo>
                  <a:pt x="595884" y="2079925"/>
                  <a:pt x="596017" y="2102963"/>
                  <a:pt x="601133" y="2125134"/>
                </a:cubicBezTo>
                <a:cubicBezTo>
                  <a:pt x="604550" y="2139943"/>
                  <a:pt x="613260" y="2153049"/>
                  <a:pt x="618066" y="2167467"/>
                </a:cubicBezTo>
                <a:cubicBezTo>
                  <a:pt x="626757" y="2193540"/>
                  <a:pt x="628290" y="2216827"/>
                  <a:pt x="635000" y="2243667"/>
                </a:cubicBezTo>
                <a:cubicBezTo>
                  <a:pt x="637164" y="2252325"/>
                  <a:pt x="641118" y="2260457"/>
                  <a:pt x="643466" y="2269067"/>
                </a:cubicBezTo>
                <a:cubicBezTo>
                  <a:pt x="661085" y="2333668"/>
                  <a:pt x="660400" y="2314239"/>
                  <a:pt x="660400" y="2345267"/>
                </a:cubicBezTo>
              </a:path>
            </a:pathLst>
          </a:cu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Serbest Form 20"/>
          <p:cNvSpPr/>
          <p:nvPr/>
        </p:nvSpPr>
        <p:spPr>
          <a:xfrm>
            <a:off x="6794034" y="880533"/>
            <a:ext cx="63966" cy="252016"/>
          </a:xfrm>
          <a:custGeom>
            <a:avLst/>
            <a:gdLst>
              <a:gd name="connsiteX0" fmla="*/ 9088 w 85288"/>
              <a:gd name="connsiteY0" fmla="*/ 0 h 252016"/>
              <a:gd name="connsiteX1" fmla="*/ 34488 w 85288"/>
              <a:gd name="connsiteY1" fmla="*/ 220134 h 252016"/>
              <a:gd name="connsiteX2" fmla="*/ 51421 w 85288"/>
              <a:gd name="connsiteY2" fmla="*/ 186267 h 252016"/>
              <a:gd name="connsiteX3" fmla="*/ 85288 w 85288"/>
              <a:gd name="connsiteY3" fmla="*/ 135467 h 25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288" h="252016">
                <a:moveTo>
                  <a:pt x="9088" y="0"/>
                </a:moveTo>
                <a:cubicBezTo>
                  <a:pt x="13825" y="137372"/>
                  <a:pt x="-27364" y="328377"/>
                  <a:pt x="34488" y="220134"/>
                </a:cubicBezTo>
                <a:cubicBezTo>
                  <a:pt x="40750" y="209175"/>
                  <a:pt x="46734" y="197986"/>
                  <a:pt x="51421" y="186267"/>
                </a:cubicBezTo>
                <a:cubicBezTo>
                  <a:pt x="73883" y="130112"/>
                  <a:pt x="49322" y="135467"/>
                  <a:pt x="85288" y="13546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Serbest Form 21"/>
          <p:cNvSpPr/>
          <p:nvPr/>
        </p:nvSpPr>
        <p:spPr>
          <a:xfrm>
            <a:off x="4089400" y="855133"/>
            <a:ext cx="2052125" cy="1955800"/>
          </a:xfrm>
          <a:custGeom>
            <a:avLst/>
            <a:gdLst>
              <a:gd name="connsiteX0" fmla="*/ 0 w 2736166"/>
              <a:gd name="connsiteY0" fmla="*/ 0 h 1955800"/>
              <a:gd name="connsiteX1" fmla="*/ 42334 w 2736166"/>
              <a:gd name="connsiteY1" fmla="*/ 33867 h 1955800"/>
              <a:gd name="connsiteX2" fmla="*/ 76200 w 2736166"/>
              <a:gd name="connsiteY2" fmla="*/ 76200 h 1955800"/>
              <a:gd name="connsiteX3" fmla="*/ 110067 w 2736166"/>
              <a:gd name="connsiteY3" fmla="*/ 135467 h 1955800"/>
              <a:gd name="connsiteX4" fmla="*/ 143934 w 2736166"/>
              <a:gd name="connsiteY4" fmla="*/ 152400 h 1955800"/>
              <a:gd name="connsiteX5" fmla="*/ 211667 w 2736166"/>
              <a:gd name="connsiteY5" fmla="*/ 203200 h 1955800"/>
              <a:gd name="connsiteX6" fmla="*/ 245534 w 2736166"/>
              <a:gd name="connsiteY6" fmla="*/ 220134 h 1955800"/>
              <a:gd name="connsiteX7" fmla="*/ 338667 w 2736166"/>
              <a:gd name="connsiteY7" fmla="*/ 279400 h 1955800"/>
              <a:gd name="connsiteX8" fmla="*/ 372534 w 2736166"/>
              <a:gd name="connsiteY8" fmla="*/ 313267 h 1955800"/>
              <a:gd name="connsiteX9" fmla="*/ 423334 w 2736166"/>
              <a:gd name="connsiteY9" fmla="*/ 330200 h 1955800"/>
              <a:gd name="connsiteX10" fmla="*/ 457200 w 2736166"/>
              <a:gd name="connsiteY10" fmla="*/ 347134 h 1955800"/>
              <a:gd name="connsiteX11" fmla="*/ 524934 w 2736166"/>
              <a:gd name="connsiteY11" fmla="*/ 364067 h 1955800"/>
              <a:gd name="connsiteX12" fmla="*/ 626534 w 2736166"/>
              <a:gd name="connsiteY12" fmla="*/ 389467 h 1955800"/>
              <a:gd name="connsiteX13" fmla="*/ 702734 w 2736166"/>
              <a:gd name="connsiteY13" fmla="*/ 414867 h 1955800"/>
              <a:gd name="connsiteX14" fmla="*/ 770467 w 2736166"/>
              <a:gd name="connsiteY14" fmla="*/ 431800 h 1955800"/>
              <a:gd name="connsiteX15" fmla="*/ 872067 w 2736166"/>
              <a:gd name="connsiteY15" fmla="*/ 457200 h 1955800"/>
              <a:gd name="connsiteX16" fmla="*/ 948267 w 2736166"/>
              <a:gd name="connsiteY16" fmla="*/ 474134 h 1955800"/>
              <a:gd name="connsiteX17" fmla="*/ 1016000 w 2736166"/>
              <a:gd name="connsiteY17" fmla="*/ 491067 h 1955800"/>
              <a:gd name="connsiteX18" fmla="*/ 1100667 w 2736166"/>
              <a:gd name="connsiteY18" fmla="*/ 508000 h 1955800"/>
              <a:gd name="connsiteX19" fmla="*/ 1168400 w 2736166"/>
              <a:gd name="connsiteY19" fmla="*/ 524934 h 1955800"/>
              <a:gd name="connsiteX20" fmla="*/ 1303867 w 2736166"/>
              <a:gd name="connsiteY20" fmla="*/ 550334 h 1955800"/>
              <a:gd name="connsiteX21" fmla="*/ 1363134 w 2736166"/>
              <a:gd name="connsiteY21" fmla="*/ 567267 h 1955800"/>
              <a:gd name="connsiteX22" fmla="*/ 1540934 w 2736166"/>
              <a:gd name="connsiteY22" fmla="*/ 592667 h 1955800"/>
              <a:gd name="connsiteX23" fmla="*/ 1684867 w 2736166"/>
              <a:gd name="connsiteY23" fmla="*/ 618067 h 1955800"/>
              <a:gd name="connsiteX24" fmla="*/ 1820334 w 2736166"/>
              <a:gd name="connsiteY24" fmla="*/ 643467 h 1955800"/>
              <a:gd name="connsiteX25" fmla="*/ 1862667 w 2736166"/>
              <a:gd name="connsiteY25" fmla="*/ 651934 h 1955800"/>
              <a:gd name="connsiteX26" fmla="*/ 1964267 w 2736166"/>
              <a:gd name="connsiteY26" fmla="*/ 685800 h 1955800"/>
              <a:gd name="connsiteX27" fmla="*/ 2099734 w 2736166"/>
              <a:gd name="connsiteY27" fmla="*/ 711200 h 1955800"/>
              <a:gd name="connsiteX28" fmla="*/ 2133600 w 2736166"/>
              <a:gd name="connsiteY28" fmla="*/ 719667 h 1955800"/>
              <a:gd name="connsiteX29" fmla="*/ 2209800 w 2736166"/>
              <a:gd name="connsiteY29" fmla="*/ 762000 h 1955800"/>
              <a:gd name="connsiteX30" fmla="*/ 2260600 w 2736166"/>
              <a:gd name="connsiteY30" fmla="*/ 778934 h 1955800"/>
              <a:gd name="connsiteX31" fmla="*/ 2319867 w 2736166"/>
              <a:gd name="connsiteY31" fmla="*/ 812800 h 1955800"/>
              <a:gd name="connsiteX32" fmla="*/ 2345267 w 2736166"/>
              <a:gd name="connsiteY32" fmla="*/ 821267 h 1955800"/>
              <a:gd name="connsiteX33" fmla="*/ 2387600 w 2736166"/>
              <a:gd name="connsiteY33" fmla="*/ 855134 h 1955800"/>
              <a:gd name="connsiteX34" fmla="*/ 2421467 w 2736166"/>
              <a:gd name="connsiteY34" fmla="*/ 880534 h 1955800"/>
              <a:gd name="connsiteX35" fmla="*/ 2523067 w 2736166"/>
              <a:gd name="connsiteY35" fmla="*/ 973667 h 1955800"/>
              <a:gd name="connsiteX36" fmla="*/ 2531534 w 2736166"/>
              <a:gd name="connsiteY36" fmla="*/ 999067 h 1955800"/>
              <a:gd name="connsiteX37" fmla="*/ 2599267 w 2736166"/>
              <a:gd name="connsiteY37" fmla="*/ 1075267 h 1955800"/>
              <a:gd name="connsiteX38" fmla="*/ 2624667 w 2736166"/>
              <a:gd name="connsiteY38" fmla="*/ 1117600 h 1955800"/>
              <a:gd name="connsiteX39" fmla="*/ 2650067 w 2736166"/>
              <a:gd name="connsiteY39" fmla="*/ 1151467 h 1955800"/>
              <a:gd name="connsiteX40" fmla="*/ 2683934 w 2736166"/>
              <a:gd name="connsiteY40" fmla="*/ 1210734 h 1955800"/>
              <a:gd name="connsiteX41" fmla="*/ 2700867 w 2736166"/>
              <a:gd name="connsiteY41" fmla="*/ 1244600 h 1955800"/>
              <a:gd name="connsiteX42" fmla="*/ 2717800 w 2736166"/>
              <a:gd name="connsiteY42" fmla="*/ 1270000 h 1955800"/>
              <a:gd name="connsiteX43" fmla="*/ 2717800 w 2736166"/>
              <a:gd name="connsiteY43" fmla="*/ 1693334 h 1955800"/>
              <a:gd name="connsiteX44" fmla="*/ 2709334 w 2736166"/>
              <a:gd name="connsiteY44" fmla="*/ 1735667 h 1955800"/>
              <a:gd name="connsiteX45" fmla="*/ 2692400 w 2736166"/>
              <a:gd name="connsiteY45" fmla="*/ 1769534 h 1955800"/>
              <a:gd name="connsiteX46" fmla="*/ 2658534 w 2736166"/>
              <a:gd name="connsiteY46" fmla="*/ 1820334 h 1955800"/>
              <a:gd name="connsiteX47" fmla="*/ 2624667 w 2736166"/>
              <a:gd name="connsiteY47" fmla="*/ 1879600 h 1955800"/>
              <a:gd name="connsiteX48" fmla="*/ 2607734 w 2736166"/>
              <a:gd name="connsiteY48" fmla="*/ 1938867 h 1955800"/>
              <a:gd name="connsiteX49" fmla="*/ 2607734 w 2736166"/>
              <a:gd name="connsiteY49" fmla="*/ 1955800 h 195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736166" h="1955800">
                <a:moveTo>
                  <a:pt x="0" y="0"/>
                </a:moveTo>
                <a:cubicBezTo>
                  <a:pt x="14111" y="11289"/>
                  <a:pt x="30573" y="20146"/>
                  <a:pt x="42334" y="33867"/>
                </a:cubicBezTo>
                <a:cubicBezTo>
                  <a:pt x="96861" y="97482"/>
                  <a:pt x="-5475" y="21751"/>
                  <a:pt x="76200" y="76200"/>
                </a:cubicBezTo>
                <a:cubicBezTo>
                  <a:pt x="80719" y="85238"/>
                  <a:pt x="99811" y="126920"/>
                  <a:pt x="110067" y="135467"/>
                </a:cubicBezTo>
                <a:cubicBezTo>
                  <a:pt x="119763" y="143547"/>
                  <a:pt x="133432" y="145399"/>
                  <a:pt x="143934" y="152400"/>
                </a:cubicBezTo>
                <a:cubicBezTo>
                  <a:pt x="167416" y="168055"/>
                  <a:pt x="186425" y="190578"/>
                  <a:pt x="211667" y="203200"/>
                </a:cubicBezTo>
                <a:cubicBezTo>
                  <a:pt x="222956" y="208845"/>
                  <a:pt x="235571" y="212385"/>
                  <a:pt x="245534" y="220134"/>
                </a:cubicBezTo>
                <a:cubicBezTo>
                  <a:pt x="327964" y="284247"/>
                  <a:pt x="244360" y="247965"/>
                  <a:pt x="338667" y="279400"/>
                </a:cubicBezTo>
                <a:cubicBezTo>
                  <a:pt x="349956" y="290689"/>
                  <a:pt x="357388" y="308218"/>
                  <a:pt x="372534" y="313267"/>
                </a:cubicBezTo>
                <a:cubicBezTo>
                  <a:pt x="389467" y="318911"/>
                  <a:pt x="406761" y="323571"/>
                  <a:pt x="423334" y="330200"/>
                </a:cubicBezTo>
                <a:cubicBezTo>
                  <a:pt x="435053" y="334887"/>
                  <a:pt x="445226" y="343143"/>
                  <a:pt x="457200" y="347134"/>
                </a:cubicBezTo>
                <a:cubicBezTo>
                  <a:pt x="479279" y="354494"/>
                  <a:pt x="502855" y="356708"/>
                  <a:pt x="524934" y="364067"/>
                </a:cubicBezTo>
                <a:cubicBezTo>
                  <a:pt x="698719" y="421994"/>
                  <a:pt x="455508" y="343860"/>
                  <a:pt x="626534" y="389467"/>
                </a:cubicBezTo>
                <a:cubicBezTo>
                  <a:pt x="652404" y="396366"/>
                  <a:pt x="677048" y="407312"/>
                  <a:pt x="702734" y="414867"/>
                </a:cubicBezTo>
                <a:cubicBezTo>
                  <a:pt x="725061" y="421434"/>
                  <a:pt x="747889" y="426156"/>
                  <a:pt x="770467" y="431800"/>
                </a:cubicBezTo>
                <a:cubicBezTo>
                  <a:pt x="804334" y="440267"/>
                  <a:pt x="838950" y="446160"/>
                  <a:pt x="872067" y="457200"/>
                </a:cubicBezTo>
                <a:cubicBezTo>
                  <a:pt x="926145" y="475227"/>
                  <a:pt x="864828" y="456254"/>
                  <a:pt x="948267" y="474134"/>
                </a:cubicBezTo>
                <a:cubicBezTo>
                  <a:pt x="971023" y="479010"/>
                  <a:pt x="993282" y="486019"/>
                  <a:pt x="1016000" y="491067"/>
                </a:cubicBezTo>
                <a:cubicBezTo>
                  <a:pt x="1044096" y="497310"/>
                  <a:pt x="1072745" y="501019"/>
                  <a:pt x="1100667" y="508000"/>
                </a:cubicBezTo>
                <a:cubicBezTo>
                  <a:pt x="1123245" y="513645"/>
                  <a:pt x="1145644" y="520058"/>
                  <a:pt x="1168400" y="524934"/>
                </a:cubicBezTo>
                <a:cubicBezTo>
                  <a:pt x="1325444" y="558586"/>
                  <a:pt x="1071839" y="495739"/>
                  <a:pt x="1303867" y="550334"/>
                </a:cubicBezTo>
                <a:cubicBezTo>
                  <a:pt x="1323867" y="555040"/>
                  <a:pt x="1342908" y="563655"/>
                  <a:pt x="1363134" y="567267"/>
                </a:cubicBezTo>
                <a:cubicBezTo>
                  <a:pt x="1422070" y="577791"/>
                  <a:pt x="1481977" y="582263"/>
                  <a:pt x="1540934" y="592667"/>
                </a:cubicBezTo>
                <a:lnTo>
                  <a:pt x="1684867" y="618067"/>
                </a:lnTo>
                <a:lnTo>
                  <a:pt x="1820334" y="643467"/>
                </a:lnTo>
                <a:cubicBezTo>
                  <a:pt x="1834470" y="646160"/>
                  <a:pt x="1849015" y="647383"/>
                  <a:pt x="1862667" y="651934"/>
                </a:cubicBezTo>
                <a:cubicBezTo>
                  <a:pt x="1896534" y="663223"/>
                  <a:pt x="1929826" y="676407"/>
                  <a:pt x="1964267" y="685800"/>
                </a:cubicBezTo>
                <a:cubicBezTo>
                  <a:pt x="2025150" y="702404"/>
                  <a:pt x="2044771" y="700208"/>
                  <a:pt x="2099734" y="711200"/>
                </a:cubicBezTo>
                <a:cubicBezTo>
                  <a:pt x="2111144" y="713482"/>
                  <a:pt x="2122311" y="716845"/>
                  <a:pt x="2133600" y="719667"/>
                </a:cubicBezTo>
                <a:cubicBezTo>
                  <a:pt x="2155082" y="732556"/>
                  <a:pt x="2185508" y="752283"/>
                  <a:pt x="2209800" y="762000"/>
                </a:cubicBezTo>
                <a:cubicBezTo>
                  <a:pt x="2226373" y="768629"/>
                  <a:pt x="2245102" y="770078"/>
                  <a:pt x="2260600" y="778934"/>
                </a:cubicBezTo>
                <a:cubicBezTo>
                  <a:pt x="2280356" y="790223"/>
                  <a:pt x="2299516" y="802624"/>
                  <a:pt x="2319867" y="812800"/>
                </a:cubicBezTo>
                <a:cubicBezTo>
                  <a:pt x="2327850" y="816791"/>
                  <a:pt x="2337285" y="817276"/>
                  <a:pt x="2345267" y="821267"/>
                </a:cubicBezTo>
                <a:cubicBezTo>
                  <a:pt x="2376672" y="836969"/>
                  <a:pt x="2363972" y="835443"/>
                  <a:pt x="2387600" y="855134"/>
                </a:cubicBezTo>
                <a:cubicBezTo>
                  <a:pt x="2398440" y="864168"/>
                  <a:pt x="2411025" y="871042"/>
                  <a:pt x="2421467" y="880534"/>
                </a:cubicBezTo>
                <a:cubicBezTo>
                  <a:pt x="2553563" y="1000620"/>
                  <a:pt x="2420076" y="891273"/>
                  <a:pt x="2523067" y="973667"/>
                </a:cubicBezTo>
                <a:cubicBezTo>
                  <a:pt x="2525889" y="982134"/>
                  <a:pt x="2527106" y="991318"/>
                  <a:pt x="2531534" y="999067"/>
                </a:cubicBezTo>
                <a:cubicBezTo>
                  <a:pt x="2556259" y="1042336"/>
                  <a:pt x="2564843" y="1032237"/>
                  <a:pt x="2599267" y="1075267"/>
                </a:cubicBezTo>
                <a:cubicBezTo>
                  <a:pt x="2609547" y="1088117"/>
                  <a:pt x="2615539" y="1103908"/>
                  <a:pt x="2624667" y="1117600"/>
                </a:cubicBezTo>
                <a:cubicBezTo>
                  <a:pt x="2632494" y="1129341"/>
                  <a:pt x="2641600" y="1140178"/>
                  <a:pt x="2650067" y="1151467"/>
                </a:cubicBezTo>
                <a:cubicBezTo>
                  <a:pt x="2666702" y="1201369"/>
                  <a:pt x="2647321" y="1152153"/>
                  <a:pt x="2683934" y="1210734"/>
                </a:cubicBezTo>
                <a:cubicBezTo>
                  <a:pt x="2690623" y="1221437"/>
                  <a:pt x="2694605" y="1233642"/>
                  <a:pt x="2700867" y="1244600"/>
                </a:cubicBezTo>
                <a:cubicBezTo>
                  <a:pt x="2705915" y="1253435"/>
                  <a:pt x="2712156" y="1261533"/>
                  <a:pt x="2717800" y="1270000"/>
                </a:cubicBezTo>
                <a:cubicBezTo>
                  <a:pt x="2750517" y="1433581"/>
                  <a:pt x="2732444" y="1327232"/>
                  <a:pt x="2717800" y="1693334"/>
                </a:cubicBezTo>
                <a:cubicBezTo>
                  <a:pt x="2717225" y="1707713"/>
                  <a:pt x="2713885" y="1722015"/>
                  <a:pt x="2709334" y="1735667"/>
                </a:cubicBezTo>
                <a:cubicBezTo>
                  <a:pt x="2705343" y="1747641"/>
                  <a:pt x="2698894" y="1758711"/>
                  <a:pt x="2692400" y="1769534"/>
                </a:cubicBezTo>
                <a:cubicBezTo>
                  <a:pt x="2681929" y="1786985"/>
                  <a:pt x="2664970" y="1801027"/>
                  <a:pt x="2658534" y="1820334"/>
                </a:cubicBezTo>
                <a:cubicBezTo>
                  <a:pt x="2645605" y="1859121"/>
                  <a:pt x="2655422" y="1838594"/>
                  <a:pt x="2624667" y="1879600"/>
                </a:cubicBezTo>
                <a:cubicBezTo>
                  <a:pt x="2617955" y="1899736"/>
                  <a:pt x="2611278" y="1917599"/>
                  <a:pt x="2607734" y="1938867"/>
                </a:cubicBezTo>
                <a:cubicBezTo>
                  <a:pt x="2606806" y="1944435"/>
                  <a:pt x="2607734" y="1950156"/>
                  <a:pt x="2607734" y="1955800"/>
                </a:cubicBezTo>
              </a:path>
            </a:pathLst>
          </a:custGeom>
          <a:ln w="190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09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Resi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76953"/>
            <a:ext cx="5949950" cy="41918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erbest Form 5"/>
          <p:cNvSpPr/>
          <p:nvPr/>
        </p:nvSpPr>
        <p:spPr>
          <a:xfrm>
            <a:off x="5702300" y="1981200"/>
            <a:ext cx="635000" cy="1498600"/>
          </a:xfrm>
          <a:custGeom>
            <a:avLst/>
            <a:gdLst>
              <a:gd name="connsiteX0" fmla="*/ 186266 w 846666"/>
              <a:gd name="connsiteY0" fmla="*/ 0 h 1498600"/>
              <a:gd name="connsiteX1" fmla="*/ 482600 w 846666"/>
              <a:gd name="connsiteY1" fmla="*/ 16933 h 1498600"/>
              <a:gd name="connsiteX2" fmla="*/ 550333 w 846666"/>
              <a:gd name="connsiteY2" fmla="*/ 33867 h 1498600"/>
              <a:gd name="connsiteX3" fmla="*/ 592666 w 846666"/>
              <a:gd name="connsiteY3" fmla="*/ 42333 h 1498600"/>
              <a:gd name="connsiteX4" fmla="*/ 618066 w 846666"/>
              <a:gd name="connsiteY4" fmla="*/ 59267 h 1498600"/>
              <a:gd name="connsiteX5" fmla="*/ 643466 w 846666"/>
              <a:gd name="connsiteY5" fmla="*/ 67733 h 1498600"/>
              <a:gd name="connsiteX6" fmla="*/ 702733 w 846666"/>
              <a:gd name="connsiteY6" fmla="*/ 135467 h 1498600"/>
              <a:gd name="connsiteX7" fmla="*/ 753533 w 846666"/>
              <a:gd name="connsiteY7" fmla="*/ 186267 h 1498600"/>
              <a:gd name="connsiteX8" fmla="*/ 778933 w 846666"/>
              <a:gd name="connsiteY8" fmla="*/ 245533 h 1498600"/>
              <a:gd name="connsiteX9" fmla="*/ 795866 w 846666"/>
              <a:gd name="connsiteY9" fmla="*/ 270933 h 1498600"/>
              <a:gd name="connsiteX10" fmla="*/ 821266 w 846666"/>
              <a:gd name="connsiteY10" fmla="*/ 321733 h 1498600"/>
              <a:gd name="connsiteX11" fmla="*/ 838200 w 846666"/>
              <a:gd name="connsiteY11" fmla="*/ 406400 h 1498600"/>
              <a:gd name="connsiteX12" fmla="*/ 846666 w 846666"/>
              <a:gd name="connsiteY12" fmla="*/ 491067 h 1498600"/>
              <a:gd name="connsiteX13" fmla="*/ 838200 w 846666"/>
              <a:gd name="connsiteY13" fmla="*/ 660400 h 1498600"/>
              <a:gd name="connsiteX14" fmla="*/ 829733 w 846666"/>
              <a:gd name="connsiteY14" fmla="*/ 711200 h 1498600"/>
              <a:gd name="connsiteX15" fmla="*/ 812800 w 846666"/>
              <a:gd name="connsiteY15" fmla="*/ 736600 h 1498600"/>
              <a:gd name="connsiteX16" fmla="*/ 778933 w 846666"/>
              <a:gd name="connsiteY16" fmla="*/ 762000 h 1498600"/>
              <a:gd name="connsiteX17" fmla="*/ 770466 w 846666"/>
              <a:gd name="connsiteY17" fmla="*/ 787400 h 1498600"/>
              <a:gd name="connsiteX18" fmla="*/ 719666 w 846666"/>
              <a:gd name="connsiteY18" fmla="*/ 838200 h 1498600"/>
              <a:gd name="connsiteX19" fmla="*/ 685800 w 846666"/>
              <a:gd name="connsiteY19" fmla="*/ 872067 h 1498600"/>
              <a:gd name="connsiteX20" fmla="*/ 668866 w 846666"/>
              <a:gd name="connsiteY20" fmla="*/ 889000 h 1498600"/>
              <a:gd name="connsiteX21" fmla="*/ 643466 w 846666"/>
              <a:gd name="connsiteY21" fmla="*/ 914400 h 1498600"/>
              <a:gd name="connsiteX22" fmla="*/ 567266 w 846666"/>
              <a:gd name="connsiteY22" fmla="*/ 956733 h 1498600"/>
              <a:gd name="connsiteX23" fmla="*/ 482600 w 846666"/>
              <a:gd name="connsiteY23" fmla="*/ 1032933 h 1498600"/>
              <a:gd name="connsiteX24" fmla="*/ 457200 w 846666"/>
              <a:gd name="connsiteY24" fmla="*/ 1041400 h 1498600"/>
              <a:gd name="connsiteX25" fmla="*/ 389466 w 846666"/>
              <a:gd name="connsiteY25" fmla="*/ 1100667 h 1498600"/>
              <a:gd name="connsiteX26" fmla="*/ 364066 w 846666"/>
              <a:gd name="connsiteY26" fmla="*/ 1109133 h 1498600"/>
              <a:gd name="connsiteX27" fmla="*/ 338666 w 846666"/>
              <a:gd name="connsiteY27" fmla="*/ 1126067 h 1498600"/>
              <a:gd name="connsiteX28" fmla="*/ 313266 w 846666"/>
              <a:gd name="connsiteY28" fmla="*/ 1134533 h 1498600"/>
              <a:gd name="connsiteX29" fmla="*/ 228600 w 846666"/>
              <a:gd name="connsiteY29" fmla="*/ 1193800 h 1498600"/>
              <a:gd name="connsiteX30" fmla="*/ 194733 w 846666"/>
              <a:gd name="connsiteY30" fmla="*/ 1202267 h 1498600"/>
              <a:gd name="connsiteX31" fmla="*/ 152400 w 846666"/>
              <a:gd name="connsiteY31" fmla="*/ 1236133 h 1498600"/>
              <a:gd name="connsiteX32" fmla="*/ 127000 w 846666"/>
              <a:gd name="connsiteY32" fmla="*/ 1253067 h 1498600"/>
              <a:gd name="connsiteX33" fmla="*/ 50800 w 846666"/>
              <a:gd name="connsiteY33" fmla="*/ 1320800 h 1498600"/>
              <a:gd name="connsiteX34" fmla="*/ 25400 w 846666"/>
              <a:gd name="connsiteY34" fmla="*/ 1371600 h 1498600"/>
              <a:gd name="connsiteX35" fmla="*/ 8466 w 846666"/>
              <a:gd name="connsiteY35" fmla="*/ 1422400 h 1498600"/>
              <a:gd name="connsiteX36" fmla="*/ 0 w 846666"/>
              <a:gd name="connsiteY36" fmla="*/ 1447800 h 1498600"/>
              <a:gd name="connsiteX37" fmla="*/ 0 w 846666"/>
              <a:gd name="connsiteY37" fmla="*/ 1498600 h 149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46666" h="1498600">
                <a:moveTo>
                  <a:pt x="186266" y="0"/>
                </a:moveTo>
                <a:cubicBezTo>
                  <a:pt x="223242" y="1479"/>
                  <a:pt x="409224" y="4704"/>
                  <a:pt x="482600" y="16933"/>
                </a:cubicBezTo>
                <a:cubicBezTo>
                  <a:pt x="505556" y="20759"/>
                  <a:pt x="527512" y="29303"/>
                  <a:pt x="550333" y="33867"/>
                </a:cubicBezTo>
                <a:lnTo>
                  <a:pt x="592666" y="42333"/>
                </a:lnTo>
                <a:cubicBezTo>
                  <a:pt x="601133" y="47978"/>
                  <a:pt x="608964" y="54716"/>
                  <a:pt x="618066" y="59267"/>
                </a:cubicBezTo>
                <a:cubicBezTo>
                  <a:pt x="626048" y="63258"/>
                  <a:pt x="636326" y="62378"/>
                  <a:pt x="643466" y="67733"/>
                </a:cubicBezTo>
                <a:cubicBezTo>
                  <a:pt x="714897" y="121305"/>
                  <a:pt x="663563" y="91401"/>
                  <a:pt x="702733" y="135467"/>
                </a:cubicBezTo>
                <a:cubicBezTo>
                  <a:pt x="718643" y="153366"/>
                  <a:pt x="753533" y="186267"/>
                  <a:pt x="753533" y="186267"/>
                </a:cubicBezTo>
                <a:cubicBezTo>
                  <a:pt x="763032" y="214763"/>
                  <a:pt x="762194" y="216239"/>
                  <a:pt x="778933" y="245533"/>
                </a:cubicBezTo>
                <a:cubicBezTo>
                  <a:pt x="783981" y="254368"/>
                  <a:pt x="791315" y="261832"/>
                  <a:pt x="795866" y="270933"/>
                </a:cubicBezTo>
                <a:cubicBezTo>
                  <a:pt x="830919" y="341040"/>
                  <a:pt x="772739" y="248941"/>
                  <a:pt x="821266" y="321733"/>
                </a:cubicBezTo>
                <a:cubicBezTo>
                  <a:pt x="830378" y="358181"/>
                  <a:pt x="833011" y="364884"/>
                  <a:pt x="838200" y="406400"/>
                </a:cubicBezTo>
                <a:cubicBezTo>
                  <a:pt x="841718" y="434544"/>
                  <a:pt x="843844" y="462845"/>
                  <a:pt x="846666" y="491067"/>
                </a:cubicBezTo>
                <a:cubicBezTo>
                  <a:pt x="843844" y="547511"/>
                  <a:pt x="842534" y="604052"/>
                  <a:pt x="838200" y="660400"/>
                </a:cubicBezTo>
                <a:cubicBezTo>
                  <a:pt x="836883" y="677516"/>
                  <a:pt x="835162" y="694914"/>
                  <a:pt x="829733" y="711200"/>
                </a:cubicBezTo>
                <a:cubicBezTo>
                  <a:pt x="826515" y="720853"/>
                  <a:pt x="819995" y="729405"/>
                  <a:pt x="812800" y="736600"/>
                </a:cubicBezTo>
                <a:cubicBezTo>
                  <a:pt x="802822" y="746578"/>
                  <a:pt x="790222" y="753533"/>
                  <a:pt x="778933" y="762000"/>
                </a:cubicBezTo>
                <a:cubicBezTo>
                  <a:pt x="776111" y="770467"/>
                  <a:pt x="775945" y="780355"/>
                  <a:pt x="770466" y="787400"/>
                </a:cubicBezTo>
                <a:cubicBezTo>
                  <a:pt x="755764" y="806303"/>
                  <a:pt x="736599" y="821267"/>
                  <a:pt x="719666" y="838200"/>
                </a:cubicBezTo>
                <a:lnTo>
                  <a:pt x="685800" y="872067"/>
                </a:lnTo>
                <a:lnTo>
                  <a:pt x="668866" y="889000"/>
                </a:lnTo>
                <a:cubicBezTo>
                  <a:pt x="660399" y="897467"/>
                  <a:pt x="654176" y="909045"/>
                  <a:pt x="643466" y="914400"/>
                </a:cubicBezTo>
                <a:cubicBezTo>
                  <a:pt x="626105" y="923081"/>
                  <a:pt x="585554" y="940731"/>
                  <a:pt x="567266" y="956733"/>
                </a:cubicBezTo>
                <a:cubicBezTo>
                  <a:pt x="529365" y="989897"/>
                  <a:pt x="524932" y="1006475"/>
                  <a:pt x="482600" y="1032933"/>
                </a:cubicBezTo>
                <a:cubicBezTo>
                  <a:pt x="475032" y="1037663"/>
                  <a:pt x="465667" y="1038578"/>
                  <a:pt x="457200" y="1041400"/>
                </a:cubicBezTo>
                <a:cubicBezTo>
                  <a:pt x="435341" y="1063259"/>
                  <a:pt x="416672" y="1085121"/>
                  <a:pt x="389466" y="1100667"/>
                </a:cubicBezTo>
                <a:cubicBezTo>
                  <a:pt x="381717" y="1105095"/>
                  <a:pt x="372533" y="1106311"/>
                  <a:pt x="364066" y="1109133"/>
                </a:cubicBezTo>
                <a:cubicBezTo>
                  <a:pt x="355599" y="1114778"/>
                  <a:pt x="347768" y="1121516"/>
                  <a:pt x="338666" y="1126067"/>
                </a:cubicBezTo>
                <a:cubicBezTo>
                  <a:pt x="330684" y="1130058"/>
                  <a:pt x="321015" y="1130105"/>
                  <a:pt x="313266" y="1134533"/>
                </a:cubicBezTo>
                <a:cubicBezTo>
                  <a:pt x="291470" y="1146988"/>
                  <a:pt x="250252" y="1188387"/>
                  <a:pt x="228600" y="1193800"/>
                </a:cubicBezTo>
                <a:lnTo>
                  <a:pt x="194733" y="1202267"/>
                </a:lnTo>
                <a:cubicBezTo>
                  <a:pt x="180622" y="1213556"/>
                  <a:pt x="166857" y="1225290"/>
                  <a:pt x="152400" y="1236133"/>
                </a:cubicBezTo>
                <a:cubicBezTo>
                  <a:pt x="144259" y="1242238"/>
                  <a:pt x="134658" y="1246366"/>
                  <a:pt x="127000" y="1253067"/>
                </a:cubicBezTo>
                <a:cubicBezTo>
                  <a:pt x="22377" y="1344612"/>
                  <a:pt x="137620" y="1255684"/>
                  <a:pt x="50800" y="1320800"/>
                </a:cubicBezTo>
                <a:cubicBezTo>
                  <a:pt x="19921" y="1413434"/>
                  <a:pt x="69168" y="1273123"/>
                  <a:pt x="25400" y="1371600"/>
                </a:cubicBezTo>
                <a:cubicBezTo>
                  <a:pt x="18151" y="1387911"/>
                  <a:pt x="14110" y="1405467"/>
                  <a:pt x="8466" y="1422400"/>
                </a:cubicBezTo>
                <a:cubicBezTo>
                  <a:pt x="5644" y="1430867"/>
                  <a:pt x="0" y="1438875"/>
                  <a:pt x="0" y="1447800"/>
                </a:cubicBezTo>
                <a:lnTo>
                  <a:pt x="0" y="1498600"/>
                </a:ln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erbest Form 6"/>
          <p:cNvSpPr/>
          <p:nvPr/>
        </p:nvSpPr>
        <p:spPr>
          <a:xfrm>
            <a:off x="5775082" y="2404533"/>
            <a:ext cx="1355969" cy="2302934"/>
          </a:xfrm>
          <a:custGeom>
            <a:avLst/>
            <a:gdLst>
              <a:gd name="connsiteX0" fmla="*/ 182358 w 1807958"/>
              <a:gd name="connsiteY0" fmla="*/ 0 h 2302934"/>
              <a:gd name="connsiteX1" fmla="*/ 190824 w 1807958"/>
              <a:gd name="connsiteY1" fmla="*/ 42334 h 2302934"/>
              <a:gd name="connsiteX2" fmla="*/ 207758 w 1807958"/>
              <a:gd name="connsiteY2" fmla="*/ 67734 h 2302934"/>
              <a:gd name="connsiteX3" fmla="*/ 267024 w 1807958"/>
              <a:gd name="connsiteY3" fmla="*/ 110067 h 2302934"/>
              <a:gd name="connsiteX4" fmla="*/ 309358 w 1807958"/>
              <a:gd name="connsiteY4" fmla="*/ 118534 h 2302934"/>
              <a:gd name="connsiteX5" fmla="*/ 351691 w 1807958"/>
              <a:gd name="connsiteY5" fmla="*/ 135467 h 2302934"/>
              <a:gd name="connsiteX6" fmla="*/ 394024 w 1807958"/>
              <a:gd name="connsiteY6" fmla="*/ 143934 h 2302934"/>
              <a:gd name="connsiteX7" fmla="*/ 419424 w 1807958"/>
              <a:gd name="connsiteY7" fmla="*/ 152400 h 2302934"/>
              <a:gd name="connsiteX8" fmla="*/ 512558 w 1807958"/>
              <a:gd name="connsiteY8" fmla="*/ 160867 h 2302934"/>
              <a:gd name="connsiteX9" fmla="*/ 563358 w 1807958"/>
              <a:gd name="connsiteY9" fmla="*/ 177800 h 2302934"/>
              <a:gd name="connsiteX10" fmla="*/ 631091 w 1807958"/>
              <a:gd name="connsiteY10" fmla="*/ 194734 h 2302934"/>
              <a:gd name="connsiteX11" fmla="*/ 724224 w 1807958"/>
              <a:gd name="connsiteY11" fmla="*/ 228600 h 2302934"/>
              <a:gd name="connsiteX12" fmla="*/ 808891 w 1807958"/>
              <a:gd name="connsiteY12" fmla="*/ 262467 h 2302934"/>
              <a:gd name="connsiteX13" fmla="*/ 868158 w 1807958"/>
              <a:gd name="connsiteY13" fmla="*/ 270934 h 2302934"/>
              <a:gd name="connsiteX14" fmla="*/ 910491 w 1807958"/>
              <a:gd name="connsiteY14" fmla="*/ 296334 h 2302934"/>
              <a:gd name="connsiteX15" fmla="*/ 978224 w 1807958"/>
              <a:gd name="connsiteY15" fmla="*/ 330200 h 2302934"/>
              <a:gd name="connsiteX16" fmla="*/ 1054424 w 1807958"/>
              <a:gd name="connsiteY16" fmla="*/ 364067 h 2302934"/>
              <a:gd name="connsiteX17" fmla="*/ 1088291 w 1807958"/>
              <a:gd name="connsiteY17" fmla="*/ 397934 h 2302934"/>
              <a:gd name="connsiteX18" fmla="*/ 1156024 w 1807958"/>
              <a:gd name="connsiteY18" fmla="*/ 431800 h 2302934"/>
              <a:gd name="connsiteX19" fmla="*/ 1215291 w 1807958"/>
              <a:gd name="connsiteY19" fmla="*/ 474134 h 2302934"/>
              <a:gd name="connsiteX20" fmla="*/ 1299958 w 1807958"/>
              <a:gd name="connsiteY20" fmla="*/ 533400 h 2302934"/>
              <a:gd name="connsiteX21" fmla="*/ 1325358 w 1807958"/>
              <a:gd name="connsiteY21" fmla="*/ 550334 h 2302934"/>
              <a:gd name="connsiteX22" fmla="*/ 1410024 w 1807958"/>
              <a:gd name="connsiteY22" fmla="*/ 635000 h 2302934"/>
              <a:gd name="connsiteX23" fmla="*/ 1426958 w 1807958"/>
              <a:gd name="connsiteY23" fmla="*/ 651934 h 2302934"/>
              <a:gd name="connsiteX24" fmla="*/ 1477758 w 1807958"/>
              <a:gd name="connsiteY24" fmla="*/ 694267 h 2302934"/>
              <a:gd name="connsiteX25" fmla="*/ 1494691 w 1807958"/>
              <a:gd name="connsiteY25" fmla="*/ 719667 h 2302934"/>
              <a:gd name="connsiteX26" fmla="*/ 1579358 w 1807958"/>
              <a:gd name="connsiteY26" fmla="*/ 795867 h 2302934"/>
              <a:gd name="connsiteX27" fmla="*/ 1621691 w 1807958"/>
              <a:gd name="connsiteY27" fmla="*/ 846667 h 2302934"/>
              <a:gd name="connsiteX28" fmla="*/ 1638624 w 1807958"/>
              <a:gd name="connsiteY28" fmla="*/ 872067 h 2302934"/>
              <a:gd name="connsiteX29" fmla="*/ 1664024 w 1807958"/>
              <a:gd name="connsiteY29" fmla="*/ 905934 h 2302934"/>
              <a:gd name="connsiteX30" fmla="*/ 1697891 w 1807958"/>
              <a:gd name="connsiteY30" fmla="*/ 982134 h 2302934"/>
              <a:gd name="connsiteX31" fmla="*/ 1731758 w 1807958"/>
              <a:gd name="connsiteY31" fmla="*/ 1032934 h 2302934"/>
              <a:gd name="connsiteX32" fmla="*/ 1748691 w 1807958"/>
              <a:gd name="connsiteY32" fmla="*/ 1058334 h 2302934"/>
              <a:gd name="connsiteX33" fmla="*/ 1774091 w 1807958"/>
              <a:gd name="connsiteY33" fmla="*/ 1134534 h 2302934"/>
              <a:gd name="connsiteX34" fmla="*/ 1791024 w 1807958"/>
              <a:gd name="connsiteY34" fmla="*/ 1168400 h 2302934"/>
              <a:gd name="connsiteX35" fmla="*/ 1807958 w 1807958"/>
              <a:gd name="connsiteY35" fmla="*/ 1244600 h 2302934"/>
              <a:gd name="connsiteX36" fmla="*/ 1799491 w 1807958"/>
              <a:gd name="connsiteY36" fmla="*/ 1456267 h 2302934"/>
              <a:gd name="connsiteX37" fmla="*/ 1782558 w 1807958"/>
              <a:gd name="connsiteY37" fmla="*/ 1557867 h 2302934"/>
              <a:gd name="connsiteX38" fmla="*/ 1740224 w 1807958"/>
              <a:gd name="connsiteY38" fmla="*/ 1642534 h 2302934"/>
              <a:gd name="connsiteX39" fmla="*/ 1714824 w 1807958"/>
              <a:gd name="connsiteY39" fmla="*/ 1693334 h 2302934"/>
              <a:gd name="connsiteX40" fmla="*/ 1706358 w 1807958"/>
              <a:gd name="connsiteY40" fmla="*/ 1718734 h 2302934"/>
              <a:gd name="connsiteX41" fmla="*/ 1672491 w 1807958"/>
              <a:gd name="connsiteY41" fmla="*/ 1794934 h 2302934"/>
              <a:gd name="connsiteX42" fmla="*/ 1647091 w 1807958"/>
              <a:gd name="connsiteY42" fmla="*/ 1820334 h 2302934"/>
              <a:gd name="connsiteX43" fmla="*/ 1587824 w 1807958"/>
              <a:gd name="connsiteY43" fmla="*/ 1896534 h 2302934"/>
              <a:gd name="connsiteX44" fmla="*/ 1570891 w 1807958"/>
              <a:gd name="connsiteY44" fmla="*/ 1921934 h 2302934"/>
              <a:gd name="connsiteX45" fmla="*/ 1520091 w 1807958"/>
              <a:gd name="connsiteY45" fmla="*/ 1972734 h 2302934"/>
              <a:gd name="connsiteX46" fmla="*/ 1477758 w 1807958"/>
              <a:gd name="connsiteY46" fmla="*/ 2032000 h 2302934"/>
              <a:gd name="connsiteX47" fmla="*/ 1443891 w 1807958"/>
              <a:gd name="connsiteY47" fmla="*/ 2057400 h 2302934"/>
              <a:gd name="connsiteX48" fmla="*/ 1384624 w 1807958"/>
              <a:gd name="connsiteY48" fmla="*/ 2108200 h 2302934"/>
              <a:gd name="connsiteX49" fmla="*/ 1342291 w 1807958"/>
              <a:gd name="connsiteY49" fmla="*/ 2133600 h 2302934"/>
              <a:gd name="connsiteX50" fmla="*/ 1308424 w 1807958"/>
              <a:gd name="connsiteY50" fmla="*/ 2150534 h 2302934"/>
              <a:gd name="connsiteX51" fmla="*/ 1274558 w 1807958"/>
              <a:gd name="connsiteY51" fmla="*/ 2184400 h 2302934"/>
              <a:gd name="connsiteX52" fmla="*/ 1189891 w 1807958"/>
              <a:gd name="connsiteY52" fmla="*/ 2218267 h 2302934"/>
              <a:gd name="connsiteX53" fmla="*/ 1156024 w 1807958"/>
              <a:gd name="connsiteY53" fmla="*/ 2235200 h 2302934"/>
              <a:gd name="connsiteX54" fmla="*/ 1079824 w 1807958"/>
              <a:gd name="connsiteY54" fmla="*/ 2260600 h 2302934"/>
              <a:gd name="connsiteX55" fmla="*/ 1029024 w 1807958"/>
              <a:gd name="connsiteY55" fmla="*/ 2286000 h 2302934"/>
              <a:gd name="connsiteX56" fmla="*/ 952824 w 1807958"/>
              <a:gd name="connsiteY56" fmla="*/ 2294467 h 2302934"/>
              <a:gd name="connsiteX57" fmla="*/ 910491 w 1807958"/>
              <a:gd name="connsiteY57" fmla="*/ 2302934 h 2302934"/>
              <a:gd name="connsiteX58" fmla="*/ 461758 w 1807958"/>
              <a:gd name="connsiteY58" fmla="*/ 2294467 h 2302934"/>
              <a:gd name="connsiteX59" fmla="*/ 402491 w 1807958"/>
              <a:gd name="connsiteY59" fmla="*/ 2277534 h 2302934"/>
              <a:gd name="connsiteX60" fmla="*/ 368624 w 1807958"/>
              <a:gd name="connsiteY60" fmla="*/ 2269067 h 2302934"/>
              <a:gd name="connsiteX61" fmla="*/ 317824 w 1807958"/>
              <a:gd name="connsiteY61" fmla="*/ 2243667 h 2302934"/>
              <a:gd name="connsiteX62" fmla="*/ 267024 w 1807958"/>
              <a:gd name="connsiteY62" fmla="*/ 2226734 h 2302934"/>
              <a:gd name="connsiteX63" fmla="*/ 224691 w 1807958"/>
              <a:gd name="connsiteY63" fmla="*/ 2209800 h 2302934"/>
              <a:gd name="connsiteX64" fmla="*/ 182358 w 1807958"/>
              <a:gd name="connsiteY64" fmla="*/ 2201334 h 2302934"/>
              <a:gd name="connsiteX65" fmla="*/ 123091 w 1807958"/>
              <a:gd name="connsiteY65" fmla="*/ 2184400 h 2302934"/>
              <a:gd name="connsiteX66" fmla="*/ 72291 w 1807958"/>
              <a:gd name="connsiteY66" fmla="*/ 2150534 h 2302934"/>
              <a:gd name="connsiteX67" fmla="*/ 55358 w 1807958"/>
              <a:gd name="connsiteY67" fmla="*/ 2133600 h 2302934"/>
              <a:gd name="connsiteX68" fmla="*/ 38424 w 1807958"/>
              <a:gd name="connsiteY68" fmla="*/ 2099734 h 2302934"/>
              <a:gd name="connsiteX69" fmla="*/ 21491 w 1807958"/>
              <a:gd name="connsiteY69" fmla="*/ 2074334 h 2302934"/>
              <a:gd name="connsiteX70" fmla="*/ 4558 w 1807958"/>
              <a:gd name="connsiteY70" fmla="*/ 1786467 h 230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807958" h="2302934">
                <a:moveTo>
                  <a:pt x="182358" y="0"/>
                </a:moveTo>
                <a:cubicBezTo>
                  <a:pt x="185180" y="14111"/>
                  <a:pt x="185771" y="28860"/>
                  <a:pt x="190824" y="42334"/>
                </a:cubicBezTo>
                <a:cubicBezTo>
                  <a:pt x="194397" y="51862"/>
                  <a:pt x="201244" y="59917"/>
                  <a:pt x="207758" y="67734"/>
                </a:cubicBezTo>
                <a:cubicBezTo>
                  <a:pt x="226029" y="89659"/>
                  <a:pt x="239370" y="100849"/>
                  <a:pt x="267024" y="110067"/>
                </a:cubicBezTo>
                <a:cubicBezTo>
                  <a:pt x="280676" y="114618"/>
                  <a:pt x="295574" y="114399"/>
                  <a:pt x="309358" y="118534"/>
                </a:cubicBezTo>
                <a:cubicBezTo>
                  <a:pt x="323915" y="122901"/>
                  <a:pt x="337134" y="131100"/>
                  <a:pt x="351691" y="135467"/>
                </a:cubicBezTo>
                <a:cubicBezTo>
                  <a:pt x="365475" y="139602"/>
                  <a:pt x="380063" y="140444"/>
                  <a:pt x="394024" y="143934"/>
                </a:cubicBezTo>
                <a:cubicBezTo>
                  <a:pt x="402682" y="146098"/>
                  <a:pt x="410589" y="151138"/>
                  <a:pt x="419424" y="152400"/>
                </a:cubicBezTo>
                <a:cubicBezTo>
                  <a:pt x="450283" y="156808"/>
                  <a:pt x="481513" y="158045"/>
                  <a:pt x="512558" y="160867"/>
                </a:cubicBezTo>
                <a:cubicBezTo>
                  <a:pt x="529491" y="166511"/>
                  <a:pt x="546138" y="173104"/>
                  <a:pt x="563358" y="177800"/>
                </a:cubicBezTo>
                <a:cubicBezTo>
                  <a:pt x="584613" y="183597"/>
                  <a:pt x="610539" y="184458"/>
                  <a:pt x="631091" y="194734"/>
                </a:cubicBezTo>
                <a:cubicBezTo>
                  <a:pt x="705259" y="231819"/>
                  <a:pt x="639338" y="214453"/>
                  <a:pt x="724224" y="228600"/>
                </a:cubicBezTo>
                <a:cubicBezTo>
                  <a:pt x="750384" y="241680"/>
                  <a:pt x="779594" y="258282"/>
                  <a:pt x="808891" y="262467"/>
                </a:cubicBezTo>
                <a:lnTo>
                  <a:pt x="868158" y="270934"/>
                </a:lnTo>
                <a:cubicBezTo>
                  <a:pt x="940111" y="294917"/>
                  <a:pt x="852382" y="261468"/>
                  <a:pt x="910491" y="296334"/>
                </a:cubicBezTo>
                <a:cubicBezTo>
                  <a:pt x="932136" y="309321"/>
                  <a:pt x="954787" y="320825"/>
                  <a:pt x="978224" y="330200"/>
                </a:cubicBezTo>
                <a:cubicBezTo>
                  <a:pt x="991453" y="335492"/>
                  <a:pt x="1040865" y="353898"/>
                  <a:pt x="1054424" y="364067"/>
                </a:cubicBezTo>
                <a:cubicBezTo>
                  <a:pt x="1067196" y="373646"/>
                  <a:pt x="1075007" y="389078"/>
                  <a:pt x="1088291" y="397934"/>
                </a:cubicBezTo>
                <a:cubicBezTo>
                  <a:pt x="1109294" y="411936"/>
                  <a:pt x="1138175" y="413951"/>
                  <a:pt x="1156024" y="431800"/>
                </a:cubicBezTo>
                <a:cubicBezTo>
                  <a:pt x="1200919" y="476695"/>
                  <a:pt x="1159572" y="440703"/>
                  <a:pt x="1215291" y="474134"/>
                </a:cubicBezTo>
                <a:cubicBezTo>
                  <a:pt x="1263949" y="503329"/>
                  <a:pt x="1259437" y="504456"/>
                  <a:pt x="1299958" y="533400"/>
                </a:cubicBezTo>
                <a:cubicBezTo>
                  <a:pt x="1308238" y="539315"/>
                  <a:pt x="1317881" y="543432"/>
                  <a:pt x="1325358" y="550334"/>
                </a:cubicBezTo>
                <a:cubicBezTo>
                  <a:pt x="1354685" y="577406"/>
                  <a:pt x="1381802" y="606778"/>
                  <a:pt x="1410024" y="635000"/>
                </a:cubicBezTo>
                <a:cubicBezTo>
                  <a:pt x="1415669" y="640645"/>
                  <a:pt x="1420316" y="647506"/>
                  <a:pt x="1426958" y="651934"/>
                </a:cubicBezTo>
                <a:cubicBezTo>
                  <a:pt x="1451933" y="668584"/>
                  <a:pt x="1457386" y="669820"/>
                  <a:pt x="1477758" y="694267"/>
                </a:cubicBezTo>
                <a:cubicBezTo>
                  <a:pt x="1484272" y="702084"/>
                  <a:pt x="1487931" y="712062"/>
                  <a:pt x="1494691" y="719667"/>
                </a:cubicBezTo>
                <a:cubicBezTo>
                  <a:pt x="1535210" y="765251"/>
                  <a:pt x="1538271" y="765052"/>
                  <a:pt x="1579358" y="795867"/>
                </a:cubicBezTo>
                <a:cubicBezTo>
                  <a:pt x="1621399" y="858930"/>
                  <a:pt x="1567366" y="781477"/>
                  <a:pt x="1621691" y="846667"/>
                </a:cubicBezTo>
                <a:cubicBezTo>
                  <a:pt x="1628205" y="854484"/>
                  <a:pt x="1632710" y="863787"/>
                  <a:pt x="1638624" y="872067"/>
                </a:cubicBezTo>
                <a:cubicBezTo>
                  <a:pt x="1646826" y="883550"/>
                  <a:pt x="1656545" y="893968"/>
                  <a:pt x="1664024" y="905934"/>
                </a:cubicBezTo>
                <a:cubicBezTo>
                  <a:pt x="1698384" y="960908"/>
                  <a:pt x="1663472" y="919033"/>
                  <a:pt x="1697891" y="982134"/>
                </a:cubicBezTo>
                <a:cubicBezTo>
                  <a:pt x="1707636" y="1000000"/>
                  <a:pt x="1720469" y="1016001"/>
                  <a:pt x="1731758" y="1032934"/>
                </a:cubicBezTo>
                <a:cubicBezTo>
                  <a:pt x="1737402" y="1041401"/>
                  <a:pt x="1745473" y="1048681"/>
                  <a:pt x="1748691" y="1058334"/>
                </a:cubicBezTo>
                <a:cubicBezTo>
                  <a:pt x="1757158" y="1083734"/>
                  <a:pt x="1762117" y="1110587"/>
                  <a:pt x="1774091" y="1134534"/>
                </a:cubicBezTo>
                <a:cubicBezTo>
                  <a:pt x="1779735" y="1145823"/>
                  <a:pt x="1786592" y="1156582"/>
                  <a:pt x="1791024" y="1168400"/>
                </a:cubicBezTo>
                <a:cubicBezTo>
                  <a:pt x="1796148" y="1182065"/>
                  <a:pt x="1805659" y="1233105"/>
                  <a:pt x="1807958" y="1244600"/>
                </a:cubicBezTo>
                <a:cubicBezTo>
                  <a:pt x="1805136" y="1315156"/>
                  <a:pt x="1803763" y="1385784"/>
                  <a:pt x="1799491" y="1456267"/>
                </a:cubicBezTo>
                <a:cubicBezTo>
                  <a:pt x="1797847" y="1483394"/>
                  <a:pt x="1792315" y="1528597"/>
                  <a:pt x="1782558" y="1557867"/>
                </a:cubicBezTo>
                <a:cubicBezTo>
                  <a:pt x="1768156" y="1601072"/>
                  <a:pt x="1764083" y="1602768"/>
                  <a:pt x="1740224" y="1642534"/>
                </a:cubicBezTo>
                <a:cubicBezTo>
                  <a:pt x="1719343" y="1726062"/>
                  <a:pt x="1747175" y="1639415"/>
                  <a:pt x="1714824" y="1693334"/>
                </a:cubicBezTo>
                <a:cubicBezTo>
                  <a:pt x="1710232" y="1700987"/>
                  <a:pt x="1709492" y="1710378"/>
                  <a:pt x="1706358" y="1718734"/>
                </a:cubicBezTo>
                <a:cubicBezTo>
                  <a:pt x="1701120" y="1732703"/>
                  <a:pt x="1682615" y="1780760"/>
                  <a:pt x="1672491" y="1794934"/>
                </a:cubicBezTo>
                <a:cubicBezTo>
                  <a:pt x="1665532" y="1804677"/>
                  <a:pt x="1654756" y="1811136"/>
                  <a:pt x="1647091" y="1820334"/>
                </a:cubicBezTo>
                <a:cubicBezTo>
                  <a:pt x="1626491" y="1845054"/>
                  <a:pt x="1605673" y="1869760"/>
                  <a:pt x="1587824" y="1896534"/>
                </a:cubicBezTo>
                <a:cubicBezTo>
                  <a:pt x="1582180" y="1905001"/>
                  <a:pt x="1577651" y="1914329"/>
                  <a:pt x="1570891" y="1921934"/>
                </a:cubicBezTo>
                <a:cubicBezTo>
                  <a:pt x="1554981" y="1939833"/>
                  <a:pt x="1533374" y="1952808"/>
                  <a:pt x="1520091" y="1972734"/>
                </a:cubicBezTo>
                <a:cubicBezTo>
                  <a:pt x="1510475" y="1987158"/>
                  <a:pt x="1488262" y="2021496"/>
                  <a:pt x="1477758" y="2032000"/>
                </a:cubicBezTo>
                <a:cubicBezTo>
                  <a:pt x="1467780" y="2041978"/>
                  <a:pt x="1454605" y="2048217"/>
                  <a:pt x="1443891" y="2057400"/>
                </a:cubicBezTo>
                <a:cubicBezTo>
                  <a:pt x="1398105" y="2096645"/>
                  <a:pt x="1440336" y="2071059"/>
                  <a:pt x="1384624" y="2108200"/>
                </a:cubicBezTo>
                <a:cubicBezTo>
                  <a:pt x="1370932" y="2117328"/>
                  <a:pt x="1356676" y="2125608"/>
                  <a:pt x="1342291" y="2133600"/>
                </a:cubicBezTo>
                <a:cubicBezTo>
                  <a:pt x="1331258" y="2139730"/>
                  <a:pt x="1318521" y="2142961"/>
                  <a:pt x="1308424" y="2150534"/>
                </a:cubicBezTo>
                <a:cubicBezTo>
                  <a:pt x="1295652" y="2160113"/>
                  <a:pt x="1287330" y="2174821"/>
                  <a:pt x="1274558" y="2184400"/>
                </a:cubicBezTo>
                <a:cubicBezTo>
                  <a:pt x="1251863" y="2201421"/>
                  <a:pt x="1214288" y="2208508"/>
                  <a:pt x="1189891" y="2218267"/>
                </a:cubicBezTo>
                <a:cubicBezTo>
                  <a:pt x="1178172" y="2222954"/>
                  <a:pt x="1167804" y="2230669"/>
                  <a:pt x="1156024" y="2235200"/>
                </a:cubicBezTo>
                <a:cubicBezTo>
                  <a:pt x="1131035" y="2244811"/>
                  <a:pt x="1103771" y="2248626"/>
                  <a:pt x="1079824" y="2260600"/>
                </a:cubicBezTo>
                <a:cubicBezTo>
                  <a:pt x="1062891" y="2269067"/>
                  <a:pt x="1047317" y="2281122"/>
                  <a:pt x="1029024" y="2286000"/>
                </a:cubicBezTo>
                <a:cubicBezTo>
                  <a:pt x="1004331" y="2292585"/>
                  <a:pt x="978123" y="2290853"/>
                  <a:pt x="952824" y="2294467"/>
                </a:cubicBezTo>
                <a:cubicBezTo>
                  <a:pt x="938578" y="2296502"/>
                  <a:pt x="924602" y="2300112"/>
                  <a:pt x="910491" y="2302934"/>
                </a:cubicBezTo>
                <a:lnTo>
                  <a:pt x="461758" y="2294467"/>
                </a:lnTo>
                <a:cubicBezTo>
                  <a:pt x="446676" y="2293938"/>
                  <a:pt x="417883" y="2281931"/>
                  <a:pt x="402491" y="2277534"/>
                </a:cubicBezTo>
                <a:cubicBezTo>
                  <a:pt x="391302" y="2274337"/>
                  <a:pt x="379428" y="2273389"/>
                  <a:pt x="368624" y="2269067"/>
                </a:cubicBezTo>
                <a:cubicBezTo>
                  <a:pt x="351046" y="2262036"/>
                  <a:pt x="335300" y="2250949"/>
                  <a:pt x="317824" y="2243667"/>
                </a:cubicBezTo>
                <a:cubicBezTo>
                  <a:pt x="301348" y="2236802"/>
                  <a:pt x="283597" y="2233363"/>
                  <a:pt x="267024" y="2226734"/>
                </a:cubicBezTo>
                <a:cubicBezTo>
                  <a:pt x="252913" y="2221089"/>
                  <a:pt x="239248" y="2214167"/>
                  <a:pt x="224691" y="2209800"/>
                </a:cubicBezTo>
                <a:cubicBezTo>
                  <a:pt x="210907" y="2205665"/>
                  <a:pt x="196406" y="2204456"/>
                  <a:pt x="182358" y="2201334"/>
                </a:cubicBezTo>
                <a:cubicBezTo>
                  <a:pt x="175050" y="2199710"/>
                  <a:pt x="132520" y="2189638"/>
                  <a:pt x="123091" y="2184400"/>
                </a:cubicBezTo>
                <a:cubicBezTo>
                  <a:pt x="105301" y="2174517"/>
                  <a:pt x="86681" y="2164925"/>
                  <a:pt x="72291" y="2150534"/>
                </a:cubicBezTo>
                <a:cubicBezTo>
                  <a:pt x="66647" y="2144889"/>
                  <a:pt x="59786" y="2140242"/>
                  <a:pt x="55358" y="2133600"/>
                </a:cubicBezTo>
                <a:cubicBezTo>
                  <a:pt x="48357" y="2123099"/>
                  <a:pt x="44686" y="2110692"/>
                  <a:pt x="38424" y="2099734"/>
                </a:cubicBezTo>
                <a:cubicBezTo>
                  <a:pt x="33375" y="2090899"/>
                  <a:pt x="27135" y="2082801"/>
                  <a:pt x="21491" y="2074334"/>
                </a:cubicBezTo>
                <a:cubicBezTo>
                  <a:pt x="-13238" y="1935413"/>
                  <a:pt x="4558" y="2029873"/>
                  <a:pt x="4558" y="178646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/>
          <p:cNvSpPr/>
          <p:nvPr/>
        </p:nvSpPr>
        <p:spPr>
          <a:xfrm>
            <a:off x="1530350" y="42334"/>
            <a:ext cx="4330700" cy="2167467"/>
          </a:xfrm>
          <a:custGeom>
            <a:avLst/>
            <a:gdLst>
              <a:gd name="connsiteX0" fmla="*/ 440266 w 5774266"/>
              <a:gd name="connsiteY0" fmla="*/ 1659467 h 2167467"/>
              <a:gd name="connsiteX1" fmla="*/ 397933 w 5774266"/>
              <a:gd name="connsiteY1" fmla="*/ 1676400 h 2167467"/>
              <a:gd name="connsiteX2" fmla="*/ 347133 w 5774266"/>
              <a:gd name="connsiteY2" fmla="*/ 1701800 h 2167467"/>
              <a:gd name="connsiteX3" fmla="*/ 338666 w 5774266"/>
              <a:gd name="connsiteY3" fmla="*/ 1727200 h 2167467"/>
              <a:gd name="connsiteX4" fmla="*/ 321733 w 5774266"/>
              <a:gd name="connsiteY4" fmla="*/ 1752600 h 2167467"/>
              <a:gd name="connsiteX5" fmla="*/ 313266 w 5774266"/>
              <a:gd name="connsiteY5" fmla="*/ 1786467 h 2167467"/>
              <a:gd name="connsiteX6" fmla="*/ 321733 w 5774266"/>
              <a:gd name="connsiteY6" fmla="*/ 2032000 h 2167467"/>
              <a:gd name="connsiteX7" fmla="*/ 338666 w 5774266"/>
              <a:gd name="connsiteY7" fmla="*/ 2048934 h 2167467"/>
              <a:gd name="connsiteX8" fmla="*/ 406400 w 5774266"/>
              <a:gd name="connsiteY8" fmla="*/ 2099734 h 2167467"/>
              <a:gd name="connsiteX9" fmla="*/ 448733 w 5774266"/>
              <a:gd name="connsiteY9" fmla="*/ 2108200 h 2167467"/>
              <a:gd name="connsiteX10" fmla="*/ 516466 w 5774266"/>
              <a:gd name="connsiteY10" fmla="*/ 2133600 h 2167467"/>
              <a:gd name="connsiteX11" fmla="*/ 643466 w 5774266"/>
              <a:gd name="connsiteY11" fmla="*/ 2150534 h 2167467"/>
              <a:gd name="connsiteX12" fmla="*/ 762000 w 5774266"/>
              <a:gd name="connsiteY12" fmla="*/ 2159000 h 2167467"/>
              <a:gd name="connsiteX13" fmla="*/ 1507066 w 5774266"/>
              <a:gd name="connsiteY13" fmla="*/ 2167467 h 2167467"/>
              <a:gd name="connsiteX14" fmla="*/ 5503333 w 5774266"/>
              <a:gd name="connsiteY14" fmla="*/ 2159000 h 2167467"/>
              <a:gd name="connsiteX15" fmla="*/ 5545666 w 5774266"/>
              <a:gd name="connsiteY15" fmla="*/ 2150534 h 2167467"/>
              <a:gd name="connsiteX16" fmla="*/ 5596466 w 5774266"/>
              <a:gd name="connsiteY16" fmla="*/ 2142067 h 2167467"/>
              <a:gd name="connsiteX17" fmla="*/ 5647266 w 5774266"/>
              <a:gd name="connsiteY17" fmla="*/ 2125134 h 2167467"/>
              <a:gd name="connsiteX18" fmla="*/ 5689600 w 5774266"/>
              <a:gd name="connsiteY18" fmla="*/ 2099734 h 2167467"/>
              <a:gd name="connsiteX19" fmla="*/ 5706533 w 5774266"/>
              <a:gd name="connsiteY19" fmla="*/ 2082800 h 2167467"/>
              <a:gd name="connsiteX20" fmla="*/ 5731933 w 5774266"/>
              <a:gd name="connsiteY20" fmla="*/ 2065867 h 2167467"/>
              <a:gd name="connsiteX21" fmla="*/ 5774266 w 5774266"/>
              <a:gd name="connsiteY21" fmla="*/ 1989667 h 2167467"/>
              <a:gd name="connsiteX22" fmla="*/ 5765800 w 5774266"/>
              <a:gd name="connsiteY22" fmla="*/ 1837267 h 2167467"/>
              <a:gd name="connsiteX23" fmla="*/ 5757333 w 5774266"/>
              <a:gd name="connsiteY23" fmla="*/ 1811867 h 2167467"/>
              <a:gd name="connsiteX24" fmla="*/ 5731933 w 5774266"/>
              <a:gd name="connsiteY24" fmla="*/ 1794934 h 2167467"/>
              <a:gd name="connsiteX25" fmla="*/ 5723466 w 5774266"/>
              <a:gd name="connsiteY25" fmla="*/ 1769534 h 2167467"/>
              <a:gd name="connsiteX26" fmla="*/ 5579533 w 5774266"/>
              <a:gd name="connsiteY26" fmla="*/ 1718734 h 2167467"/>
              <a:gd name="connsiteX27" fmla="*/ 4199466 w 5774266"/>
              <a:gd name="connsiteY27" fmla="*/ 1710267 h 2167467"/>
              <a:gd name="connsiteX28" fmla="*/ 118533 w 5774266"/>
              <a:gd name="connsiteY28" fmla="*/ 1701800 h 2167467"/>
              <a:gd name="connsiteX29" fmla="*/ 110066 w 5774266"/>
              <a:gd name="connsiteY29" fmla="*/ 1659467 h 2167467"/>
              <a:gd name="connsiteX30" fmla="*/ 101600 w 5774266"/>
              <a:gd name="connsiteY30" fmla="*/ 1608667 h 2167467"/>
              <a:gd name="connsiteX31" fmla="*/ 84666 w 5774266"/>
              <a:gd name="connsiteY31" fmla="*/ 1557867 h 2167467"/>
              <a:gd name="connsiteX32" fmla="*/ 67733 w 5774266"/>
              <a:gd name="connsiteY32" fmla="*/ 1490134 h 2167467"/>
              <a:gd name="connsiteX33" fmla="*/ 59266 w 5774266"/>
              <a:gd name="connsiteY33" fmla="*/ 1456267 h 2167467"/>
              <a:gd name="connsiteX34" fmla="*/ 50800 w 5774266"/>
              <a:gd name="connsiteY34" fmla="*/ 1422400 h 2167467"/>
              <a:gd name="connsiteX35" fmla="*/ 33866 w 5774266"/>
              <a:gd name="connsiteY35" fmla="*/ 1371600 h 2167467"/>
              <a:gd name="connsiteX36" fmla="*/ 25400 w 5774266"/>
              <a:gd name="connsiteY36" fmla="*/ 1312334 h 2167467"/>
              <a:gd name="connsiteX37" fmla="*/ 16933 w 5774266"/>
              <a:gd name="connsiteY37" fmla="*/ 1210734 h 2167467"/>
              <a:gd name="connsiteX38" fmla="*/ 0 w 5774266"/>
              <a:gd name="connsiteY38" fmla="*/ 1159934 h 2167467"/>
              <a:gd name="connsiteX39" fmla="*/ 8466 w 5774266"/>
              <a:gd name="connsiteY39" fmla="*/ 516467 h 2167467"/>
              <a:gd name="connsiteX40" fmla="*/ 16933 w 5774266"/>
              <a:gd name="connsiteY40" fmla="*/ 465667 h 2167467"/>
              <a:gd name="connsiteX41" fmla="*/ 25400 w 5774266"/>
              <a:gd name="connsiteY41" fmla="*/ 423334 h 2167467"/>
              <a:gd name="connsiteX42" fmla="*/ 50800 w 5774266"/>
              <a:gd name="connsiteY42" fmla="*/ 347134 h 2167467"/>
              <a:gd name="connsiteX43" fmla="*/ 67733 w 5774266"/>
              <a:gd name="connsiteY43" fmla="*/ 296334 h 2167467"/>
              <a:gd name="connsiteX44" fmla="*/ 76200 w 5774266"/>
              <a:gd name="connsiteY44" fmla="*/ 270934 h 2167467"/>
              <a:gd name="connsiteX45" fmla="*/ 84666 w 5774266"/>
              <a:gd name="connsiteY45" fmla="*/ 237067 h 2167467"/>
              <a:gd name="connsiteX46" fmla="*/ 101600 w 5774266"/>
              <a:gd name="connsiteY46" fmla="*/ 186267 h 2167467"/>
              <a:gd name="connsiteX47" fmla="*/ 127000 w 5774266"/>
              <a:gd name="connsiteY47" fmla="*/ 135467 h 2167467"/>
              <a:gd name="connsiteX48" fmla="*/ 160866 w 5774266"/>
              <a:gd name="connsiteY48" fmla="*/ 84667 h 2167467"/>
              <a:gd name="connsiteX49" fmla="*/ 177800 w 5774266"/>
              <a:gd name="connsiteY49" fmla="*/ 59267 h 2167467"/>
              <a:gd name="connsiteX50" fmla="*/ 203200 w 5774266"/>
              <a:gd name="connsiteY50" fmla="*/ 33867 h 2167467"/>
              <a:gd name="connsiteX51" fmla="*/ 228600 w 5774266"/>
              <a:gd name="connsiteY51" fmla="*/ 0 h 216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774266" h="2167467">
                <a:moveTo>
                  <a:pt x="440266" y="1659467"/>
                </a:moveTo>
                <a:cubicBezTo>
                  <a:pt x="426155" y="1665111"/>
                  <a:pt x="411526" y="1669603"/>
                  <a:pt x="397933" y="1676400"/>
                </a:cubicBezTo>
                <a:cubicBezTo>
                  <a:pt x="332285" y="1709225"/>
                  <a:pt x="410974" y="1680522"/>
                  <a:pt x="347133" y="1701800"/>
                </a:cubicBezTo>
                <a:cubicBezTo>
                  <a:pt x="344311" y="1710267"/>
                  <a:pt x="342657" y="1719218"/>
                  <a:pt x="338666" y="1727200"/>
                </a:cubicBezTo>
                <a:cubicBezTo>
                  <a:pt x="334115" y="1736301"/>
                  <a:pt x="325741" y="1743247"/>
                  <a:pt x="321733" y="1752600"/>
                </a:cubicBezTo>
                <a:cubicBezTo>
                  <a:pt x="317149" y="1763296"/>
                  <a:pt x="316088" y="1775178"/>
                  <a:pt x="313266" y="1786467"/>
                </a:cubicBezTo>
                <a:cubicBezTo>
                  <a:pt x="316088" y="1868311"/>
                  <a:pt x="313845" y="1950488"/>
                  <a:pt x="321733" y="2032000"/>
                </a:cubicBezTo>
                <a:cubicBezTo>
                  <a:pt x="322502" y="2039945"/>
                  <a:pt x="333679" y="2042701"/>
                  <a:pt x="338666" y="2048934"/>
                </a:cubicBezTo>
                <a:cubicBezTo>
                  <a:pt x="368885" y="2086707"/>
                  <a:pt x="341321" y="2076069"/>
                  <a:pt x="406400" y="2099734"/>
                </a:cubicBezTo>
                <a:cubicBezTo>
                  <a:pt x="419924" y="2104652"/>
                  <a:pt x="434772" y="2104710"/>
                  <a:pt x="448733" y="2108200"/>
                </a:cubicBezTo>
                <a:cubicBezTo>
                  <a:pt x="481623" y="2116422"/>
                  <a:pt x="477645" y="2121954"/>
                  <a:pt x="516466" y="2133600"/>
                </a:cubicBezTo>
                <a:cubicBezTo>
                  <a:pt x="550374" y="2143772"/>
                  <a:pt x="615902" y="2148237"/>
                  <a:pt x="643466" y="2150534"/>
                </a:cubicBezTo>
                <a:cubicBezTo>
                  <a:pt x="682941" y="2153824"/>
                  <a:pt x="722396" y="2158223"/>
                  <a:pt x="762000" y="2159000"/>
                </a:cubicBezTo>
                <a:lnTo>
                  <a:pt x="1507066" y="2167467"/>
                </a:lnTo>
                <a:lnTo>
                  <a:pt x="5503333" y="2159000"/>
                </a:lnTo>
                <a:cubicBezTo>
                  <a:pt x="5517723" y="2158940"/>
                  <a:pt x="5531508" y="2153108"/>
                  <a:pt x="5545666" y="2150534"/>
                </a:cubicBezTo>
                <a:cubicBezTo>
                  <a:pt x="5562556" y="2147463"/>
                  <a:pt x="5579812" y="2146231"/>
                  <a:pt x="5596466" y="2142067"/>
                </a:cubicBezTo>
                <a:cubicBezTo>
                  <a:pt x="5613782" y="2137738"/>
                  <a:pt x="5647266" y="2125134"/>
                  <a:pt x="5647266" y="2125134"/>
                </a:cubicBezTo>
                <a:cubicBezTo>
                  <a:pt x="5690175" y="2082225"/>
                  <a:pt x="5634642" y="2132709"/>
                  <a:pt x="5689600" y="2099734"/>
                </a:cubicBezTo>
                <a:cubicBezTo>
                  <a:pt x="5696445" y="2095627"/>
                  <a:pt x="5700300" y="2087787"/>
                  <a:pt x="5706533" y="2082800"/>
                </a:cubicBezTo>
                <a:cubicBezTo>
                  <a:pt x="5714479" y="2076443"/>
                  <a:pt x="5723466" y="2071511"/>
                  <a:pt x="5731933" y="2065867"/>
                </a:cubicBezTo>
                <a:cubicBezTo>
                  <a:pt x="5770751" y="2007641"/>
                  <a:pt x="5759365" y="2034374"/>
                  <a:pt x="5774266" y="1989667"/>
                </a:cubicBezTo>
                <a:cubicBezTo>
                  <a:pt x="5771444" y="1938867"/>
                  <a:pt x="5770624" y="1887916"/>
                  <a:pt x="5765800" y="1837267"/>
                </a:cubicBezTo>
                <a:cubicBezTo>
                  <a:pt x="5764954" y="1828383"/>
                  <a:pt x="5762908" y="1818836"/>
                  <a:pt x="5757333" y="1811867"/>
                </a:cubicBezTo>
                <a:cubicBezTo>
                  <a:pt x="5750976" y="1803921"/>
                  <a:pt x="5740400" y="1800578"/>
                  <a:pt x="5731933" y="1794934"/>
                </a:cubicBezTo>
                <a:cubicBezTo>
                  <a:pt x="5729111" y="1786467"/>
                  <a:pt x="5729777" y="1775845"/>
                  <a:pt x="5723466" y="1769534"/>
                </a:cubicBezTo>
                <a:cubicBezTo>
                  <a:pt x="5684964" y="1731032"/>
                  <a:pt x="5632037" y="1719348"/>
                  <a:pt x="5579533" y="1718734"/>
                </a:cubicBezTo>
                <a:lnTo>
                  <a:pt x="4199466" y="1710267"/>
                </a:lnTo>
                <a:lnTo>
                  <a:pt x="118533" y="1701800"/>
                </a:lnTo>
                <a:cubicBezTo>
                  <a:pt x="115711" y="1687689"/>
                  <a:pt x="112640" y="1673625"/>
                  <a:pt x="110066" y="1659467"/>
                </a:cubicBezTo>
                <a:cubicBezTo>
                  <a:pt x="106995" y="1642577"/>
                  <a:pt x="105764" y="1625321"/>
                  <a:pt x="101600" y="1608667"/>
                </a:cubicBezTo>
                <a:cubicBezTo>
                  <a:pt x="97271" y="1591351"/>
                  <a:pt x="89570" y="1575030"/>
                  <a:pt x="84666" y="1557867"/>
                </a:cubicBezTo>
                <a:cubicBezTo>
                  <a:pt x="78272" y="1535490"/>
                  <a:pt x="73377" y="1512712"/>
                  <a:pt x="67733" y="1490134"/>
                </a:cubicBezTo>
                <a:lnTo>
                  <a:pt x="59266" y="1456267"/>
                </a:lnTo>
                <a:cubicBezTo>
                  <a:pt x="56444" y="1444978"/>
                  <a:pt x="54480" y="1433439"/>
                  <a:pt x="50800" y="1422400"/>
                </a:cubicBezTo>
                <a:lnTo>
                  <a:pt x="33866" y="1371600"/>
                </a:lnTo>
                <a:cubicBezTo>
                  <a:pt x="31044" y="1351845"/>
                  <a:pt x="27489" y="1332180"/>
                  <a:pt x="25400" y="1312334"/>
                </a:cubicBezTo>
                <a:cubicBezTo>
                  <a:pt x="21842" y="1278537"/>
                  <a:pt x="22520" y="1244256"/>
                  <a:pt x="16933" y="1210734"/>
                </a:cubicBezTo>
                <a:cubicBezTo>
                  <a:pt x="13999" y="1193128"/>
                  <a:pt x="0" y="1159934"/>
                  <a:pt x="0" y="1159934"/>
                </a:cubicBezTo>
                <a:cubicBezTo>
                  <a:pt x="2822" y="945445"/>
                  <a:pt x="3236" y="730911"/>
                  <a:pt x="8466" y="516467"/>
                </a:cubicBezTo>
                <a:cubicBezTo>
                  <a:pt x="8885" y="499305"/>
                  <a:pt x="13862" y="482557"/>
                  <a:pt x="16933" y="465667"/>
                </a:cubicBezTo>
                <a:cubicBezTo>
                  <a:pt x="19507" y="451509"/>
                  <a:pt x="21614" y="437217"/>
                  <a:pt x="25400" y="423334"/>
                </a:cubicBezTo>
                <a:cubicBezTo>
                  <a:pt x="25408" y="423306"/>
                  <a:pt x="46562" y="359847"/>
                  <a:pt x="50800" y="347134"/>
                </a:cubicBezTo>
                <a:lnTo>
                  <a:pt x="67733" y="296334"/>
                </a:lnTo>
                <a:cubicBezTo>
                  <a:pt x="70555" y="287867"/>
                  <a:pt x="74036" y="279592"/>
                  <a:pt x="76200" y="270934"/>
                </a:cubicBezTo>
                <a:cubicBezTo>
                  <a:pt x="79022" y="259645"/>
                  <a:pt x="81322" y="248213"/>
                  <a:pt x="84666" y="237067"/>
                </a:cubicBezTo>
                <a:cubicBezTo>
                  <a:pt x="89795" y="219970"/>
                  <a:pt x="91699" y="201119"/>
                  <a:pt x="101600" y="186267"/>
                </a:cubicBezTo>
                <a:cubicBezTo>
                  <a:pt x="176771" y="73508"/>
                  <a:pt x="68578" y="240627"/>
                  <a:pt x="127000" y="135467"/>
                </a:cubicBezTo>
                <a:cubicBezTo>
                  <a:pt x="136883" y="117677"/>
                  <a:pt x="149577" y="101600"/>
                  <a:pt x="160866" y="84667"/>
                </a:cubicBezTo>
                <a:cubicBezTo>
                  <a:pt x="166511" y="76200"/>
                  <a:pt x="170605" y="66462"/>
                  <a:pt x="177800" y="59267"/>
                </a:cubicBezTo>
                <a:lnTo>
                  <a:pt x="203200" y="33867"/>
                </a:lnTo>
                <a:cubicBezTo>
                  <a:pt x="213662" y="2480"/>
                  <a:pt x="203684" y="12458"/>
                  <a:pt x="228600" y="0"/>
                </a:cubicBez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erbest Form 8"/>
          <p:cNvSpPr/>
          <p:nvPr/>
        </p:nvSpPr>
        <p:spPr>
          <a:xfrm>
            <a:off x="1206500" y="194733"/>
            <a:ext cx="4864100" cy="2506134"/>
          </a:xfrm>
          <a:custGeom>
            <a:avLst/>
            <a:gdLst>
              <a:gd name="connsiteX0" fmla="*/ 262466 w 6485466"/>
              <a:gd name="connsiteY0" fmla="*/ 0 h 2506134"/>
              <a:gd name="connsiteX1" fmla="*/ 194733 w 6485466"/>
              <a:gd name="connsiteY1" fmla="*/ 101600 h 2506134"/>
              <a:gd name="connsiteX2" fmla="*/ 177800 w 6485466"/>
              <a:gd name="connsiteY2" fmla="*/ 118534 h 2506134"/>
              <a:gd name="connsiteX3" fmla="*/ 143933 w 6485466"/>
              <a:gd name="connsiteY3" fmla="*/ 169334 h 2506134"/>
              <a:gd name="connsiteX4" fmla="*/ 127000 w 6485466"/>
              <a:gd name="connsiteY4" fmla="*/ 228600 h 2506134"/>
              <a:gd name="connsiteX5" fmla="*/ 118533 w 6485466"/>
              <a:gd name="connsiteY5" fmla="*/ 254000 h 2506134"/>
              <a:gd name="connsiteX6" fmla="*/ 84666 w 6485466"/>
              <a:gd name="connsiteY6" fmla="*/ 321734 h 2506134"/>
              <a:gd name="connsiteX7" fmla="*/ 59266 w 6485466"/>
              <a:gd name="connsiteY7" fmla="*/ 423334 h 2506134"/>
              <a:gd name="connsiteX8" fmla="*/ 50800 w 6485466"/>
              <a:gd name="connsiteY8" fmla="*/ 457200 h 2506134"/>
              <a:gd name="connsiteX9" fmla="*/ 33866 w 6485466"/>
              <a:gd name="connsiteY9" fmla="*/ 533400 h 2506134"/>
              <a:gd name="connsiteX10" fmla="*/ 25400 w 6485466"/>
              <a:gd name="connsiteY10" fmla="*/ 618067 h 2506134"/>
              <a:gd name="connsiteX11" fmla="*/ 16933 w 6485466"/>
              <a:gd name="connsiteY11" fmla="*/ 719667 h 2506134"/>
              <a:gd name="connsiteX12" fmla="*/ 0 w 6485466"/>
              <a:gd name="connsiteY12" fmla="*/ 778934 h 2506134"/>
              <a:gd name="connsiteX13" fmla="*/ 8466 w 6485466"/>
              <a:gd name="connsiteY13" fmla="*/ 1600200 h 2506134"/>
              <a:gd name="connsiteX14" fmla="*/ 16933 w 6485466"/>
              <a:gd name="connsiteY14" fmla="*/ 1634067 h 2506134"/>
              <a:gd name="connsiteX15" fmla="*/ 25400 w 6485466"/>
              <a:gd name="connsiteY15" fmla="*/ 1701800 h 2506134"/>
              <a:gd name="connsiteX16" fmla="*/ 42333 w 6485466"/>
              <a:gd name="connsiteY16" fmla="*/ 1811867 h 2506134"/>
              <a:gd name="connsiteX17" fmla="*/ 50800 w 6485466"/>
              <a:gd name="connsiteY17" fmla="*/ 1854200 h 2506134"/>
              <a:gd name="connsiteX18" fmla="*/ 59266 w 6485466"/>
              <a:gd name="connsiteY18" fmla="*/ 1888067 h 2506134"/>
              <a:gd name="connsiteX19" fmla="*/ 67733 w 6485466"/>
              <a:gd name="connsiteY19" fmla="*/ 1947334 h 2506134"/>
              <a:gd name="connsiteX20" fmla="*/ 76200 w 6485466"/>
              <a:gd name="connsiteY20" fmla="*/ 2015067 h 2506134"/>
              <a:gd name="connsiteX21" fmla="*/ 93133 w 6485466"/>
              <a:gd name="connsiteY21" fmla="*/ 2040467 h 2506134"/>
              <a:gd name="connsiteX22" fmla="*/ 101600 w 6485466"/>
              <a:gd name="connsiteY22" fmla="*/ 2065867 h 2506134"/>
              <a:gd name="connsiteX23" fmla="*/ 110066 w 6485466"/>
              <a:gd name="connsiteY23" fmla="*/ 2099734 h 2506134"/>
              <a:gd name="connsiteX24" fmla="*/ 127000 w 6485466"/>
              <a:gd name="connsiteY24" fmla="*/ 2116667 h 2506134"/>
              <a:gd name="connsiteX25" fmla="*/ 160866 w 6485466"/>
              <a:gd name="connsiteY25" fmla="*/ 2175934 h 2506134"/>
              <a:gd name="connsiteX26" fmla="*/ 203200 w 6485466"/>
              <a:gd name="connsiteY26" fmla="*/ 2218267 h 2506134"/>
              <a:gd name="connsiteX27" fmla="*/ 254000 w 6485466"/>
              <a:gd name="connsiteY27" fmla="*/ 2269067 h 2506134"/>
              <a:gd name="connsiteX28" fmla="*/ 279400 w 6485466"/>
              <a:gd name="connsiteY28" fmla="*/ 2294467 h 2506134"/>
              <a:gd name="connsiteX29" fmla="*/ 304800 w 6485466"/>
              <a:gd name="connsiteY29" fmla="*/ 2319867 h 2506134"/>
              <a:gd name="connsiteX30" fmla="*/ 338666 w 6485466"/>
              <a:gd name="connsiteY30" fmla="*/ 2336800 h 2506134"/>
              <a:gd name="connsiteX31" fmla="*/ 406400 w 6485466"/>
              <a:gd name="connsiteY31" fmla="*/ 2362200 h 2506134"/>
              <a:gd name="connsiteX32" fmla="*/ 499533 w 6485466"/>
              <a:gd name="connsiteY32" fmla="*/ 2404534 h 2506134"/>
              <a:gd name="connsiteX33" fmla="*/ 965200 w 6485466"/>
              <a:gd name="connsiteY33" fmla="*/ 2421467 h 2506134"/>
              <a:gd name="connsiteX34" fmla="*/ 1016000 w 6485466"/>
              <a:gd name="connsiteY34" fmla="*/ 2438400 h 2506134"/>
              <a:gd name="connsiteX35" fmla="*/ 1041400 w 6485466"/>
              <a:gd name="connsiteY35" fmla="*/ 2446867 h 2506134"/>
              <a:gd name="connsiteX36" fmla="*/ 1092200 w 6485466"/>
              <a:gd name="connsiteY36" fmla="*/ 2455334 h 2506134"/>
              <a:gd name="connsiteX37" fmla="*/ 1126066 w 6485466"/>
              <a:gd name="connsiteY37" fmla="*/ 2463800 h 2506134"/>
              <a:gd name="connsiteX38" fmla="*/ 1168400 w 6485466"/>
              <a:gd name="connsiteY38" fmla="*/ 2472267 h 2506134"/>
              <a:gd name="connsiteX39" fmla="*/ 1219200 w 6485466"/>
              <a:gd name="connsiteY39" fmla="*/ 2480734 h 2506134"/>
              <a:gd name="connsiteX40" fmla="*/ 1286933 w 6485466"/>
              <a:gd name="connsiteY40" fmla="*/ 2497667 h 2506134"/>
              <a:gd name="connsiteX41" fmla="*/ 1329266 w 6485466"/>
              <a:gd name="connsiteY41" fmla="*/ 2506134 h 2506134"/>
              <a:gd name="connsiteX42" fmla="*/ 2040466 w 6485466"/>
              <a:gd name="connsiteY42" fmla="*/ 2497667 h 2506134"/>
              <a:gd name="connsiteX43" fmla="*/ 2353733 w 6485466"/>
              <a:gd name="connsiteY43" fmla="*/ 2480734 h 2506134"/>
              <a:gd name="connsiteX44" fmla="*/ 2531533 w 6485466"/>
              <a:gd name="connsiteY44" fmla="*/ 2463800 h 2506134"/>
              <a:gd name="connsiteX45" fmla="*/ 2760133 w 6485466"/>
              <a:gd name="connsiteY45" fmla="*/ 2446867 h 2506134"/>
              <a:gd name="connsiteX46" fmla="*/ 2887133 w 6485466"/>
              <a:gd name="connsiteY46" fmla="*/ 2438400 h 2506134"/>
              <a:gd name="connsiteX47" fmla="*/ 3268133 w 6485466"/>
              <a:gd name="connsiteY47" fmla="*/ 2413000 h 2506134"/>
              <a:gd name="connsiteX48" fmla="*/ 3530600 w 6485466"/>
              <a:gd name="connsiteY48" fmla="*/ 2396067 h 2506134"/>
              <a:gd name="connsiteX49" fmla="*/ 3750733 w 6485466"/>
              <a:gd name="connsiteY49" fmla="*/ 2387600 h 2506134"/>
              <a:gd name="connsiteX50" fmla="*/ 3886200 w 6485466"/>
              <a:gd name="connsiteY50" fmla="*/ 2379134 h 2506134"/>
              <a:gd name="connsiteX51" fmla="*/ 4191000 w 6485466"/>
              <a:gd name="connsiteY51" fmla="*/ 2362200 h 2506134"/>
              <a:gd name="connsiteX52" fmla="*/ 5461000 w 6485466"/>
              <a:gd name="connsiteY52" fmla="*/ 2370667 h 2506134"/>
              <a:gd name="connsiteX53" fmla="*/ 5935133 w 6485466"/>
              <a:gd name="connsiteY53" fmla="*/ 2379134 h 2506134"/>
              <a:gd name="connsiteX54" fmla="*/ 6417733 w 6485466"/>
              <a:gd name="connsiteY54" fmla="*/ 2370667 h 2506134"/>
              <a:gd name="connsiteX55" fmla="*/ 6477000 w 6485466"/>
              <a:gd name="connsiteY55" fmla="*/ 2345267 h 2506134"/>
              <a:gd name="connsiteX56" fmla="*/ 6485466 w 6485466"/>
              <a:gd name="connsiteY56" fmla="*/ 2302934 h 2506134"/>
              <a:gd name="connsiteX57" fmla="*/ 6477000 w 6485466"/>
              <a:gd name="connsiteY57" fmla="*/ 2192867 h 2506134"/>
              <a:gd name="connsiteX58" fmla="*/ 6417733 w 6485466"/>
              <a:gd name="connsiteY58" fmla="*/ 2125134 h 2506134"/>
              <a:gd name="connsiteX59" fmla="*/ 6392333 w 6485466"/>
              <a:gd name="connsiteY59" fmla="*/ 2116667 h 2506134"/>
              <a:gd name="connsiteX60" fmla="*/ 6366933 w 6485466"/>
              <a:gd name="connsiteY60" fmla="*/ 2099734 h 2506134"/>
              <a:gd name="connsiteX61" fmla="*/ 6316133 w 6485466"/>
              <a:gd name="connsiteY61" fmla="*/ 2091267 h 2506134"/>
              <a:gd name="connsiteX62" fmla="*/ 6256866 w 6485466"/>
              <a:gd name="connsiteY62" fmla="*/ 2074334 h 2506134"/>
              <a:gd name="connsiteX63" fmla="*/ 5757333 w 6485466"/>
              <a:gd name="connsiteY63" fmla="*/ 2082800 h 2506134"/>
              <a:gd name="connsiteX64" fmla="*/ 5672666 w 6485466"/>
              <a:gd name="connsiteY64" fmla="*/ 2091267 h 2506134"/>
              <a:gd name="connsiteX65" fmla="*/ 5621866 w 6485466"/>
              <a:gd name="connsiteY65" fmla="*/ 2099734 h 2506134"/>
              <a:gd name="connsiteX66" fmla="*/ 5283200 w 6485466"/>
              <a:gd name="connsiteY66" fmla="*/ 2108200 h 2506134"/>
              <a:gd name="connsiteX67" fmla="*/ 2912533 w 6485466"/>
              <a:gd name="connsiteY67" fmla="*/ 2099734 h 2506134"/>
              <a:gd name="connsiteX68" fmla="*/ 2751666 w 6485466"/>
              <a:gd name="connsiteY68" fmla="*/ 2082800 h 2506134"/>
              <a:gd name="connsiteX69" fmla="*/ 2633133 w 6485466"/>
              <a:gd name="connsiteY69" fmla="*/ 2074334 h 2506134"/>
              <a:gd name="connsiteX70" fmla="*/ 2235200 w 6485466"/>
              <a:gd name="connsiteY70" fmla="*/ 2065867 h 2506134"/>
              <a:gd name="connsiteX71" fmla="*/ 804333 w 6485466"/>
              <a:gd name="connsiteY71" fmla="*/ 2074334 h 2506134"/>
              <a:gd name="connsiteX72" fmla="*/ 778933 w 6485466"/>
              <a:gd name="connsiteY72" fmla="*/ 2091267 h 2506134"/>
              <a:gd name="connsiteX73" fmla="*/ 719666 w 6485466"/>
              <a:gd name="connsiteY73" fmla="*/ 2133600 h 2506134"/>
              <a:gd name="connsiteX74" fmla="*/ 685800 w 6485466"/>
              <a:gd name="connsiteY74" fmla="*/ 2167467 h 2506134"/>
              <a:gd name="connsiteX75" fmla="*/ 651933 w 6485466"/>
              <a:gd name="connsiteY75" fmla="*/ 2218267 h 2506134"/>
              <a:gd name="connsiteX76" fmla="*/ 635000 w 6485466"/>
              <a:gd name="connsiteY76" fmla="*/ 2243667 h 2506134"/>
              <a:gd name="connsiteX77" fmla="*/ 618066 w 6485466"/>
              <a:gd name="connsiteY77" fmla="*/ 2311400 h 250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6485466" h="2506134">
                <a:moveTo>
                  <a:pt x="262466" y="0"/>
                </a:moveTo>
                <a:cubicBezTo>
                  <a:pt x="239888" y="33867"/>
                  <a:pt x="223513" y="72818"/>
                  <a:pt x="194733" y="101600"/>
                </a:cubicBezTo>
                <a:cubicBezTo>
                  <a:pt x="189089" y="107245"/>
                  <a:pt x="182589" y="112148"/>
                  <a:pt x="177800" y="118534"/>
                </a:cubicBezTo>
                <a:cubicBezTo>
                  <a:pt x="165589" y="134815"/>
                  <a:pt x="143933" y="169334"/>
                  <a:pt x="143933" y="169334"/>
                </a:cubicBezTo>
                <a:cubicBezTo>
                  <a:pt x="138289" y="189089"/>
                  <a:pt x="132904" y="208921"/>
                  <a:pt x="127000" y="228600"/>
                </a:cubicBezTo>
                <a:cubicBezTo>
                  <a:pt x="124435" y="237148"/>
                  <a:pt x="122226" y="245875"/>
                  <a:pt x="118533" y="254000"/>
                </a:cubicBezTo>
                <a:cubicBezTo>
                  <a:pt x="108087" y="276980"/>
                  <a:pt x="84666" y="321734"/>
                  <a:pt x="84666" y="321734"/>
                </a:cubicBezTo>
                <a:lnTo>
                  <a:pt x="59266" y="423334"/>
                </a:lnTo>
                <a:cubicBezTo>
                  <a:pt x="56444" y="434623"/>
                  <a:pt x="53082" y="445790"/>
                  <a:pt x="50800" y="457200"/>
                </a:cubicBezTo>
                <a:cubicBezTo>
                  <a:pt x="40051" y="510944"/>
                  <a:pt x="45823" y="485573"/>
                  <a:pt x="33866" y="533400"/>
                </a:cubicBezTo>
                <a:cubicBezTo>
                  <a:pt x="31044" y="561622"/>
                  <a:pt x="27968" y="589820"/>
                  <a:pt x="25400" y="618067"/>
                </a:cubicBezTo>
                <a:cubicBezTo>
                  <a:pt x="22323" y="651912"/>
                  <a:pt x="22233" y="686099"/>
                  <a:pt x="16933" y="719667"/>
                </a:cubicBezTo>
                <a:cubicBezTo>
                  <a:pt x="13729" y="739962"/>
                  <a:pt x="5644" y="759178"/>
                  <a:pt x="0" y="778934"/>
                </a:cubicBezTo>
                <a:cubicBezTo>
                  <a:pt x="2822" y="1052689"/>
                  <a:pt x="3046" y="1326484"/>
                  <a:pt x="8466" y="1600200"/>
                </a:cubicBezTo>
                <a:cubicBezTo>
                  <a:pt x="8696" y="1611834"/>
                  <a:pt x="15020" y="1622589"/>
                  <a:pt x="16933" y="1634067"/>
                </a:cubicBezTo>
                <a:cubicBezTo>
                  <a:pt x="20674" y="1656511"/>
                  <a:pt x="22393" y="1679246"/>
                  <a:pt x="25400" y="1701800"/>
                </a:cubicBezTo>
                <a:cubicBezTo>
                  <a:pt x="30160" y="1737498"/>
                  <a:pt x="35862" y="1776277"/>
                  <a:pt x="42333" y="1811867"/>
                </a:cubicBezTo>
                <a:cubicBezTo>
                  <a:pt x="44907" y="1826025"/>
                  <a:pt x="47678" y="1840152"/>
                  <a:pt x="50800" y="1854200"/>
                </a:cubicBezTo>
                <a:cubicBezTo>
                  <a:pt x="53324" y="1865559"/>
                  <a:pt x="57184" y="1876618"/>
                  <a:pt x="59266" y="1888067"/>
                </a:cubicBezTo>
                <a:cubicBezTo>
                  <a:pt x="62836" y="1907701"/>
                  <a:pt x="65095" y="1927553"/>
                  <a:pt x="67733" y="1947334"/>
                </a:cubicBezTo>
                <a:cubicBezTo>
                  <a:pt x="70740" y="1969888"/>
                  <a:pt x="70213" y="1993115"/>
                  <a:pt x="76200" y="2015067"/>
                </a:cubicBezTo>
                <a:cubicBezTo>
                  <a:pt x="78877" y="2024884"/>
                  <a:pt x="88582" y="2031366"/>
                  <a:pt x="93133" y="2040467"/>
                </a:cubicBezTo>
                <a:cubicBezTo>
                  <a:pt x="97124" y="2048449"/>
                  <a:pt x="99148" y="2057286"/>
                  <a:pt x="101600" y="2065867"/>
                </a:cubicBezTo>
                <a:cubicBezTo>
                  <a:pt x="104797" y="2077056"/>
                  <a:pt x="104862" y="2089326"/>
                  <a:pt x="110066" y="2099734"/>
                </a:cubicBezTo>
                <a:cubicBezTo>
                  <a:pt x="113636" y="2106874"/>
                  <a:pt x="121355" y="2111023"/>
                  <a:pt x="127000" y="2116667"/>
                </a:cubicBezTo>
                <a:cubicBezTo>
                  <a:pt x="136114" y="2134895"/>
                  <a:pt x="146905" y="2159979"/>
                  <a:pt x="160866" y="2175934"/>
                </a:cubicBezTo>
                <a:cubicBezTo>
                  <a:pt x="174007" y="2190953"/>
                  <a:pt x="189089" y="2204156"/>
                  <a:pt x="203200" y="2218267"/>
                </a:cubicBezTo>
                <a:lnTo>
                  <a:pt x="254000" y="2269067"/>
                </a:lnTo>
                <a:lnTo>
                  <a:pt x="279400" y="2294467"/>
                </a:lnTo>
                <a:cubicBezTo>
                  <a:pt x="287867" y="2302934"/>
                  <a:pt x="294090" y="2314512"/>
                  <a:pt x="304800" y="2319867"/>
                </a:cubicBezTo>
                <a:cubicBezTo>
                  <a:pt x="316089" y="2325511"/>
                  <a:pt x="327065" y="2331828"/>
                  <a:pt x="338666" y="2336800"/>
                </a:cubicBezTo>
                <a:cubicBezTo>
                  <a:pt x="438018" y="2379380"/>
                  <a:pt x="254397" y="2292045"/>
                  <a:pt x="406400" y="2362200"/>
                </a:cubicBezTo>
                <a:cubicBezTo>
                  <a:pt x="422088" y="2369441"/>
                  <a:pt x="471409" y="2398909"/>
                  <a:pt x="499533" y="2404534"/>
                </a:cubicBezTo>
                <a:cubicBezTo>
                  <a:pt x="631242" y="2430875"/>
                  <a:pt x="957721" y="2421311"/>
                  <a:pt x="965200" y="2421467"/>
                </a:cubicBezTo>
                <a:lnTo>
                  <a:pt x="1016000" y="2438400"/>
                </a:lnTo>
                <a:cubicBezTo>
                  <a:pt x="1024467" y="2441222"/>
                  <a:pt x="1032597" y="2445400"/>
                  <a:pt x="1041400" y="2446867"/>
                </a:cubicBezTo>
                <a:cubicBezTo>
                  <a:pt x="1058333" y="2449689"/>
                  <a:pt x="1075366" y="2451967"/>
                  <a:pt x="1092200" y="2455334"/>
                </a:cubicBezTo>
                <a:cubicBezTo>
                  <a:pt x="1103610" y="2457616"/>
                  <a:pt x="1114707" y="2461276"/>
                  <a:pt x="1126066" y="2463800"/>
                </a:cubicBezTo>
                <a:cubicBezTo>
                  <a:pt x="1140114" y="2466922"/>
                  <a:pt x="1154241" y="2469693"/>
                  <a:pt x="1168400" y="2472267"/>
                </a:cubicBezTo>
                <a:cubicBezTo>
                  <a:pt x="1185290" y="2475338"/>
                  <a:pt x="1202310" y="2477663"/>
                  <a:pt x="1219200" y="2480734"/>
                </a:cubicBezTo>
                <a:cubicBezTo>
                  <a:pt x="1333621" y="2501537"/>
                  <a:pt x="1208601" y="2478083"/>
                  <a:pt x="1286933" y="2497667"/>
                </a:cubicBezTo>
                <a:cubicBezTo>
                  <a:pt x="1300894" y="2501157"/>
                  <a:pt x="1315155" y="2503312"/>
                  <a:pt x="1329266" y="2506134"/>
                </a:cubicBezTo>
                <a:lnTo>
                  <a:pt x="2040466" y="2497667"/>
                </a:lnTo>
                <a:cubicBezTo>
                  <a:pt x="2088873" y="2496736"/>
                  <a:pt x="2297039" y="2484069"/>
                  <a:pt x="2353733" y="2480734"/>
                </a:cubicBezTo>
                <a:cubicBezTo>
                  <a:pt x="2428579" y="2455784"/>
                  <a:pt x="2363502" y="2475002"/>
                  <a:pt x="2531533" y="2463800"/>
                </a:cubicBezTo>
                <a:lnTo>
                  <a:pt x="2760133" y="2446867"/>
                </a:lnTo>
                <a:lnTo>
                  <a:pt x="2887133" y="2438400"/>
                </a:lnTo>
                <a:cubicBezTo>
                  <a:pt x="3401880" y="2399794"/>
                  <a:pt x="2831095" y="2438708"/>
                  <a:pt x="3268133" y="2413000"/>
                </a:cubicBezTo>
                <a:cubicBezTo>
                  <a:pt x="3355653" y="2407852"/>
                  <a:pt x="3442994" y="2399437"/>
                  <a:pt x="3530600" y="2396067"/>
                </a:cubicBezTo>
                <a:lnTo>
                  <a:pt x="3750733" y="2387600"/>
                </a:lnTo>
                <a:cubicBezTo>
                  <a:pt x="3795926" y="2385448"/>
                  <a:pt x="3841026" y="2381644"/>
                  <a:pt x="3886200" y="2379134"/>
                </a:cubicBezTo>
                <a:cubicBezTo>
                  <a:pt x="4272155" y="2357692"/>
                  <a:pt x="3861884" y="2382771"/>
                  <a:pt x="4191000" y="2362200"/>
                </a:cubicBezTo>
                <a:lnTo>
                  <a:pt x="5461000" y="2370667"/>
                </a:lnTo>
                <a:lnTo>
                  <a:pt x="5935133" y="2379134"/>
                </a:lnTo>
                <a:cubicBezTo>
                  <a:pt x="6096024" y="2379134"/>
                  <a:pt x="6256866" y="2373489"/>
                  <a:pt x="6417733" y="2370667"/>
                </a:cubicBezTo>
                <a:cubicBezTo>
                  <a:pt x="6432497" y="2366976"/>
                  <a:pt x="6467255" y="2362320"/>
                  <a:pt x="6477000" y="2345267"/>
                </a:cubicBezTo>
                <a:cubicBezTo>
                  <a:pt x="6484140" y="2332773"/>
                  <a:pt x="6482644" y="2317045"/>
                  <a:pt x="6485466" y="2302934"/>
                </a:cubicBezTo>
                <a:cubicBezTo>
                  <a:pt x="6482644" y="2266245"/>
                  <a:pt x="6486365" y="2228453"/>
                  <a:pt x="6477000" y="2192867"/>
                </a:cubicBezTo>
                <a:cubicBezTo>
                  <a:pt x="6469303" y="2163618"/>
                  <a:pt x="6444159" y="2138347"/>
                  <a:pt x="6417733" y="2125134"/>
                </a:cubicBezTo>
                <a:cubicBezTo>
                  <a:pt x="6409751" y="2121143"/>
                  <a:pt x="6400315" y="2120658"/>
                  <a:pt x="6392333" y="2116667"/>
                </a:cubicBezTo>
                <a:cubicBezTo>
                  <a:pt x="6383232" y="2112116"/>
                  <a:pt x="6376586" y="2102952"/>
                  <a:pt x="6366933" y="2099734"/>
                </a:cubicBezTo>
                <a:cubicBezTo>
                  <a:pt x="6350647" y="2094305"/>
                  <a:pt x="6332967" y="2094634"/>
                  <a:pt x="6316133" y="2091267"/>
                </a:cubicBezTo>
                <a:cubicBezTo>
                  <a:pt x="6289559" y="2085952"/>
                  <a:pt x="6281072" y="2082402"/>
                  <a:pt x="6256866" y="2074334"/>
                </a:cubicBezTo>
                <a:lnTo>
                  <a:pt x="5757333" y="2082800"/>
                </a:lnTo>
                <a:cubicBezTo>
                  <a:pt x="5728982" y="2083622"/>
                  <a:pt x="5700810" y="2087749"/>
                  <a:pt x="5672666" y="2091267"/>
                </a:cubicBezTo>
                <a:cubicBezTo>
                  <a:pt x="5655632" y="2093396"/>
                  <a:pt x="5639017" y="2098988"/>
                  <a:pt x="5621866" y="2099734"/>
                </a:cubicBezTo>
                <a:cubicBezTo>
                  <a:pt x="5509049" y="2104639"/>
                  <a:pt x="5396089" y="2105378"/>
                  <a:pt x="5283200" y="2108200"/>
                </a:cubicBezTo>
                <a:lnTo>
                  <a:pt x="2912533" y="2099734"/>
                </a:lnTo>
                <a:cubicBezTo>
                  <a:pt x="2489295" y="2096865"/>
                  <a:pt x="2904758" y="2099810"/>
                  <a:pt x="2751666" y="2082800"/>
                </a:cubicBezTo>
                <a:cubicBezTo>
                  <a:pt x="2712297" y="2078426"/>
                  <a:pt x="2672723" y="2075632"/>
                  <a:pt x="2633133" y="2074334"/>
                </a:cubicBezTo>
                <a:cubicBezTo>
                  <a:pt x="2500530" y="2069986"/>
                  <a:pt x="2367844" y="2068689"/>
                  <a:pt x="2235200" y="2065867"/>
                </a:cubicBezTo>
                <a:lnTo>
                  <a:pt x="804333" y="2074334"/>
                </a:lnTo>
                <a:cubicBezTo>
                  <a:pt x="794159" y="2074511"/>
                  <a:pt x="786750" y="2084753"/>
                  <a:pt x="778933" y="2091267"/>
                </a:cubicBezTo>
                <a:cubicBezTo>
                  <a:pt x="727446" y="2134173"/>
                  <a:pt x="782334" y="2102267"/>
                  <a:pt x="719666" y="2133600"/>
                </a:cubicBezTo>
                <a:cubicBezTo>
                  <a:pt x="697091" y="2201331"/>
                  <a:pt x="730954" y="2122313"/>
                  <a:pt x="685800" y="2167467"/>
                </a:cubicBezTo>
                <a:cubicBezTo>
                  <a:pt x="671409" y="2181858"/>
                  <a:pt x="663222" y="2201334"/>
                  <a:pt x="651933" y="2218267"/>
                </a:cubicBezTo>
                <a:cubicBezTo>
                  <a:pt x="646289" y="2226734"/>
                  <a:pt x="638218" y="2234014"/>
                  <a:pt x="635000" y="2243667"/>
                </a:cubicBezTo>
                <a:cubicBezTo>
                  <a:pt x="616281" y="2299822"/>
                  <a:pt x="618066" y="2276618"/>
                  <a:pt x="618066" y="23114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4127379" y="1160309"/>
            <a:ext cx="3170431" cy="574982"/>
          </a:xfrm>
          <a:custGeom>
            <a:avLst/>
            <a:gdLst>
              <a:gd name="connsiteX0" fmla="*/ 3869428 w 4227241"/>
              <a:gd name="connsiteY0" fmla="*/ 0 h 574982"/>
              <a:gd name="connsiteX1" fmla="*/ 3937161 w 4227241"/>
              <a:gd name="connsiteY1" fmla="*/ 50800 h 574982"/>
              <a:gd name="connsiteX2" fmla="*/ 3971028 w 4227241"/>
              <a:gd name="connsiteY2" fmla="*/ 67734 h 574982"/>
              <a:gd name="connsiteX3" fmla="*/ 4004895 w 4227241"/>
              <a:gd name="connsiteY3" fmla="*/ 93134 h 574982"/>
              <a:gd name="connsiteX4" fmla="*/ 4072628 w 4227241"/>
              <a:gd name="connsiteY4" fmla="*/ 135467 h 574982"/>
              <a:gd name="connsiteX5" fmla="*/ 4114961 w 4227241"/>
              <a:gd name="connsiteY5" fmla="*/ 160867 h 574982"/>
              <a:gd name="connsiteX6" fmla="*/ 4157295 w 4227241"/>
              <a:gd name="connsiteY6" fmla="*/ 211667 h 574982"/>
              <a:gd name="connsiteX7" fmla="*/ 4182695 w 4227241"/>
              <a:gd name="connsiteY7" fmla="*/ 237067 h 574982"/>
              <a:gd name="connsiteX8" fmla="*/ 4216561 w 4227241"/>
              <a:gd name="connsiteY8" fmla="*/ 313267 h 574982"/>
              <a:gd name="connsiteX9" fmla="*/ 4216561 w 4227241"/>
              <a:gd name="connsiteY9" fmla="*/ 440267 h 574982"/>
              <a:gd name="connsiteX10" fmla="*/ 4165761 w 4227241"/>
              <a:gd name="connsiteY10" fmla="*/ 474134 h 574982"/>
              <a:gd name="connsiteX11" fmla="*/ 4140361 w 4227241"/>
              <a:gd name="connsiteY11" fmla="*/ 491067 h 574982"/>
              <a:gd name="connsiteX12" fmla="*/ 4098028 w 4227241"/>
              <a:gd name="connsiteY12" fmla="*/ 499534 h 574982"/>
              <a:gd name="connsiteX13" fmla="*/ 3945628 w 4227241"/>
              <a:gd name="connsiteY13" fmla="*/ 508000 h 574982"/>
              <a:gd name="connsiteX14" fmla="*/ 1701961 w 4227241"/>
              <a:gd name="connsiteY14" fmla="*/ 508000 h 574982"/>
              <a:gd name="connsiteX15" fmla="*/ 1498761 w 4227241"/>
              <a:gd name="connsiteY15" fmla="*/ 491067 h 574982"/>
              <a:gd name="connsiteX16" fmla="*/ 1473361 w 4227241"/>
              <a:gd name="connsiteY16" fmla="*/ 482600 h 574982"/>
              <a:gd name="connsiteX17" fmla="*/ 1397161 w 4227241"/>
              <a:gd name="connsiteY17" fmla="*/ 465667 h 574982"/>
              <a:gd name="connsiteX18" fmla="*/ 1337895 w 4227241"/>
              <a:gd name="connsiteY18" fmla="*/ 457200 h 574982"/>
              <a:gd name="connsiteX19" fmla="*/ 1295561 w 4227241"/>
              <a:gd name="connsiteY19" fmla="*/ 448734 h 574982"/>
              <a:gd name="connsiteX20" fmla="*/ 1244761 w 4227241"/>
              <a:gd name="connsiteY20" fmla="*/ 440267 h 574982"/>
              <a:gd name="connsiteX21" fmla="*/ 1210895 w 4227241"/>
              <a:gd name="connsiteY21" fmla="*/ 431800 h 574982"/>
              <a:gd name="connsiteX22" fmla="*/ 1185495 w 4227241"/>
              <a:gd name="connsiteY22" fmla="*/ 423334 h 574982"/>
              <a:gd name="connsiteX23" fmla="*/ 1117761 w 4227241"/>
              <a:gd name="connsiteY23" fmla="*/ 414867 h 574982"/>
              <a:gd name="connsiteX24" fmla="*/ 1050028 w 4227241"/>
              <a:gd name="connsiteY24" fmla="*/ 397934 h 574982"/>
              <a:gd name="connsiteX25" fmla="*/ 939961 w 4227241"/>
              <a:gd name="connsiteY25" fmla="*/ 381000 h 574982"/>
              <a:gd name="connsiteX26" fmla="*/ 906095 w 4227241"/>
              <a:gd name="connsiteY26" fmla="*/ 372534 h 574982"/>
              <a:gd name="connsiteX27" fmla="*/ 880695 w 4227241"/>
              <a:gd name="connsiteY27" fmla="*/ 364067 h 574982"/>
              <a:gd name="connsiteX28" fmla="*/ 702895 w 4227241"/>
              <a:gd name="connsiteY28" fmla="*/ 347134 h 574982"/>
              <a:gd name="connsiteX29" fmla="*/ 177961 w 4227241"/>
              <a:gd name="connsiteY29" fmla="*/ 338667 h 574982"/>
              <a:gd name="connsiteX30" fmla="*/ 118695 w 4227241"/>
              <a:gd name="connsiteY30" fmla="*/ 364067 h 574982"/>
              <a:gd name="connsiteX31" fmla="*/ 93295 w 4227241"/>
              <a:gd name="connsiteY31" fmla="*/ 372534 h 574982"/>
              <a:gd name="connsiteX32" fmla="*/ 50961 w 4227241"/>
              <a:gd name="connsiteY32" fmla="*/ 406400 h 574982"/>
              <a:gd name="connsiteX33" fmla="*/ 25561 w 4227241"/>
              <a:gd name="connsiteY33" fmla="*/ 457200 h 574982"/>
              <a:gd name="connsiteX34" fmla="*/ 8628 w 4227241"/>
              <a:gd name="connsiteY34" fmla="*/ 474134 h 574982"/>
              <a:gd name="connsiteX35" fmla="*/ 161 w 4227241"/>
              <a:gd name="connsiteY35" fmla="*/ 533400 h 57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227241" h="574982">
                <a:moveTo>
                  <a:pt x="3869428" y="0"/>
                </a:moveTo>
                <a:cubicBezTo>
                  <a:pt x="3889792" y="16291"/>
                  <a:pt x="3913570" y="37319"/>
                  <a:pt x="3937161" y="50800"/>
                </a:cubicBezTo>
                <a:cubicBezTo>
                  <a:pt x="3948120" y="57062"/>
                  <a:pt x="3960325" y="61045"/>
                  <a:pt x="3971028" y="67734"/>
                </a:cubicBezTo>
                <a:cubicBezTo>
                  <a:pt x="3982994" y="75213"/>
                  <a:pt x="3993154" y="85307"/>
                  <a:pt x="4004895" y="93134"/>
                </a:cubicBezTo>
                <a:cubicBezTo>
                  <a:pt x="4027048" y="107903"/>
                  <a:pt x="4049953" y="121513"/>
                  <a:pt x="4072628" y="135467"/>
                </a:cubicBezTo>
                <a:cubicBezTo>
                  <a:pt x="4086643" y="144092"/>
                  <a:pt x="4103324" y="149231"/>
                  <a:pt x="4114961" y="160867"/>
                </a:cubicBezTo>
                <a:cubicBezTo>
                  <a:pt x="4158945" y="204849"/>
                  <a:pt x="4096927" y="141237"/>
                  <a:pt x="4157295" y="211667"/>
                </a:cubicBezTo>
                <a:cubicBezTo>
                  <a:pt x="4165087" y="220758"/>
                  <a:pt x="4174228" y="228600"/>
                  <a:pt x="4182695" y="237067"/>
                </a:cubicBezTo>
                <a:cubicBezTo>
                  <a:pt x="4202846" y="297520"/>
                  <a:pt x="4189727" y="273015"/>
                  <a:pt x="4216561" y="313267"/>
                </a:cubicBezTo>
                <a:cubicBezTo>
                  <a:pt x="4226482" y="362867"/>
                  <a:pt x="4234559" y="381774"/>
                  <a:pt x="4216561" y="440267"/>
                </a:cubicBezTo>
                <a:cubicBezTo>
                  <a:pt x="4207807" y="468718"/>
                  <a:pt x="4185409" y="464310"/>
                  <a:pt x="4165761" y="474134"/>
                </a:cubicBezTo>
                <a:cubicBezTo>
                  <a:pt x="4156660" y="478685"/>
                  <a:pt x="4149889" y="487494"/>
                  <a:pt x="4140361" y="491067"/>
                </a:cubicBezTo>
                <a:cubicBezTo>
                  <a:pt x="4126887" y="496120"/>
                  <a:pt x="4112364" y="498287"/>
                  <a:pt x="4098028" y="499534"/>
                </a:cubicBezTo>
                <a:cubicBezTo>
                  <a:pt x="4047341" y="503941"/>
                  <a:pt x="3996428" y="505178"/>
                  <a:pt x="3945628" y="508000"/>
                </a:cubicBezTo>
                <a:cubicBezTo>
                  <a:pt x="3212264" y="654680"/>
                  <a:pt x="2449808" y="515900"/>
                  <a:pt x="1701961" y="508000"/>
                </a:cubicBezTo>
                <a:cubicBezTo>
                  <a:pt x="1633997" y="507282"/>
                  <a:pt x="1498761" y="491067"/>
                  <a:pt x="1498761" y="491067"/>
                </a:cubicBezTo>
                <a:cubicBezTo>
                  <a:pt x="1490294" y="488245"/>
                  <a:pt x="1481942" y="485052"/>
                  <a:pt x="1473361" y="482600"/>
                </a:cubicBezTo>
                <a:cubicBezTo>
                  <a:pt x="1452056" y="476513"/>
                  <a:pt x="1418104" y="469158"/>
                  <a:pt x="1397161" y="465667"/>
                </a:cubicBezTo>
                <a:cubicBezTo>
                  <a:pt x="1377477" y="462386"/>
                  <a:pt x="1357579" y="460481"/>
                  <a:pt x="1337895" y="457200"/>
                </a:cubicBezTo>
                <a:cubicBezTo>
                  <a:pt x="1323700" y="454834"/>
                  <a:pt x="1309720" y="451308"/>
                  <a:pt x="1295561" y="448734"/>
                </a:cubicBezTo>
                <a:cubicBezTo>
                  <a:pt x="1278671" y="445663"/>
                  <a:pt x="1261595" y="443634"/>
                  <a:pt x="1244761" y="440267"/>
                </a:cubicBezTo>
                <a:cubicBezTo>
                  <a:pt x="1233351" y="437985"/>
                  <a:pt x="1222083" y="434997"/>
                  <a:pt x="1210895" y="431800"/>
                </a:cubicBezTo>
                <a:cubicBezTo>
                  <a:pt x="1202314" y="429348"/>
                  <a:pt x="1194276" y="424930"/>
                  <a:pt x="1185495" y="423334"/>
                </a:cubicBezTo>
                <a:cubicBezTo>
                  <a:pt x="1163108" y="419264"/>
                  <a:pt x="1140250" y="418327"/>
                  <a:pt x="1117761" y="414867"/>
                </a:cubicBezTo>
                <a:cubicBezTo>
                  <a:pt x="1036637" y="402386"/>
                  <a:pt x="1107710" y="412354"/>
                  <a:pt x="1050028" y="397934"/>
                </a:cubicBezTo>
                <a:cubicBezTo>
                  <a:pt x="998230" y="384985"/>
                  <a:pt x="1001662" y="391283"/>
                  <a:pt x="939961" y="381000"/>
                </a:cubicBezTo>
                <a:cubicBezTo>
                  <a:pt x="928483" y="379087"/>
                  <a:pt x="917283" y="375731"/>
                  <a:pt x="906095" y="372534"/>
                </a:cubicBezTo>
                <a:cubicBezTo>
                  <a:pt x="897514" y="370082"/>
                  <a:pt x="889498" y="365534"/>
                  <a:pt x="880695" y="364067"/>
                </a:cubicBezTo>
                <a:cubicBezTo>
                  <a:pt x="844028" y="357956"/>
                  <a:pt x="732479" y="349599"/>
                  <a:pt x="702895" y="347134"/>
                </a:cubicBezTo>
                <a:cubicBezTo>
                  <a:pt x="462076" y="306996"/>
                  <a:pt x="635622" y="329513"/>
                  <a:pt x="177961" y="338667"/>
                </a:cubicBezTo>
                <a:cubicBezTo>
                  <a:pt x="107479" y="356289"/>
                  <a:pt x="177164" y="334832"/>
                  <a:pt x="118695" y="364067"/>
                </a:cubicBezTo>
                <a:cubicBezTo>
                  <a:pt x="110713" y="368058"/>
                  <a:pt x="101277" y="368543"/>
                  <a:pt x="93295" y="372534"/>
                </a:cubicBezTo>
                <a:cubicBezTo>
                  <a:pt x="78628" y="379868"/>
                  <a:pt x="61460" y="393276"/>
                  <a:pt x="50961" y="406400"/>
                </a:cubicBezTo>
                <a:cubicBezTo>
                  <a:pt x="-414" y="470618"/>
                  <a:pt x="63112" y="394614"/>
                  <a:pt x="25561" y="457200"/>
                </a:cubicBezTo>
                <a:cubicBezTo>
                  <a:pt x="21454" y="464045"/>
                  <a:pt x="14272" y="468489"/>
                  <a:pt x="8628" y="474134"/>
                </a:cubicBezTo>
                <a:cubicBezTo>
                  <a:pt x="-1893" y="516214"/>
                  <a:pt x="161" y="496364"/>
                  <a:pt x="161" y="53340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7400792" y="662000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S: 7,76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kgK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758897" y="4184133"/>
            <a:ext cx="1801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 KUTLE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sbt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cxnSp>
        <p:nvCxnSpPr>
          <p:cNvPr id="13" name="Düz Ok Bağlayıcısı 12"/>
          <p:cNvCxnSpPr/>
          <p:nvPr/>
        </p:nvCxnSpPr>
        <p:spPr>
          <a:xfrm flipH="1" flipV="1">
            <a:off x="4819650" y="5080000"/>
            <a:ext cx="19050" cy="1600200"/>
          </a:xfrm>
          <a:prstGeom prst="straightConnector1">
            <a:avLst/>
          </a:prstGeom>
          <a:ln w="571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kdörtgen 13"/>
          <p:cNvSpPr/>
          <p:nvPr/>
        </p:nvSpPr>
        <p:spPr>
          <a:xfrm>
            <a:off x="3445115" y="3245935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 </a:t>
            </a:r>
            <a:r>
              <a:rPr lang="tr-TR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MW</a:t>
            </a:r>
            <a:r>
              <a:rPr lang="tr-TR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tır</a:t>
            </a:r>
            <a:endParaRPr lang="tr-TR" dirty="0"/>
          </a:p>
        </p:txBody>
      </p:sp>
      <p:sp>
        <p:nvSpPr>
          <p:cNvPr id="15" name="Serbest Form 14"/>
          <p:cNvSpPr/>
          <p:nvPr/>
        </p:nvSpPr>
        <p:spPr>
          <a:xfrm>
            <a:off x="3553243" y="3293534"/>
            <a:ext cx="1157492" cy="1100667"/>
          </a:xfrm>
          <a:custGeom>
            <a:avLst/>
            <a:gdLst>
              <a:gd name="connsiteX0" fmla="*/ 1502276 w 1543323"/>
              <a:gd name="connsiteY0" fmla="*/ 0 h 1100667"/>
              <a:gd name="connsiteX1" fmla="*/ 1519210 w 1543323"/>
              <a:gd name="connsiteY1" fmla="*/ 381000 h 1100667"/>
              <a:gd name="connsiteX2" fmla="*/ 1493810 w 1543323"/>
              <a:gd name="connsiteY2" fmla="*/ 457200 h 1100667"/>
              <a:gd name="connsiteX3" fmla="*/ 1459943 w 1543323"/>
              <a:gd name="connsiteY3" fmla="*/ 584200 h 1100667"/>
              <a:gd name="connsiteX4" fmla="*/ 1443010 w 1543323"/>
              <a:gd name="connsiteY4" fmla="*/ 609600 h 1100667"/>
              <a:gd name="connsiteX5" fmla="*/ 1400676 w 1543323"/>
              <a:gd name="connsiteY5" fmla="*/ 711200 h 1100667"/>
              <a:gd name="connsiteX6" fmla="*/ 1392210 w 1543323"/>
              <a:gd name="connsiteY6" fmla="*/ 736600 h 1100667"/>
              <a:gd name="connsiteX7" fmla="*/ 1375276 w 1543323"/>
              <a:gd name="connsiteY7" fmla="*/ 762000 h 1100667"/>
              <a:gd name="connsiteX8" fmla="*/ 1316010 w 1543323"/>
              <a:gd name="connsiteY8" fmla="*/ 838200 h 1100667"/>
              <a:gd name="connsiteX9" fmla="*/ 1299076 w 1543323"/>
              <a:gd name="connsiteY9" fmla="*/ 855134 h 1100667"/>
              <a:gd name="connsiteX10" fmla="*/ 1248276 w 1543323"/>
              <a:gd name="connsiteY10" fmla="*/ 889000 h 1100667"/>
              <a:gd name="connsiteX11" fmla="*/ 1222876 w 1543323"/>
              <a:gd name="connsiteY11" fmla="*/ 905934 h 1100667"/>
              <a:gd name="connsiteX12" fmla="*/ 1189010 w 1543323"/>
              <a:gd name="connsiteY12" fmla="*/ 931334 h 1100667"/>
              <a:gd name="connsiteX13" fmla="*/ 1121276 w 1543323"/>
              <a:gd name="connsiteY13" fmla="*/ 965200 h 1100667"/>
              <a:gd name="connsiteX14" fmla="*/ 1053543 w 1543323"/>
              <a:gd name="connsiteY14" fmla="*/ 999067 h 1100667"/>
              <a:gd name="connsiteX15" fmla="*/ 1019676 w 1543323"/>
              <a:gd name="connsiteY15" fmla="*/ 1007534 h 1100667"/>
              <a:gd name="connsiteX16" fmla="*/ 985810 w 1543323"/>
              <a:gd name="connsiteY16" fmla="*/ 1032934 h 1100667"/>
              <a:gd name="connsiteX17" fmla="*/ 816476 w 1543323"/>
              <a:gd name="connsiteY17" fmla="*/ 1075267 h 1100667"/>
              <a:gd name="connsiteX18" fmla="*/ 723343 w 1543323"/>
              <a:gd name="connsiteY18" fmla="*/ 1083734 h 1100667"/>
              <a:gd name="connsiteX19" fmla="*/ 638676 w 1543323"/>
              <a:gd name="connsiteY19" fmla="*/ 1100667 h 1100667"/>
              <a:gd name="connsiteX20" fmla="*/ 443943 w 1543323"/>
              <a:gd name="connsiteY20" fmla="*/ 1092200 h 1100667"/>
              <a:gd name="connsiteX21" fmla="*/ 418543 w 1543323"/>
              <a:gd name="connsiteY21" fmla="*/ 1083734 h 1100667"/>
              <a:gd name="connsiteX22" fmla="*/ 384676 w 1543323"/>
              <a:gd name="connsiteY22" fmla="*/ 1066800 h 1100667"/>
              <a:gd name="connsiteX23" fmla="*/ 316943 w 1543323"/>
              <a:gd name="connsiteY23" fmla="*/ 1049867 h 1100667"/>
              <a:gd name="connsiteX24" fmla="*/ 291543 w 1543323"/>
              <a:gd name="connsiteY24" fmla="*/ 1032934 h 1100667"/>
              <a:gd name="connsiteX25" fmla="*/ 257676 w 1543323"/>
              <a:gd name="connsiteY25" fmla="*/ 1007534 h 1100667"/>
              <a:gd name="connsiteX26" fmla="*/ 215343 w 1543323"/>
              <a:gd name="connsiteY26" fmla="*/ 965200 h 1100667"/>
              <a:gd name="connsiteX27" fmla="*/ 181476 w 1543323"/>
              <a:gd name="connsiteY27" fmla="*/ 905934 h 1100667"/>
              <a:gd name="connsiteX28" fmla="*/ 122210 w 1543323"/>
              <a:gd name="connsiteY28" fmla="*/ 821267 h 1100667"/>
              <a:gd name="connsiteX29" fmla="*/ 62943 w 1543323"/>
              <a:gd name="connsiteY29" fmla="*/ 762000 h 1100667"/>
              <a:gd name="connsiteX30" fmla="*/ 29076 w 1543323"/>
              <a:gd name="connsiteY30" fmla="*/ 711200 h 1100667"/>
              <a:gd name="connsiteX31" fmla="*/ 20610 w 1543323"/>
              <a:gd name="connsiteY31" fmla="*/ 685800 h 1100667"/>
              <a:gd name="connsiteX32" fmla="*/ 12143 w 1543323"/>
              <a:gd name="connsiteY32" fmla="*/ 711200 h 1100667"/>
              <a:gd name="connsiteX33" fmla="*/ 3676 w 1543323"/>
              <a:gd name="connsiteY33" fmla="*/ 685800 h 1100667"/>
              <a:gd name="connsiteX34" fmla="*/ 79876 w 1543323"/>
              <a:gd name="connsiteY34" fmla="*/ 694267 h 1100667"/>
              <a:gd name="connsiteX35" fmla="*/ 71410 w 1543323"/>
              <a:gd name="connsiteY35" fmla="*/ 719667 h 1100667"/>
              <a:gd name="connsiteX36" fmla="*/ 54476 w 1543323"/>
              <a:gd name="connsiteY36" fmla="*/ 745067 h 1100667"/>
              <a:gd name="connsiteX37" fmla="*/ 46010 w 1543323"/>
              <a:gd name="connsiteY37" fmla="*/ 778934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43323" h="1100667">
                <a:moveTo>
                  <a:pt x="1502276" y="0"/>
                </a:moveTo>
                <a:cubicBezTo>
                  <a:pt x="1567452" y="152079"/>
                  <a:pt x="1540639" y="66709"/>
                  <a:pt x="1519210" y="381000"/>
                </a:cubicBezTo>
                <a:cubicBezTo>
                  <a:pt x="1517962" y="399300"/>
                  <a:pt x="1498666" y="435349"/>
                  <a:pt x="1493810" y="457200"/>
                </a:cubicBezTo>
                <a:cubicBezTo>
                  <a:pt x="1485231" y="495802"/>
                  <a:pt x="1476716" y="546460"/>
                  <a:pt x="1459943" y="584200"/>
                </a:cubicBezTo>
                <a:cubicBezTo>
                  <a:pt x="1455810" y="593499"/>
                  <a:pt x="1447313" y="600379"/>
                  <a:pt x="1443010" y="609600"/>
                </a:cubicBezTo>
                <a:cubicBezTo>
                  <a:pt x="1427495" y="642847"/>
                  <a:pt x="1412277" y="676394"/>
                  <a:pt x="1400676" y="711200"/>
                </a:cubicBezTo>
                <a:cubicBezTo>
                  <a:pt x="1397854" y="719667"/>
                  <a:pt x="1396201" y="728618"/>
                  <a:pt x="1392210" y="736600"/>
                </a:cubicBezTo>
                <a:cubicBezTo>
                  <a:pt x="1387659" y="745702"/>
                  <a:pt x="1381381" y="753859"/>
                  <a:pt x="1375276" y="762000"/>
                </a:cubicBezTo>
                <a:cubicBezTo>
                  <a:pt x="1355969" y="787743"/>
                  <a:pt x="1338763" y="815447"/>
                  <a:pt x="1316010" y="838200"/>
                </a:cubicBezTo>
                <a:cubicBezTo>
                  <a:pt x="1310365" y="843845"/>
                  <a:pt x="1305462" y="850344"/>
                  <a:pt x="1299076" y="855134"/>
                </a:cubicBezTo>
                <a:cubicBezTo>
                  <a:pt x="1282795" y="867345"/>
                  <a:pt x="1265209" y="877711"/>
                  <a:pt x="1248276" y="889000"/>
                </a:cubicBezTo>
                <a:cubicBezTo>
                  <a:pt x="1239809" y="894645"/>
                  <a:pt x="1231017" y="899828"/>
                  <a:pt x="1222876" y="905934"/>
                </a:cubicBezTo>
                <a:cubicBezTo>
                  <a:pt x="1211587" y="914401"/>
                  <a:pt x="1201199" y="924224"/>
                  <a:pt x="1189010" y="931334"/>
                </a:cubicBezTo>
                <a:cubicBezTo>
                  <a:pt x="1167206" y="944053"/>
                  <a:pt x="1143854" y="953911"/>
                  <a:pt x="1121276" y="965200"/>
                </a:cubicBezTo>
                <a:cubicBezTo>
                  <a:pt x="1121269" y="965204"/>
                  <a:pt x="1053551" y="999065"/>
                  <a:pt x="1053543" y="999067"/>
                </a:cubicBezTo>
                <a:lnTo>
                  <a:pt x="1019676" y="1007534"/>
                </a:lnTo>
                <a:cubicBezTo>
                  <a:pt x="1008387" y="1016001"/>
                  <a:pt x="998431" y="1026623"/>
                  <a:pt x="985810" y="1032934"/>
                </a:cubicBezTo>
                <a:cubicBezTo>
                  <a:pt x="928345" y="1061666"/>
                  <a:pt x="881465" y="1066790"/>
                  <a:pt x="816476" y="1075267"/>
                </a:cubicBezTo>
                <a:cubicBezTo>
                  <a:pt x="785565" y="1079299"/>
                  <a:pt x="754387" y="1080912"/>
                  <a:pt x="723343" y="1083734"/>
                </a:cubicBezTo>
                <a:cubicBezTo>
                  <a:pt x="700968" y="1089327"/>
                  <a:pt x="659430" y="1100667"/>
                  <a:pt x="638676" y="1100667"/>
                </a:cubicBezTo>
                <a:cubicBezTo>
                  <a:pt x="573704" y="1100667"/>
                  <a:pt x="508854" y="1095022"/>
                  <a:pt x="443943" y="1092200"/>
                </a:cubicBezTo>
                <a:cubicBezTo>
                  <a:pt x="435476" y="1089378"/>
                  <a:pt x="426746" y="1087250"/>
                  <a:pt x="418543" y="1083734"/>
                </a:cubicBezTo>
                <a:cubicBezTo>
                  <a:pt x="406942" y="1078762"/>
                  <a:pt x="396650" y="1070791"/>
                  <a:pt x="384676" y="1066800"/>
                </a:cubicBezTo>
                <a:cubicBezTo>
                  <a:pt x="355683" y="1057136"/>
                  <a:pt x="342294" y="1062543"/>
                  <a:pt x="316943" y="1049867"/>
                </a:cubicBezTo>
                <a:cubicBezTo>
                  <a:pt x="307842" y="1045316"/>
                  <a:pt x="299823" y="1038848"/>
                  <a:pt x="291543" y="1032934"/>
                </a:cubicBezTo>
                <a:cubicBezTo>
                  <a:pt x="280060" y="1024732"/>
                  <a:pt x="268223" y="1016909"/>
                  <a:pt x="257676" y="1007534"/>
                </a:cubicBezTo>
                <a:cubicBezTo>
                  <a:pt x="242761" y="994276"/>
                  <a:pt x="215343" y="965200"/>
                  <a:pt x="215343" y="965200"/>
                </a:cubicBezTo>
                <a:cubicBezTo>
                  <a:pt x="200531" y="905957"/>
                  <a:pt x="218644" y="953722"/>
                  <a:pt x="181476" y="905934"/>
                </a:cubicBezTo>
                <a:cubicBezTo>
                  <a:pt x="159824" y="878095"/>
                  <a:pt x="145925" y="847353"/>
                  <a:pt x="122210" y="821267"/>
                </a:cubicBezTo>
                <a:cubicBezTo>
                  <a:pt x="103416" y="800594"/>
                  <a:pt x="62943" y="762000"/>
                  <a:pt x="62943" y="762000"/>
                </a:cubicBezTo>
                <a:cubicBezTo>
                  <a:pt x="42810" y="701602"/>
                  <a:pt x="71359" y="774625"/>
                  <a:pt x="29076" y="711200"/>
                </a:cubicBezTo>
                <a:cubicBezTo>
                  <a:pt x="24126" y="703774"/>
                  <a:pt x="23432" y="694267"/>
                  <a:pt x="20610" y="685800"/>
                </a:cubicBezTo>
                <a:cubicBezTo>
                  <a:pt x="17788" y="694267"/>
                  <a:pt x="21068" y="711200"/>
                  <a:pt x="12143" y="711200"/>
                </a:cubicBezTo>
                <a:cubicBezTo>
                  <a:pt x="3218" y="711200"/>
                  <a:pt x="-4982" y="687965"/>
                  <a:pt x="3676" y="685800"/>
                </a:cubicBezTo>
                <a:cubicBezTo>
                  <a:pt x="28469" y="679602"/>
                  <a:pt x="54476" y="691445"/>
                  <a:pt x="79876" y="694267"/>
                </a:cubicBezTo>
                <a:cubicBezTo>
                  <a:pt x="77054" y="702734"/>
                  <a:pt x="75401" y="711685"/>
                  <a:pt x="71410" y="719667"/>
                </a:cubicBezTo>
                <a:cubicBezTo>
                  <a:pt x="66859" y="728769"/>
                  <a:pt x="59027" y="735965"/>
                  <a:pt x="54476" y="745067"/>
                </a:cubicBezTo>
                <a:cubicBezTo>
                  <a:pt x="45118" y="763784"/>
                  <a:pt x="46010" y="764503"/>
                  <a:pt x="46010" y="778934"/>
                </a:cubicBezTo>
              </a:path>
            </a:pathLst>
          </a:cu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62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Resi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609601"/>
            <a:ext cx="6197600" cy="51646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erbest Form 1"/>
          <p:cNvSpPr/>
          <p:nvPr/>
        </p:nvSpPr>
        <p:spPr>
          <a:xfrm>
            <a:off x="3810000" y="118534"/>
            <a:ext cx="2357012" cy="5822193"/>
          </a:xfrm>
          <a:custGeom>
            <a:avLst/>
            <a:gdLst>
              <a:gd name="connsiteX0" fmla="*/ 59267 w 3142682"/>
              <a:gd name="connsiteY0" fmla="*/ 2514600 h 5822193"/>
              <a:gd name="connsiteX1" fmla="*/ 93134 w 3142682"/>
              <a:gd name="connsiteY1" fmla="*/ 2565400 h 5822193"/>
              <a:gd name="connsiteX2" fmla="*/ 101600 w 3142682"/>
              <a:gd name="connsiteY2" fmla="*/ 2641600 h 5822193"/>
              <a:gd name="connsiteX3" fmla="*/ 93134 w 3142682"/>
              <a:gd name="connsiteY3" fmla="*/ 2954867 h 5822193"/>
              <a:gd name="connsiteX4" fmla="*/ 76200 w 3142682"/>
              <a:gd name="connsiteY4" fmla="*/ 3158067 h 5822193"/>
              <a:gd name="connsiteX5" fmla="*/ 67734 w 3142682"/>
              <a:gd name="connsiteY5" fmla="*/ 3251200 h 5822193"/>
              <a:gd name="connsiteX6" fmla="*/ 59267 w 3142682"/>
              <a:gd name="connsiteY6" fmla="*/ 3293534 h 5822193"/>
              <a:gd name="connsiteX7" fmla="*/ 33867 w 3142682"/>
              <a:gd name="connsiteY7" fmla="*/ 3877734 h 5822193"/>
              <a:gd name="connsiteX8" fmla="*/ 25400 w 3142682"/>
              <a:gd name="connsiteY8" fmla="*/ 3996267 h 5822193"/>
              <a:gd name="connsiteX9" fmla="*/ 0 w 3142682"/>
              <a:gd name="connsiteY9" fmla="*/ 4419600 h 5822193"/>
              <a:gd name="connsiteX10" fmla="*/ 8467 w 3142682"/>
              <a:gd name="connsiteY10" fmla="*/ 5080000 h 5822193"/>
              <a:gd name="connsiteX11" fmla="*/ 33867 w 3142682"/>
              <a:gd name="connsiteY11" fmla="*/ 5207000 h 5822193"/>
              <a:gd name="connsiteX12" fmla="*/ 42334 w 3142682"/>
              <a:gd name="connsiteY12" fmla="*/ 5249334 h 5822193"/>
              <a:gd name="connsiteX13" fmla="*/ 59267 w 3142682"/>
              <a:gd name="connsiteY13" fmla="*/ 5317067 h 5822193"/>
              <a:gd name="connsiteX14" fmla="*/ 84667 w 3142682"/>
              <a:gd name="connsiteY14" fmla="*/ 5410200 h 5822193"/>
              <a:gd name="connsiteX15" fmla="*/ 101600 w 3142682"/>
              <a:gd name="connsiteY15" fmla="*/ 5427134 h 5822193"/>
              <a:gd name="connsiteX16" fmla="*/ 118534 w 3142682"/>
              <a:gd name="connsiteY16" fmla="*/ 5452534 h 5822193"/>
              <a:gd name="connsiteX17" fmla="*/ 194734 w 3142682"/>
              <a:gd name="connsiteY17" fmla="*/ 5511800 h 5822193"/>
              <a:gd name="connsiteX18" fmla="*/ 262467 w 3142682"/>
              <a:gd name="connsiteY18" fmla="*/ 5537200 h 5822193"/>
              <a:gd name="connsiteX19" fmla="*/ 287867 w 3142682"/>
              <a:gd name="connsiteY19" fmla="*/ 5554134 h 5822193"/>
              <a:gd name="connsiteX20" fmla="*/ 364067 w 3142682"/>
              <a:gd name="connsiteY20" fmla="*/ 5571067 h 5822193"/>
              <a:gd name="connsiteX21" fmla="*/ 406400 w 3142682"/>
              <a:gd name="connsiteY21" fmla="*/ 5596467 h 5822193"/>
              <a:gd name="connsiteX22" fmla="*/ 440267 w 3142682"/>
              <a:gd name="connsiteY22" fmla="*/ 5604934 h 5822193"/>
              <a:gd name="connsiteX23" fmla="*/ 541867 w 3142682"/>
              <a:gd name="connsiteY23" fmla="*/ 5621867 h 5822193"/>
              <a:gd name="connsiteX24" fmla="*/ 1549400 w 3142682"/>
              <a:gd name="connsiteY24" fmla="*/ 5630334 h 5822193"/>
              <a:gd name="connsiteX25" fmla="*/ 1591734 w 3142682"/>
              <a:gd name="connsiteY25" fmla="*/ 5638800 h 5822193"/>
              <a:gd name="connsiteX26" fmla="*/ 1684867 w 3142682"/>
              <a:gd name="connsiteY26" fmla="*/ 5655734 h 5822193"/>
              <a:gd name="connsiteX27" fmla="*/ 1794934 w 3142682"/>
              <a:gd name="connsiteY27" fmla="*/ 5689600 h 5822193"/>
              <a:gd name="connsiteX28" fmla="*/ 1913467 w 3142682"/>
              <a:gd name="connsiteY28" fmla="*/ 5706534 h 5822193"/>
              <a:gd name="connsiteX29" fmla="*/ 2015067 w 3142682"/>
              <a:gd name="connsiteY29" fmla="*/ 5731934 h 5822193"/>
              <a:gd name="connsiteX30" fmla="*/ 2074334 w 3142682"/>
              <a:gd name="connsiteY30" fmla="*/ 5748867 h 5822193"/>
              <a:gd name="connsiteX31" fmla="*/ 2150534 w 3142682"/>
              <a:gd name="connsiteY31" fmla="*/ 5757334 h 5822193"/>
              <a:gd name="connsiteX32" fmla="*/ 2345267 w 3142682"/>
              <a:gd name="connsiteY32" fmla="*/ 5782734 h 5822193"/>
              <a:gd name="connsiteX33" fmla="*/ 2387600 w 3142682"/>
              <a:gd name="connsiteY33" fmla="*/ 5791200 h 5822193"/>
              <a:gd name="connsiteX34" fmla="*/ 2531534 w 3142682"/>
              <a:gd name="connsiteY34" fmla="*/ 5808134 h 5822193"/>
              <a:gd name="connsiteX35" fmla="*/ 2726267 w 3142682"/>
              <a:gd name="connsiteY35" fmla="*/ 5808134 h 5822193"/>
              <a:gd name="connsiteX36" fmla="*/ 2760134 w 3142682"/>
              <a:gd name="connsiteY36" fmla="*/ 5791200 h 5822193"/>
              <a:gd name="connsiteX37" fmla="*/ 2810934 w 3142682"/>
              <a:gd name="connsiteY37" fmla="*/ 5774267 h 5822193"/>
              <a:gd name="connsiteX38" fmla="*/ 2844800 w 3142682"/>
              <a:gd name="connsiteY38" fmla="*/ 5748867 h 5822193"/>
              <a:gd name="connsiteX39" fmla="*/ 2895600 w 3142682"/>
              <a:gd name="connsiteY39" fmla="*/ 5715000 h 5822193"/>
              <a:gd name="connsiteX40" fmla="*/ 2912534 w 3142682"/>
              <a:gd name="connsiteY40" fmla="*/ 5689600 h 5822193"/>
              <a:gd name="connsiteX41" fmla="*/ 2980267 w 3142682"/>
              <a:gd name="connsiteY41" fmla="*/ 5596467 h 5822193"/>
              <a:gd name="connsiteX42" fmla="*/ 2988734 w 3142682"/>
              <a:gd name="connsiteY42" fmla="*/ 5571067 h 5822193"/>
              <a:gd name="connsiteX43" fmla="*/ 3022600 w 3142682"/>
              <a:gd name="connsiteY43" fmla="*/ 5511800 h 5822193"/>
              <a:gd name="connsiteX44" fmla="*/ 3039534 w 3142682"/>
              <a:gd name="connsiteY44" fmla="*/ 5435600 h 5822193"/>
              <a:gd name="connsiteX45" fmla="*/ 3048000 w 3142682"/>
              <a:gd name="connsiteY45" fmla="*/ 5410200 h 5822193"/>
              <a:gd name="connsiteX46" fmla="*/ 3081867 w 3142682"/>
              <a:gd name="connsiteY46" fmla="*/ 5308600 h 5822193"/>
              <a:gd name="connsiteX47" fmla="*/ 3098800 w 3142682"/>
              <a:gd name="connsiteY47" fmla="*/ 5215467 h 5822193"/>
              <a:gd name="connsiteX48" fmla="*/ 3107267 w 3142682"/>
              <a:gd name="connsiteY48" fmla="*/ 5173134 h 5822193"/>
              <a:gd name="connsiteX49" fmla="*/ 3132667 w 3142682"/>
              <a:gd name="connsiteY49" fmla="*/ 5037667 h 5822193"/>
              <a:gd name="connsiteX50" fmla="*/ 3132667 w 3142682"/>
              <a:gd name="connsiteY50" fmla="*/ 4326467 h 5822193"/>
              <a:gd name="connsiteX51" fmla="*/ 3124200 w 3142682"/>
              <a:gd name="connsiteY51" fmla="*/ 4250267 h 5822193"/>
              <a:gd name="connsiteX52" fmla="*/ 3107267 w 3142682"/>
              <a:gd name="connsiteY52" fmla="*/ 4182534 h 5822193"/>
              <a:gd name="connsiteX53" fmla="*/ 3073400 w 3142682"/>
              <a:gd name="connsiteY53" fmla="*/ 4047067 h 5822193"/>
              <a:gd name="connsiteX54" fmla="*/ 3048000 w 3142682"/>
              <a:gd name="connsiteY54" fmla="*/ 3945467 h 5822193"/>
              <a:gd name="connsiteX55" fmla="*/ 3039534 w 3142682"/>
              <a:gd name="connsiteY55" fmla="*/ 3886200 h 5822193"/>
              <a:gd name="connsiteX56" fmla="*/ 2980267 w 3142682"/>
              <a:gd name="connsiteY56" fmla="*/ 3657600 h 5822193"/>
              <a:gd name="connsiteX57" fmla="*/ 2954867 w 3142682"/>
              <a:gd name="connsiteY57" fmla="*/ 3429000 h 5822193"/>
              <a:gd name="connsiteX58" fmla="*/ 2937934 w 3142682"/>
              <a:gd name="connsiteY58" fmla="*/ 3268134 h 5822193"/>
              <a:gd name="connsiteX59" fmla="*/ 2921000 w 3142682"/>
              <a:gd name="connsiteY59" fmla="*/ 3022600 h 5822193"/>
              <a:gd name="connsiteX60" fmla="*/ 2904067 w 3142682"/>
              <a:gd name="connsiteY60" fmla="*/ 2878667 h 5822193"/>
              <a:gd name="connsiteX61" fmla="*/ 2887134 w 3142682"/>
              <a:gd name="connsiteY61" fmla="*/ 2734734 h 5822193"/>
              <a:gd name="connsiteX62" fmla="*/ 2878667 w 3142682"/>
              <a:gd name="connsiteY62" fmla="*/ 2709334 h 5822193"/>
              <a:gd name="connsiteX63" fmla="*/ 2870200 w 3142682"/>
              <a:gd name="connsiteY63" fmla="*/ 2624667 h 5822193"/>
              <a:gd name="connsiteX64" fmla="*/ 2844800 w 3142682"/>
              <a:gd name="connsiteY64" fmla="*/ 2514600 h 5822193"/>
              <a:gd name="connsiteX65" fmla="*/ 2819400 w 3142682"/>
              <a:gd name="connsiteY65" fmla="*/ 2455334 h 5822193"/>
              <a:gd name="connsiteX66" fmla="*/ 2802467 w 3142682"/>
              <a:gd name="connsiteY66" fmla="*/ 2438400 h 5822193"/>
              <a:gd name="connsiteX67" fmla="*/ 2777067 w 3142682"/>
              <a:gd name="connsiteY67" fmla="*/ 2404534 h 5822193"/>
              <a:gd name="connsiteX68" fmla="*/ 2717800 w 3142682"/>
              <a:gd name="connsiteY68" fmla="*/ 2370667 h 5822193"/>
              <a:gd name="connsiteX69" fmla="*/ 2599267 w 3142682"/>
              <a:gd name="connsiteY69" fmla="*/ 2345267 h 5822193"/>
              <a:gd name="connsiteX70" fmla="*/ 2480734 w 3142682"/>
              <a:gd name="connsiteY70" fmla="*/ 2328334 h 5822193"/>
              <a:gd name="connsiteX71" fmla="*/ 2421467 w 3142682"/>
              <a:gd name="connsiteY71" fmla="*/ 2319867 h 5822193"/>
              <a:gd name="connsiteX72" fmla="*/ 2311400 w 3142682"/>
              <a:gd name="connsiteY72" fmla="*/ 2286000 h 5822193"/>
              <a:gd name="connsiteX73" fmla="*/ 2226734 w 3142682"/>
              <a:gd name="connsiteY73" fmla="*/ 2269067 h 5822193"/>
              <a:gd name="connsiteX74" fmla="*/ 2091267 w 3142682"/>
              <a:gd name="connsiteY74" fmla="*/ 2260600 h 5822193"/>
              <a:gd name="connsiteX75" fmla="*/ 2023534 w 3142682"/>
              <a:gd name="connsiteY75" fmla="*/ 2252134 h 5822193"/>
              <a:gd name="connsiteX76" fmla="*/ 1888067 w 3142682"/>
              <a:gd name="connsiteY76" fmla="*/ 2243667 h 5822193"/>
              <a:gd name="connsiteX77" fmla="*/ 1761067 w 3142682"/>
              <a:gd name="connsiteY77" fmla="*/ 2226734 h 5822193"/>
              <a:gd name="connsiteX78" fmla="*/ 1718734 w 3142682"/>
              <a:gd name="connsiteY78" fmla="*/ 2218267 h 5822193"/>
              <a:gd name="connsiteX79" fmla="*/ 1625600 w 3142682"/>
              <a:gd name="connsiteY79" fmla="*/ 2209800 h 5822193"/>
              <a:gd name="connsiteX80" fmla="*/ 1583267 w 3142682"/>
              <a:gd name="connsiteY80" fmla="*/ 2201334 h 5822193"/>
              <a:gd name="connsiteX81" fmla="*/ 1524000 w 3142682"/>
              <a:gd name="connsiteY81" fmla="*/ 2184400 h 5822193"/>
              <a:gd name="connsiteX82" fmla="*/ 592667 w 3142682"/>
              <a:gd name="connsiteY82" fmla="*/ 2192867 h 5822193"/>
              <a:gd name="connsiteX83" fmla="*/ 381000 w 3142682"/>
              <a:gd name="connsiteY83" fmla="*/ 2209800 h 5822193"/>
              <a:gd name="connsiteX84" fmla="*/ 338667 w 3142682"/>
              <a:gd name="connsiteY84" fmla="*/ 2218267 h 5822193"/>
              <a:gd name="connsiteX85" fmla="*/ 270934 w 3142682"/>
              <a:gd name="connsiteY85" fmla="*/ 2226734 h 5822193"/>
              <a:gd name="connsiteX86" fmla="*/ 220134 w 3142682"/>
              <a:gd name="connsiteY86" fmla="*/ 2243667 h 5822193"/>
              <a:gd name="connsiteX87" fmla="*/ 143934 w 3142682"/>
              <a:gd name="connsiteY87" fmla="*/ 2260600 h 5822193"/>
              <a:gd name="connsiteX88" fmla="*/ 127000 w 3142682"/>
              <a:gd name="connsiteY88" fmla="*/ 2277534 h 5822193"/>
              <a:gd name="connsiteX89" fmla="*/ 101600 w 3142682"/>
              <a:gd name="connsiteY89" fmla="*/ 2286000 h 5822193"/>
              <a:gd name="connsiteX90" fmla="*/ 135467 w 3142682"/>
              <a:gd name="connsiteY90" fmla="*/ 2379134 h 5822193"/>
              <a:gd name="connsiteX91" fmla="*/ 160867 w 3142682"/>
              <a:gd name="connsiteY91" fmla="*/ 2396067 h 5822193"/>
              <a:gd name="connsiteX92" fmla="*/ 169334 w 3142682"/>
              <a:gd name="connsiteY92" fmla="*/ 2370667 h 5822193"/>
              <a:gd name="connsiteX93" fmla="*/ 237067 w 3142682"/>
              <a:gd name="connsiteY93" fmla="*/ 2353734 h 5822193"/>
              <a:gd name="connsiteX94" fmla="*/ 279400 w 3142682"/>
              <a:gd name="connsiteY94" fmla="*/ 2345267 h 5822193"/>
              <a:gd name="connsiteX95" fmla="*/ 1016000 w 3142682"/>
              <a:gd name="connsiteY95" fmla="*/ 2336800 h 5822193"/>
              <a:gd name="connsiteX96" fmla="*/ 1092200 w 3142682"/>
              <a:gd name="connsiteY96" fmla="*/ 2319867 h 5822193"/>
              <a:gd name="connsiteX97" fmla="*/ 1109134 w 3142682"/>
              <a:gd name="connsiteY97" fmla="*/ 2302934 h 5822193"/>
              <a:gd name="connsiteX98" fmla="*/ 1134534 w 3142682"/>
              <a:gd name="connsiteY98" fmla="*/ 2286000 h 5822193"/>
              <a:gd name="connsiteX99" fmla="*/ 1151467 w 3142682"/>
              <a:gd name="connsiteY99" fmla="*/ 2260600 h 5822193"/>
              <a:gd name="connsiteX100" fmla="*/ 1176867 w 3142682"/>
              <a:gd name="connsiteY100" fmla="*/ 2218267 h 5822193"/>
              <a:gd name="connsiteX101" fmla="*/ 1210734 w 3142682"/>
              <a:gd name="connsiteY101" fmla="*/ 2184400 h 5822193"/>
              <a:gd name="connsiteX102" fmla="*/ 1236134 w 3142682"/>
              <a:gd name="connsiteY102" fmla="*/ 2133600 h 5822193"/>
              <a:gd name="connsiteX103" fmla="*/ 1303867 w 3142682"/>
              <a:gd name="connsiteY103" fmla="*/ 1989667 h 5822193"/>
              <a:gd name="connsiteX104" fmla="*/ 1312334 w 3142682"/>
              <a:gd name="connsiteY104" fmla="*/ 1938867 h 5822193"/>
              <a:gd name="connsiteX105" fmla="*/ 1329267 w 3142682"/>
              <a:gd name="connsiteY105" fmla="*/ 1761067 h 5822193"/>
              <a:gd name="connsiteX106" fmla="*/ 1320800 w 3142682"/>
              <a:gd name="connsiteY106" fmla="*/ 778934 h 5822193"/>
              <a:gd name="connsiteX107" fmla="*/ 1303867 w 3142682"/>
              <a:gd name="connsiteY107" fmla="*/ 609600 h 5822193"/>
              <a:gd name="connsiteX108" fmla="*/ 1295400 w 3142682"/>
              <a:gd name="connsiteY108" fmla="*/ 457200 h 5822193"/>
              <a:gd name="connsiteX109" fmla="*/ 1286934 w 3142682"/>
              <a:gd name="connsiteY109" fmla="*/ 135467 h 5822193"/>
              <a:gd name="connsiteX110" fmla="*/ 1278467 w 3142682"/>
              <a:gd name="connsiteY110" fmla="*/ 50800 h 5822193"/>
              <a:gd name="connsiteX111" fmla="*/ 1261534 w 3142682"/>
              <a:gd name="connsiteY111" fmla="*/ 0 h 582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142682" h="5822193">
                <a:moveTo>
                  <a:pt x="59267" y="2514600"/>
                </a:moveTo>
                <a:cubicBezTo>
                  <a:pt x="70556" y="2531533"/>
                  <a:pt x="86698" y="2546093"/>
                  <a:pt x="93134" y="2565400"/>
                </a:cubicBezTo>
                <a:cubicBezTo>
                  <a:pt x="101216" y="2589645"/>
                  <a:pt x="101600" y="2616044"/>
                  <a:pt x="101600" y="2641600"/>
                </a:cubicBezTo>
                <a:cubicBezTo>
                  <a:pt x="101600" y="2746060"/>
                  <a:pt x="96862" y="2850473"/>
                  <a:pt x="93134" y="2954867"/>
                </a:cubicBezTo>
                <a:cubicBezTo>
                  <a:pt x="87520" y="3112058"/>
                  <a:pt x="94231" y="3067917"/>
                  <a:pt x="76200" y="3158067"/>
                </a:cubicBezTo>
                <a:cubicBezTo>
                  <a:pt x="73378" y="3189111"/>
                  <a:pt x="71600" y="3220268"/>
                  <a:pt x="67734" y="3251200"/>
                </a:cubicBezTo>
                <a:cubicBezTo>
                  <a:pt x="65949" y="3265480"/>
                  <a:pt x="60146" y="3279170"/>
                  <a:pt x="59267" y="3293534"/>
                </a:cubicBezTo>
                <a:cubicBezTo>
                  <a:pt x="34090" y="3704766"/>
                  <a:pt x="50164" y="3559947"/>
                  <a:pt x="33867" y="3877734"/>
                </a:cubicBezTo>
                <a:cubicBezTo>
                  <a:pt x="31838" y="3917294"/>
                  <a:pt x="27871" y="3956732"/>
                  <a:pt x="25400" y="3996267"/>
                </a:cubicBezTo>
                <a:cubicBezTo>
                  <a:pt x="16582" y="4137356"/>
                  <a:pt x="0" y="4419600"/>
                  <a:pt x="0" y="4419600"/>
                </a:cubicBezTo>
                <a:cubicBezTo>
                  <a:pt x="2822" y="4639733"/>
                  <a:pt x="1050" y="4859974"/>
                  <a:pt x="8467" y="5080000"/>
                </a:cubicBezTo>
                <a:cubicBezTo>
                  <a:pt x="10091" y="5128189"/>
                  <a:pt x="24160" y="5163319"/>
                  <a:pt x="33867" y="5207000"/>
                </a:cubicBezTo>
                <a:cubicBezTo>
                  <a:pt x="36989" y="5221048"/>
                  <a:pt x="39098" y="5235312"/>
                  <a:pt x="42334" y="5249334"/>
                </a:cubicBezTo>
                <a:cubicBezTo>
                  <a:pt x="47567" y="5272011"/>
                  <a:pt x="55976" y="5294028"/>
                  <a:pt x="59267" y="5317067"/>
                </a:cubicBezTo>
                <a:cubicBezTo>
                  <a:pt x="65802" y="5362811"/>
                  <a:pt x="61160" y="5374939"/>
                  <a:pt x="84667" y="5410200"/>
                </a:cubicBezTo>
                <a:cubicBezTo>
                  <a:pt x="89095" y="5416842"/>
                  <a:pt x="96613" y="5420901"/>
                  <a:pt x="101600" y="5427134"/>
                </a:cubicBezTo>
                <a:cubicBezTo>
                  <a:pt x="107957" y="5435080"/>
                  <a:pt x="112020" y="5444717"/>
                  <a:pt x="118534" y="5452534"/>
                </a:cubicBezTo>
                <a:cubicBezTo>
                  <a:pt x="135393" y="5472765"/>
                  <a:pt x="172947" y="5504537"/>
                  <a:pt x="194734" y="5511800"/>
                </a:cubicBezTo>
                <a:cubicBezTo>
                  <a:pt x="216714" y="5519127"/>
                  <a:pt x="242224" y="5527078"/>
                  <a:pt x="262467" y="5537200"/>
                </a:cubicBezTo>
                <a:cubicBezTo>
                  <a:pt x="271568" y="5541751"/>
                  <a:pt x="278514" y="5550126"/>
                  <a:pt x="287867" y="5554134"/>
                </a:cubicBezTo>
                <a:cubicBezTo>
                  <a:pt x="298323" y="5558615"/>
                  <a:pt x="356540" y="5569562"/>
                  <a:pt x="364067" y="5571067"/>
                </a:cubicBezTo>
                <a:cubicBezTo>
                  <a:pt x="378178" y="5579534"/>
                  <a:pt x="391362" y="5589783"/>
                  <a:pt x="406400" y="5596467"/>
                </a:cubicBezTo>
                <a:cubicBezTo>
                  <a:pt x="417034" y="5601193"/>
                  <a:pt x="429078" y="5601737"/>
                  <a:pt x="440267" y="5604934"/>
                </a:cubicBezTo>
                <a:cubicBezTo>
                  <a:pt x="488158" y="5618617"/>
                  <a:pt x="461819" y="5620616"/>
                  <a:pt x="541867" y="5621867"/>
                </a:cubicBezTo>
                <a:lnTo>
                  <a:pt x="1549400" y="5630334"/>
                </a:lnTo>
                <a:lnTo>
                  <a:pt x="1591734" y="5638800"/>
                </a:lnTo>
                <a:cubicBezTo>
                  <a:pt x="1611097" y="5642320"/>
                  <a:pt x="1663952" y="5650030"/>
                  <a:pt x="1684867" y="5655734"/>
                </a:cubicBezTo>
                <a:cubicBezTo>
                  <a:pt x="1730072" y="5668063"/>
                  <a:pt x="1747381" y="5680542"/>
                  <a:pt x="1794934" y="5689600"/>
                </a:cubicBezTo>
                <a:cubicBezTo>
                  <a:pt x="1834141" y="5697068"/>
                  <a:pt x="1875090" y="5695570"/>
                  <a:pt x="1913467" y="5706534"/>
                </a:cubicBezTo>
                <a:cubicBezTo>
                  <a:pt x="2111462" y="5763103"/>
                  <a:pt x="1865113" y="5694446"/>
                  <a:pt x="2015067" y="5731934"/>
                </a:cubicBezTo>
                <a:cubicBezTo>
                  <a:pt x="2035000" y="5736917"/>
                  <a:pt x="2054140" y="5745081"/>
                  <a:pt x="2074334" y="5748867"/>
                </a:cubicBezTo>
                <a:cubicBezTo>
                  <a:pt x="2099453" y="5753577"/>
                  <a:pt x="2125134" y="5754512"/>
                  <a:pt x="2150534" y="5757334"/>
                </a:cubicBezTo>
                <a:cubicBezTo>
                  <a:pt x="2265475" y="5790174"/>
                  <a:pt x="2162490" y="5765327"/>
                  <a:pt x="2345267" y="5782734"/>
                </a:cubicBezTo>
                <a:cubicBezTo>
                  <a:pt x="2359593" y="5784098"/>
                  <a:pt x="2373342" y="5789256"/>
                  <a:pt x="2387600" y="5791200"/>
                </a:cubicBezTo>
                <a:cubicBezTo>
                  <a:pt x="2435466" y="5797727"/>
                  <a:pt x="2483556" y="5802489"/>
                  <a:pt x="2531534" y="5808134"/>
                </a:cubicBezTo>
                <a:cubicBezTo>
                  <a:pt x="2609849" y="5827711"/>
                  <a:pt x="2589059" y="5826031"/>
                  <a:pt x="2726267" y="5808134"/>
                </a:cubicBezTo>
                <a:cubicBezTo>
                  <a:pt x="2738783" y="5806502"/>
                  <a:pt x="2748415" y="5795888"/>
                  <a:pt x="2760134" y="5791200"/>
                </a:cubicBezTo>
                <a:cubicBezTo>
                  <a:pt x="2776707" y="5784571"/>
                  <a:pt x="2810934" y="5774267"/>
                  <a:pt x="2810934" y="5774267"/>
                </a:cubicBezTo>
                <a:cubicBezTo>
                  <a:pt x="2822223" y="5765800"/>
                  <a:pt x="2832548" y="5755868"/>
                  <a:pt x="2844800" y="5748867"/>
                </a:cubicBezTo>
                <a:cubicBezTo>
                  <a:pt x="2887964" y="5724202"/>
                  <a:pt x="2855297" y="5763363"/>
                  <a:pt x="2895600" y="5715000"/>
                </a:cubicBezTo>
                <a:cubicBezTo>
                  <a:pt x="2902114" y="5707183"/>
                  <a:pt x="2906020" y="5697417"/>
                  <a:pt x="2912534" y="5689600"/>
                </a:cubicBezTo>
                <a:cubicBezTo>
                  <a:pt x="2944648" y="5651064"/>
                  <a:pt x="2958522" y="5661700"/>
                  <a:pt x="2980267" y="5596467"/>
                </a:cubicBezTo>
                <a:cubicBezTo>
                  <a:pt x="2983089" y="5588000"/>
                  <a:pt x="2985218" y="5579270"/>
                  <a:pt x="2988734" y="5571067"/>
                </a:cubicBezTo>
                <a:cubicBezTo>
                  <a:pt x="3001625" y="5540987"/>
                  <a:pt x="3005593" y="5537310"/>
                  <a:pt x="3022600" y="5511800"/>
                </a:cubicBezTo>
                <a:cubicBezTo>
                  <a:pt x="3028421" y="5482696"/>
                  <a:pt x="3031562" y="5463504"/>
                  <a:pt x="3039534" y="5435600"/>
                </a:cubicBezTo>
                <a:cubicBezTo>
                  <a:pt x="3041986" y="5427019"/>
                  <a:pt x="3045652" y="5418810"/>
                  <a:pt x="3048000" y="5410200"/>
                </a:cubicBezTo>
                <a:cubicBezTo>
                  <a:pt x="3071993" y="5322228"/>
                  <a:pt x="3052359" y="5367619"/>
                  <a:pt x="3081867" y="5308600"/>
                </a:cubicBezTo>
                <a:cubicBezTo>
                  <a:pt x="3102782" y="5204031"/>
                  <a:pt x="3077136" y="5334624"/>
                  <a:pt x="3098800" y="5215467"/>
                </a:cubicBezTo>
                <a:cubicBezTo>
                  <a:pt x="3101374" y="5201309"/>
                  <a:pt x="3104574" y="5187270"/>
                  <a:pt x="3107267" y="5173134"/>
                </a:cubicBezTo>
                <a:cubicBezTo>
                  <a:pt x="3115863" y="5128003"/>
                  <a:pt x="3132667" y="5037667"/>
                  <a:pt x="3132667" y="5037667"/>
                </a:cubicBezTo>
                <a:cubicBezTo>
                  <a:pt x="3145629" y="4700677"/>
                  <a:pt x="3146408" y="4786760"/>
                  <a:pt x="3132667" y="4326467"/>
                </a:cubicBezTo>
                <a:cubicBezTo>
                  <a:pt x="3131904" y="4300922"/>
                  <a:pt x="3128641" y="4275434"/>
                  <a:pt x="3124200" y="4250267"/>
                </a:cubicBezTo>
                <a:cubicBezTo>
                  <a:pt x="3120156" y="4227349"/>
                  <a:pt x="3107267" y="4182534"/>
                  <a:pt x="3107267" y="4182534"/>
                </a:cubicBezTo>
                <a:cubicBezTo>
                  <a:pt x="3087777" y="4026615"/>
                  <a:pt x="3115302" y="4204202"/>
                  <a:pt x="3073400" y="4047067"/>
                </a:cubicBezTo>
                <a:cubicBezTo>
                  <a:pt x="3035185" y="3903759"/>
                  <a:pt x="3093365" y="4058874"/>
                  <a:pt x="3048000" y="3945467"/>
                </a:cubicBezTo>
                <a:cubicBezTo>
                  <a:pt x="3045178" y="3925711"/>
                  <a:pt x="3044374" y="3905560"/>
                  <a:pt x="3039534" y="3886200"/>
                </a:cubicBezTo>
                <a:cubicBezTo>
                  <a:pt x="3007678" y="3758771"/>
                  <a:pt x="3000506" y="3839751"/>
                  <a:pt x="2980267" y="3657600"/>
                </a:cubicBezTo>
                <a:cubicBezTo>
                  <a:pt x="2971800" y="3581400"/>
                  <a:pt x="2963152" y="3505220"/>
                  <a:pt x="2954867" y="3429000"/>
                </a:cubicBezTo>
                <a:cubicBezTo>
                  <a:pt x="2949041" y="3375397"/>
                  <a:pt x="2940768" y="3321978"/>
                  <a:pt x="2937934" y="3268134"/>
                </a:cubicBezTo>
                <a:cubicBezTo>
                  <a:pt x="2922745" y="2979546"/>
                  <a:pt x="2937574" y="3213200"/>
                  <a:pt x="2921000" y="3022600"/>
                </a:cubicBezTo>
                <a:cubicBezTo>
                  <a:pt x="2909769" y="2893442"/>
                  <a:pt x="2922051" y="2950601"/>
                  <a:pt x="2904067" y="2878667"/>
                </a:cubicBezTo>
                <a:cubicBezTo>
                  <a:pt x="2902425" y="2863892"/>
                  <a:pt x="2890456" y="2753004"/>
                  <a:pt x="2887134" y="2734734"/>
                </a:cubicBezTo>
                <a:cubicBezTo>
                  <a:pt x="2885538" y="2725953"/>
                  <a:pt x="2881489" y="2717801"/>
                  <a:pt x="2878667" y="2709334"/>
                </a:cubicBezTo>
                <a:cubicBezTo>
                  <a:pt x="2875845" y="2681112"/>
                  <a:pt x="2873949" y="2652781"/>
                  <a:pt x="2870200" y="2624667"/>
                </a:cubicBezTo>
                <a:cubicBezTo>
                  <a:pt x="2867214" y="2602272"/>
                  <a:pt x="2848981" y="2527143"/>
                  <a:pt x="2844800" y="2514600"/>
                </a:cubicBezTo>
                <a:cubicBezTo>
                  <a:pt x="2837273" y="2492018"/>
                  <a:pt x="2833353" y="2476263"/>
                  <a:pt x="2819400" y="2455334"/>
                </a:cubicBezTo>
                <a:cubicBezTo>
                  <a:pt x="2814972" y="2448692"/>
                  <a:pt x="2807577" y="2444532"/>
                  <a:pt x="2802467" y="2438400"/>
                </a:cubicBezTo>
                <a:cubicBezTo>
                  <a:pt x="2793433" y="2427560"/>
                  <a:pt x="2787045" y="2414512"/>
                  <a:pt x="2777067" y="2404534"/>
                </a:cubicBezTo>
                <a:cubicBezTo>
                  <a:pt x="2766882" y="2394349"/>
                  <a:pt x="2728871" y="2375095"/>
                  <a:pt x="2717800" y="2370667"/>
                </a:cubicBezTo>
                <a:cubicBezTo>
                  <a:pt x="2662962" y="2348733"/>
                  <a:pt x="2662342" y="2353152"/>
                  <a:pt x="2599267" y="2345267"/>
                </a:cubicBezTo>
                <a:cubicBezTo>
                  <a:pt x="2541639" y="2326057"/>
                  <a:pt x="2592031" y="2340700"/>
                  <a:pt x="2480734" y="2328334"/>
                </a:cubicBezTo>
                <a:cubicBezTo>
                  <a:pt x="2460900" y="2326130"/>
                  <a:pt x="2441223" y="2322689"/>
                  <a:pt x="2421467" y="2319867"/>
                </a:cubicBezTo>
                <a:cubicBezTo>
                  <a:pt x="2365943" y="2297658"/>
                  <a:pt x="2380988" y="2301464"/>
                  <a:pt x="2311400" y="2286000"/>
                </a:cubicBezTo>
                <a:cubicBezTo>
                  <a:pt x="2283304" y="2279756"/>
                  <a:pt x="2255459" y="2270862"/>
                  <a:pt x="2226734" y="2269067"/>
                </a:cubicBezTo>
                <a:cubicBezTo>
                  <a:pt x="2181578" y="2266245"/>
                  <a:pt x="2136355" y="2264357"/>
                  <a:pt x="2091267" y="2260600"/>
                </a:cubicBezTo>
                <a:cubicBezTo>
                  <a:pt x="2068592" y="2258710"/>
                  <a:pt x="2046209" y="2254024"/>
                  <a:pt x="2023534" y="2252134"/>
                </a:cubicBezTo>
                <a:cubicBezTo>
                  <a:pt x="1978446" y="2248377"/>
                  <a:pt x="1933223" y="2246489"/>
                  <a:pt x="1888067" y="2243667"/>
                </a:cubicBezTo>
                <a:cubicBezTo>
                  <a:pt x="1813296" y="2224974"/>
                  <a:pt x="1894351" y="2243394"/>
                  <a:pt x="1761067" y="2226734"/>
                </a:cubicBezTo>
                <a:cubicBezTo>
                  <a:pt x="1746788" y="2224949"/>
                  <a:pt x="1733013" y="2220052"/>
                  <a:pt x="1718734" y="2218267"/>
                </a:cubicBezTo>
                <a:cubicBezTo>
                  <a:pt x="1687802" y="2214400"/>
                  <a:pt x="1656645" y="2212622"/>
                  <a:pt x="1625600" y="2209800"/>
                </a:cubicBezTo>
                <a:cubicBezTo>
                  <a:pt x="1611489" y="2206978"/>
                  <a:pt x="1597228" y="2204824"/>
                  <a:pt x="1583267" y="2201334"/>
                </a:cubicBezTo>
                <a:cubicBezTo>
                  <a:pt x="1563334" y="2196351"/>
                  <a:pt x="1544546" y="2184576"/>
                  <a:pt x="1524000" y="2184400"/>
                </a:cubicBezTo>
                <a:lnTo>
                  <a:pt x="592667" y="2192867"/>
                </a:lnTo>
                <a:cubicBezTo>
                  <a:pt x="550280" y="2195895"/>
                  <a:pt x="429190" y="2203776"/>
                  <a:pt x="381000" y="2209800"/>
                </a:cubicBezTo>
                <a:cubicBezTo>
                  <a:pt x="366721" y="2211585"/>
                  <a:pt x="352890" y="2216079"/>
                  <a:pt x="338667" y="2218267"/>
                </a:cubicBezTo>
                <a:cubicBezTo>
                  <a:pt x="316178" y="2221727"/>
                  <a:pt x="293512" y="2223912"/>
                  <a:pt x="270934" y="2226734"/>
                </a:cubicBezTo>
                <a:cubicBezTo>
                  <a:pt x="254001" y="2232378"/>
                  <a:pt x="237740" y="2240732"/>
                  <a:pt x="220134" y="2243667"/>
                </a:cubicBezTo>
                <a:cubicBezTo>
                  <a:pt x="160531" y="2253601"/>
                  <a:pt x="185620" y="2246706"/>
                  <a:pt x="143934" y="2260600"/>
                </a:cubicBezTo>
                <a:cubicBezTo>
                  <a:pt x="138289" y="2266245"/>
                  <a:pt x="133845" y="2273427"/>
                  <a:pt x="127000" y="2277534"/>
                </a:cubicBezTo>
                <a:cubicBezTo>
                  <a:pt x="119347" y="2282126"/>
                  <a:pt x="102585" y="2277130"/>
                  <a:pt x="101600" y="2286000"/>
                </a:cubicBezTo>
                <a:cubicBezTo>
                  <a:pt x="99193" y="2307668"/>
                  <a:pt x="115160" y="2358827"/>
                  <a:pt x="135467" y="2379134"/>
                </a:cubicBezTo>
                <a:cubicBezTo>
                  <a:pt x="142662" y="2386329"/>
                  <a:pt x="152400" y="2390423"/>
                  <a:pt x="160867" y="2396067"/>
                </a:cubicBezTo>
                <a:cubicBezTo>
                  <a:pt x="163689" y="2387600"/>
                  <a:pt x="161532" y="2375001"/>
                  <a:pt x="169334" y="2370667"/>
                </a:cubicBezTo>
                <a:cubicBezTo>
                  <a:pt x="189678" y="2359365"/>
                  <a:pt x="214246" y="2358298"/>
                  <a:pt x="237067" y="2353734"/>
                </a:cubicBezTo>
                <a:cubicBezTo>
                  <a:pt x="251178" y="2350912"/>
                  <a:pt x="265013" y="2345580"/>
                  <a:pt x="279400" y="2345267"/>
                </a:cubicBezTo>
                <a:cubicBezTo>
                  <a:pt x="524892" y="2339930"/>
                  <a:pt x="770467" y="2339622"/>
                  <a:pt x="1016000" y="2336800"/>
                </a:cubicBezTo>
                <a:cubicBezTo>
                  <a:pt x="1026264" y="2335089"/>
                  <a:pt x="1076165" y="2329488"/>
                  <a:pt x="1092200" y="2319867"/>
                </a:cubicBezTo>
                <a:cubicBezTo>
                  <a:pt x="1099045" y="2315760"/>
                  <a:pt x="1102901" y="2307921"/>
                  <a:pt x="1109134" y="2302934"/>
                </a:cubicBezTo>
                <a:cubicBezTo>
                  <a:pt x="1117080" y="2296577"/>
                  <a:pt x="1126067" y="2291645"/>
                  <a:pt x="1134534" y="2286000"/>
                </a:cubicBezTo>
                <a:cubicBezTo>
                  <a:pt x="1140178" y="2277533"/>
                  <a:pt x="1146074" y="2269229"/>
                  <a:pt x="1151467" y="2260600"/>
                </a:cubicBezTo>
                <a:cubicBezTo>
                  <a:pt x="1160189" y="2246645"/>
                  <a:pt x="1166764" y="2231257"/>
                  <a:pt x="1176867" y="2218267"/>
                </a:cubicBezTo>
                <a:cubicBezTo>
                  <a:pt x="1186669" y="2205665"/>
                  <a:pt x="1199445" y="2195689"/>
                  <a:pt x="1210734" y="2184400"/>
                </a:cubicBezTo>
                <a:cubicBezTo>
                  <a:pt x="1227901" y="2132894"/>
                  <a:pt x="1207997" y="2185184"/>
                  <a:pt x="1236134" y="2133600"/>
                </a:cubicBezTo>
                <a:cubicBezTo>
                  <a:pt x="1263907" y="2082683"/>
                  <a:pt x="1280145" y="2043041"/>
                  <a:pt x="1303867" y="1989667"/>
                </a:cubicBezTo>
                <a:cubicBezTo>
                  <a:pt x="1306689" y="1972734"/>
                  <a:pt x="1310065" y="1955883"/>
                  <a:pt x="1312334" y="1938867"/>
                </a:cubicBezTo>
                <a:cubicBezTo>
                  <a:pt x="1320478" y="1877788"/>
                  <a:pt x="1324096" y="1823112"/>
                  <a:pt x="1329267" y="1761067"/>
                </a:cubicBezTo>
                <a:cubicBezTo>
                  <a:pt x="1326445" y="1433689"/>
                  <a:pt x="1325760" y="1106286"/>
                  <a:pt x="1320800" y="778934"/>
                </a:cubicBezTo>
                <a:cubicBezTo>
                  <a:pt x="1319021" y="661503"/>
                  <a:pt x="1321401" y="679734"/>
                  <a:pt x="1303867" y="609600"/>
                </a:cubicBezTo>
                <a:cubicBezTo>
                  <a:pt x="1301045" y="558800"/>
                  <a:pt x="1297216" y="508046"/>
                  <a:pt x="1295400" y="457200"/>
                </a:cubicBezTo>
                <a:cubicBezTo>
                  <a:pt x="1291571" y="349987"/>
                  <a:pt x="1291400" y="242655"/>
                  <a:pt x="1286934" y="135467"/>
                </a:cubicBezTo>
                <a:cubicBezTo>
                  <a:pt x="1285753" y="107128"/>
                  <a:pt x="1283694" y="78677"/>
                  <a:pt x="1278467" y="50800"/>
                </a:cubicBezTo>
                <a:cubicBezTo>
                  <a:pt x="1275178" y="33256"/>
                  <a:pt x="1261534" y="0"/>
                  <a:pt x="1261534" y="0"/>
                </a:cubicBezTo>
              </a:path>
            </a:pathLst>
          </a:cu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5911850" y="783836"/>
            <a:ext cx="482600" cy="460764"/>
          </a:xfrm>
          <a:custGeom>
            <a:avLst/>
            <a:gdLst>
              <a:gd name="connsiteX0" fmla="*/ 643466 w 643466"/>
              <a:gd name="connsiteY0" fmla="*/ 460764 h 460764"/>
              <a:gd name="connsiteX1" fmla="*/ 635000 w 643466"/>
              <a:gd name="connsiteY1" fmla="*/ 376097 h 460764"/>
              <a:gd name="connsiteX2" fmla="*/ 618066 w 643466"/>
              <a:gd name="connsiteY2" fmla="*/ 359164 h 460764"/>
              <a:gd name="connsiteX3" fmla="*/ 592666 w 643466"/>
              <a:gd name="connsiteY3" fmla="*/ 316831 h 460764"/>
              <a:gd name="connsiteX4" fmla="*/ 558800 w 643466"/>
              <a:gd name="connsiteY4" fmla="*/ 282964 h 460764"/>
              <a:gd name="connsiteX5" fmla="*/ 550333 w 643466"/>
              <a:gd name="connsiteY5" fmla="*/ 257564 h 460764"/>
              <a:gd name="connsiteX6" fmla="*/ 533400 w 643466"/>
              <a:gd name="connsiteY6" fmla="*/ 232164 h 460764"/>
              <a:gd name="connsiteX7" fmla="*/ 499533 w 643466"/>
              <a:gd name="connsiteY7" fmla="*/ 198297 h 460764"/>
              <a:gd name="connsiteX8" fmla="*/ 440266 w 643466"/>
              <a:gd name="connsiteY8" fmla="*/ 147497 h 460764"/>
              <a:gd name="connsiteX9" fmla="*/ 397933 w 643466"/>
              <a:gd name="connsiteY9" fmla="*/ 105164 h 460764"/>
              <a:gd name="connsiteX10" fmla="*/ 389466 w 643466"/>
              <a:gd name="connsiteY10" fmla="*/ 79764 h 460764"/>
              <a:gd name="connsiteX11" fmla="*/ 338666 w 643466"/>
              <a:gd name="connsiteY11" fmla="*/ 28964 h 460764"/>
              <a:gd name="connsiteX12" fmla="*/ 321733 w 643466"/>
              <a:gd name="connsiteY12" fmla="*/ 3564 h 460764"/>
              <a:gd name="connsiteX13" fmla="*/ 0 w 643466"/>
              <a:gd name="connsiteY13" fmla="*/ 3564 h 46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3466" h="460764">
                <a:moveTo>
                  <a:pt x="643466" y="460764"/>
                </a:moveTo>
                <a:cubicBezTo>
                  <a:pt x="640644" y="432542"/>
                  <a:pt x="641879" y="403613"/>
                  <a:pt x="635000" y="376097"/>
                </a:cubicBezTo>
                <a:cubicBezTo>
                  <a:pt x="633064" y="368353"/>
                  <a:pt x="622173" y="366009"/>
                  <a:pt x="618066" y="359164"/>
                </a:cubicBezTo>
                <a:cubicBezTo>
                  <a:pt x="585093" y="304210"/>
                  <a:pt x="635573" y="359736"/>
                  <a:pt x="592666" y="316831"/>
                </a:cubicBezTo>
                <a:cubicBezTo>
                  <a:pt x="570091" y="249100"/>
                  <a:pt x="603954" y="328118"/>
                  <a:pt x="558800" y="282964"/>
                </a:cubicBezTo>
                <a:cubicBezTo>
                  <a:pt x="552489" y="276653"/>
                  <a:pt x="554324" y="265546"/>
                  <a:pt x="550333" y="257564"/>
                </a:cubicBezTo>
                <a:cubicBezTo>
                  <a:pt x="545782" y="248463"/>
                  <a:pt x="540022" y="239890"/>
                  <a:pt x="533400" y="232164"/>
                </a:cubicBezTo>
                <a:cubicBezTo>
                  <a:pt x="523010" y="220042"/>
                  <a:pt x="510822" y="209586"/>
                  <a:pt x="499533" y="198297"/>
                </a:cubicBezTo>
                <a:cubicBezTo>
                  <a:pt x="464155" y="162919"/>
                  <a:pt x="483712" y="180081"/>
                  <a:pt x="440266" y="147497"/>
                </a:cubicBezTo>
                <a:cubicBezTo>
                  <a:pt x="338684" y="-4879"/>
                  <a:pt x="510804" y="246251"/>
                  <a:pt x="397933" y="105164"/>
                </a:cubicBezTo>
                <a:cubicBezTo>
                  <a:pt x="392358" y="98195"/>
                  <a:pt x="394945" y="86809"/>
                  <a:pt x="389466" y="79764"/>
                </a:cubicBezTo>
                <a:cubicBezTo>
                  <a:pt x="374764" y="60861"/>
                  <a:pt x="351949" y="48890"/>
                  <a:pt x="338666" y="28964"/>
                </a:cubicBezTo>
                <a:cubicBezTo>
                  <a:pt x="333022" y="20497"/>
                  <a:pt x="331880" y="4325"/>
                  <a:pt x="321733" y="3564"/>
                </a:cubicBezTo>
                <a:cubicBezTo>
                  <a:pt x="214789" y="-4457"/>
                  <a:pt x="107244" y="3564"/>
                  <a:pt x="0" y="3564"/>
                </a:cubicBezTo>
              </a:path>
            </a:pathLst>
          </a:cu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erbest Form 5"/>
          <p:cNvSpPr/>
          <p:nvPr/>
        </p:nvSpPr>
        <p:spPr>
          <a:xfrm>
            <a:off x="1758950" y="804334"/>
            <a:ext cx="228756" cy="1532467"/>
          </a:xfrm>
          <a:custGeom>
            <a:avLst/>
            <a:gdLst>
              <a:gd name="connsiteX0" fmla="*/ 211666 w 305008"/>
              <a:gd name="connsiteY0" fmla="*/ 0 h 1532467"/>
              <a:gd name="connsiteX1" fmla="*/ 169333 w 305008"/>
              <a:gd name="connsiteY1" fmla="*/ 25400 h 1532467"/>
              <a:gd name="connsiteX2" fmla="*/ 76200 w 305008"/>
              <a:gd name="connsiteY2" fmla="*/ 143934 h 1532467"/>
              <a:gd name="connsiteX3" fmla="*/ 67733 w 305008"/>
              <a:gd name="connsiteY3" fmla="*/ 169334 h 1532467"/>
              <a:gd name="connsiteX4" fmla="*/ 50800 w 305008"/>
              <a:gd name="connsiteY4" fmla="*/ 203200 h 1532467"/>
              <a:gd name="connsiteX5" fmla="*/ 33866 w 305008"/>
              <a:gd name="connsiteY5" fmla="*/ 304800 h 1532467"/>
              <a:gd name="connsiteX6" fmla="*/ 16933 w 305008"/>
              <a:gd name="connsiteY6" fmla="*/ 355600 h 1532467"/>
              <a:gd name="connsiteX7" fmla="*/ 0 w 305008"/>
              <a:gd name="connsiteY7" fmla="*/ 465667 h 1532467"/>
              <a:gd name="connsiteX8" fmla="*/ 8466 w 305008"/>
              <a:gd name="connsiteY8" fmla="*/ 592667 h 1532467"/>
              <a:gd name="connsiteX9" fmla="*/ 33866 w 305008"/>
              <a:gd name="connsiteY9" fmla="*/ 609600 h 1532467"/>
              <a:gd name="connsiteX10" fmla="*/ 67733 w 305008"/>
              <a:gd name="connsiteY10" fmla="*/ 618067 h 1532467"/>
              <a:gd name="connsiteX11" fmla="*/ 101600 w 305008"/>
              <a:gd name="connsiteY11" fmla="*/ 635000 h 1532467"/>
              <a:gd name="connsiteX12" fmla="*/ 152400 w 305008"/>
              <a:gd name="connsiteY12" fmla="*/ 660400 h 1532467"/>
              <a:gd name="connsiteX13" fmla="*/ 203200 w 305008"/>
              <a:gd name="connsiteY13" fmla="*/ 677334 h 1532467"/>
              <a:gd name="connsiteX14" fmla="*/ 254000 w 305008"/>
              <a:gd name="connsiteY14" fmla="*/ 668867 h 1532467"/>
              <a:gd name="connsiteX15" fmla="*/ 254000 w 305008"/>
              <a:gd name="connsiteY15" fmla="*/ 677334 h 1532467"/>
              <a:gd name="connsiteX16" fmla="*/ 237066 w 305008"/>
              <a:gd name="connsiteY16" fmla="*/ 702734 h 1532467"/>
              <a:gd name="connsiteX17" fmla="*/ 211666 w 305008"/>
              <a:gd name="connsiteY17" fmla="*/ 728134 h 1532467"/>
              <a:gd name="connsiteX18" fmla="*/ 169333 w 305008"/>
              <a:gd name="connsiteY18" fmla="*/ 812800 h 1532467"/>
              <a:gd name="connsiteX19" fmla="*/ 143933 w 305008"/>
              <a:gd name="connsiteY19" fmla="*/ 880534 h 1532467"/>
              <a:gd name="connsiteX20" fmla="*/ 127000 w 305008"/>
              <a:gd name="connsiteY20" fmla="*/ 931334 h 1532467"/>
              <a:gd name="connsiteX21" fmla="*/ 118533 w 305008"/>
              <a:gd name="connsiteY21" fmla="*/ 973667 h 1532467"/>
              <a:gd name="connsiteX22" fmla="*/ 101600 w 305008"/>
              <a:gd name="connsiteY22" fmla="*/ 1024467 h 1532467"/>
              <a:gd name="connsiteX23" fmla="*/ 76200 w 305008"/>
              <a:gd name="connsiteY23" fmla="*/ 1109134 h 1532467"/>
              <a:gd name="connsiteX24" fmla="*/ 67733 w 305008"/>
              <a:gd name="connsiteY24" fmla="*/ 1202267 h 1532467"/>
              <a:gd name="connsiteX25" fmla="*/ 59266 w 305008"/>
              <a:gd name="connsiteY25" fmla="*/ 1227667 h 1532467"/>
              <a:gd name="connsiteX26" fmla="*/ 50800 w 305008"/>
              <a:gd name="connsiteY26" fmla="*/ 1270000 h 1532467"/>
              <a:gd name="connsiteX27" fmla="*/ 59266 w 305008"/>
              <a:gd name="connsiteY27" fmla="*/ 1405467 h 1532467"/>
              <a:gd name="connsiteX28" fmla="*/ 76200 w 305008"/>
              <a:gd name="connsiteY28" fmla="*/ 1430867 h 1532467"/>
              <a:gd name="connsiteX29" fmla="*/ 262466 w 305008"/>
              <a:gd name="connsiteY29" fmla="*/ 1422400 h 1532467"/>
              <a:gd name="connsiteX30" fmla="*/ 287866 w 305008"/>
              <a:gd name="connsiteY30" fmla="*/ 1413934 h 1532467"/>
              <a:gd name="connsiteX31" fmla="*/ 304800 w 305008"/>
              <a:gd name="connsiteY31" fmla="*/ 1397000 h 1532467"/>
              <a:gd name="connsiteX32" fmla="*/ 279400 w 305008"/>
              <a:gd name="connsiteY32" fmla="*/ 1380067 h 1532467"/>
              <a:gd name="connsiteX33" fmla="*/ 211666 w 305008"/>
              <a:gd name="connsiteY33" fmla="*/ 1371600 h 1532467"/>
              <a:gd name="connsiteX34" fmla="*/ 279400 w 305008"/>
              <a:gd name="connsiteY34" fmla="*/ 1363134 h 1532467"/>
              <a:gd name="connsiteX35" fmla="*/ 287866 w 305008"/>
              <a:gd name="connsiteY35" fmla="*/ 1388534 h 1532467"/>
              <a:gd name="connsiteX36" fmla="*/ 279400 w 305008"/>
              <a:gd name="connsiteY36" fmla="*/ 1481667 h 1532467"/>
              <a:gd name="connsiteX37" fmla="*/ 262466 w 305008"/>
              <a:gd name="connsiteY37" fmla="*/ 1532467 h 1532467"/>
              <a:gd name="connsiteX38" fmla="*/ 254000 w 305008"/>
              <a:gd name="connsiteY38" fmla="*/ 1388534 h 153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5008" h="1532467">
                <a:moveTo>
                  <a:pt x="211666" y="0"/>
                </a:moveTo>
                <a:cubicBezTo>
                  <a:pt x="197555" y="8467"/>
                  <a:pt x="182498" y="15526"/>
                  <a:pt x="169333" y="25400"/>
                </a:cubicBezTo>
                <a:cubicBezTo>
                  <a:pt x="137806" y="49045"/>
                  <a:pt x="83598" y="133761"/>
                  <a:pt x="76200" y="143934"/>
                </a:cubicBezTo>
                <a:cubicBezTo>
                  <a:pt x="73378" y="152401"/>
                  <a:pt x="71249" y="161131"/>
                  <a:pt x="67733" y="169334"/>
                </a:cubicBezTo>
                <a:cubicBezTo>
                  <a:pt x="62761" y="180935"/>
                  <a:pt x="53861" y="190956"/>
                  <a:pt x="50800" y="203200"/>
                </a:cubicBezTo>
                <a:cubicBezTo>
                  <a:pt x="42473" y="236509"/>
                  <a:pt x="44723" y="272228"/>
                  <a:pt x="33866" y="304800"/>
                </a:cubicBezTo>
                <a:cubicBezTo>
                  <a:pt x="28222" y="321733"/>
                  <a:pt x="21262" y="338284"/>
                  <a:pt x="16933" y="355600"/>
                </a:cubicBezTo>
                <a:cubicBezTo>
                  <a:pt x="13015" y="371274"/>
                  <a:pt x="1792" y="453122"/>
                  <a:pt x="0" y="465667"/>
                </a:cubicBezTo>
                <a:cubicBezTo>
                  <a:pt x="2822" y="508000"/>
                  <a:pt x="-1251" y="551368"/>
                  <a:pt x="8466" y="592667"/>
                </a:cubicBezTo>
                <a:cubicBezTo>
                  <a:pt x="10797" y="602572"/>
                  <a:pt x="24513" y="605592"/>
                  <a:pt x="33866" y="609600"/>
                </a:cubicBezTo>
                <a:cubicBezTo>
                  <a:pt x="44562" y="614184"/>
                  <a:pt x="56837" y="613981"/>
                  <a:pt x="67733" y="618067"/>
                </a:cubicBezTo>
                <a:cubicBezTo>
                  <a:pt x="79551" y="622499"/>
                  <a:pt x="90311" y="629356"/>
                  <a:pt x="101600" y="635000"/>
                </a:cubicBezTo>
                <a:cubicBezTo>
                  <a:pt x="128801" y="662202"/>
                  <a:pt x="107816" y="647025"/>
                  <a:pt x="152400" y="660400"/>
                </a:cubicBezTo>
                <a:cubicBezTo>
                  <a:pt x="169497" y="665529"/>
                  <a:pt x="203200" y="677334"/>
                  <a:pt x="203200" y="677334"/>
                </a:cubicBezTo>
                <a:cubicBezTo>
                  <a:pt x="220133" y="674512"/>
                  <a:pt x="237242" y="672591"/>
                  <a:pt x="254000" y="668867"/>
                </a:cubicBezTo>
                <a:cubicBezTo>
                  <a:pt x="280290" y="663025"/>
                  <a:pt x="296818" y="648788"/>
                  <a:pt x="254000" y="677334"/>
                </a:cubicBezTo>
                <a:cubicBezTo>
                  <a:pt x="248355" y="685801"/>
                  <a:pt x="243580" y="694917"/>
                  <a:pt x="237066" y="702734"/>
                </a:cubicBezTo>
                <a:cubicBezTo>
                  <a:pt x="229401" y="711932"/>
                  <a:pt x="217481" y="717667"/>
                  <a:pt x="211666" y="728134"/>
                </a:cubicBezTo>
                <a:cubicBezTo>
                  <a:pt x="135257" y="865671"/>
                  <a:pt x="248934" y="706667"/>
                  <a:pt x="169333" y="812800"/>
                </a:cubicBezTo>
                <a:cubicBezTo>
                  <a:pt x="144162" y="888311"/>
                  <a:pt x="184442" y="769131"/>
                  <a:pt x="143933" y="880534"/>
                </a:cubicBezTo>
                <a:cubicBezTo>
                  <a:pt x="137833" y="897309"/>
                  <a:pt x="130501" y="913831"/>
                  <a:pt x="127000" y="931334"/>
                </a:cubicBezTo>
                <a:cubicBezTo>
                  <a:pt x="124178" y="945445"/>
                  <a:pt x="122319" y="959784"/>
                  <a:pt x="118533" y="973667"/>
                </a:cubicBezTo>
                <a:cubicBezTo>
                  <a:pt x="113837" y="990887"/>
                  <a:pt x="106924" y="1007430"/>
                  <a:pt x="101600" y="1024467"/>
                </a:cubicBezTo>
                <a:cubicBezTo>
                  <a:pt x="92811" y="1052591"/>
                  <a:pt x="84667" y="1080912"/>
                  <a:pt x="76200" y="1109134"/>
                </a:cubicBezTo>
                <a:cubicBezTo>
                  <a:pt x="73378" y="1140178"/>
                  <a:pt x="72142" y="1171408"/>
                  <a:pt x="67733" y="1202267"/>
                </a:cubicBezTo>
                <a:cubicBezTo>
                  <a:pt x="66471" y="1211102"/>
                  <a:pt x="61431" y="1219009"/>
                  <a:pt x="59266" y="1227667"/>
                </a:cubicBezTo>
                <a:cubicBezTo>
                  <a:pt x="55776" y="1241628"/>
                  <a:pt x="53622" y="1255889"/>
                  <a:pt x="50800" y="1270000"/>
                </a:cubicBezTo>
                <a:cubicBezTo>
                  <a:pt x="53622" y="1315156"/>
                  <a:pt x="52210" y="1360777"/>
                  <a:pt x="59266" y="1405467"/>
                </a:cubicBezTo>
                <a:cubicBezTo>
                  <a:pt x="60853" y="1415518"/>
                  <a:pt x="66059" y="1430022"/>
                  <a:pt x="76200" y="1430867"/>
                </a:cubicBezTo>
                <a:cubicBezTo>
                  <a:pt x="138138" y="1436028"/>
                  <a:pt x="200377" y="1425222"/>
                  <a:pt x="262466" y="1422400"/>
                </a:cubicBezTo>
                <a:cubicBezTo>
                  <a:pt x="270933" y="1419578"/>
                  <a:pt x="280213" y="1418526"/>
                  <a:pt x="287866" y="1413934"/>
                </a:cubicBezTo>
                <a:cubicBezTo>
                  <a:pt x="294711" y="1409827"/>
                  <a:pt x="306736" y="1404744"/>
                  <a:pt x="304800" y="1397000"/>
                </a:cubicBezTo>
                <a:cubicBezTo>
                  <a:pt x="302332" y="1387128"/>
                  <a:pt x="289217" y="1382744"/>
                  <a:pt x="279400" y="1380067"/>
                </a:cubicBezTo>
                <a:cubicBezTo>
                  <a:pt x="257448" y="1374080"/>
                  <a:pt x="234244" y="1374422"/>
                  <a:pt x="211666" y="1371600"/>
                </a:cubicBezTo>
                <a:cubicBezTo>
                  <a:pt x="233711" y="1349556"/>
                  <a:pt x="235840" y="1338242"/>
                  <a:pt x="279400" y="1363134"/>
                </a:cubicBezTo>
                <a:cubicBezTo>
                  <a:pt x="287149" y="1367562"/>
                  <a:pt x="285044" y="1380067"/>
                  <a:pt x="287866" y="1388534"/>
                </a:cubicBezTo>
                <a:cubicBezTo>
                  <a:pt x="285044" y="1419578"/>
                  <a:pt x="284817" y="1450969"/>
                  <a:pt x="279400" y="1481667"/>
                </a:cubicBezTo>
                <a:cubicBezTo>
                  <a:pt x="276298" y="1499245"/>
                  <a:pt x="262466" y="1532467"/>
                  <a:pt x="262466" y="1532467"/>
                </a:cubicBezTo>
                <a:cubicBezTo>
                  <a:pt x="241506" y="1469583"/>
                  <a:pt x="254000" y="1515992"/>
                  <a:pt x="254000" y="1388534"/>
                </a:cubicBezTo>
              </a:path>
            </a:pathLst>
          </a:cu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erbest Form 6"/>
          <p:cNvSpPr/>
          <p:nvPr/>
        </p:nvSpPr>
        <p:spPr>
          <a:xfrm>
            <a:off x="2520951" y="3496733"/>
            <a:ext cx="1365250" cy="851460"/>
          </a:xfrm>
          <a:custGeom>
            <a:avLst/>
            <a:gdLst>
              <a:gd name="connsiteX0" fmla="*/ 1820333 w 1820333"/>
              <a:gd name="connsiteY0" fmla="*/ 0 h 851460"/>
              <a:gd name="connsiteX1" fmla="*/ 1735666 w 1820333"/>
              <a:gd name="connsiteY1" fmla="*/ 16934 h 851460"/>
              <a:gd name="connsiteX2" fmla="*/ 1701800 w 1820333"/>
              <a:gd name="connsiteY2" fmla="*/ 33867 h 851460"/>
              <a:gd name="connsiteX3" fmla="*/ 1659466 w 1820333"/>
              <a:gd name="connsiteY3" fmla="*/ 42334 h 851460"/>
              <a:gd name="connsiteX4" fmla="*/ 1617133 w 1820333"/>
              <a:gd name="connsiteY4" fmla="*/ 59267 h 851460"/>
              <a:gd name="connsiteX5" fmla="*/ 1583266 w 1820333"/>
              <a:gd name="connsiteY5" fmla="*/ 67734 h 851460"/>
              <a:gd name="connsiteX6" fmla="*/ 1515533 w 1820333"/>
              <a:gd name="connsiteY6" fmla="*/ 93134 h 851460"/>
              <a:gd name="connsiteX7" fmla="*/ 1481666 w 1820333"/>
              <a:gd name="connsiteY7" fmla="*/ 110067 h 851460"/>
              <a:gd name="connsiteX8" fmla="*/ 1295400 w 1820333"/>
              <a:gd name="connsiteY8" fmla="*/ 135467 h 851460"/>
              <a:gd name="connsiteX9" fmla="*/ 1227666 w 1820333"/>
              <a:gd name="connsiteY9" fmla="*/ 152400 h 851460"/>
              <a:gd name="connsiteX10" fmla="*/ 1202266 w 1820333"/>
              <a:gd name="connsiteY10" fmla="*/ 160867 h 851460"/>
              <a:gd name="connsiteX11" fmla="*/ 1075266 w 1820333"/>
              <a:gd name="connsiteY11" fmla="*/ 186267 h 851460"/>
              <a:gd name="connsiteX12" fmla="*/ 1024466 w 1820333"/>
              <a:gd name="connsiteY12" fmla="*/ 211667 h 851460"/>
              <a:gd name="connsiteX13" fmla="*/ 931333 w 1820333"/>
              <a:gd name="connsiteY13" fmla="*/ 254000 h 851460"/>
              <a:gd name="connsiteX14" fmla="*/ 905933 w 1820333"/>
              <a:gd name="connsiteY14" fmla="*/ 270934 h 851460"/>
              <a:gd name="connsiteX15" fmla="*/ 829733 w 1820333"/>
              <a:gd name="connsiteY15" fmla="*/ 304800 h 851460"/>
              <a:gd name="connsiteX16" fmla="*/ 778933 w 1820333"/>
              <a:gd name="connsiteY16" fmla="*/ 338667 h 851460"/>
              <a:gd name="connsiteX17" fmla="*/ 753533 w 1820333"/>
              <a:gd name="connsiteY17" fmla="*/ 355600 h 851460"/>
              <a:gd name="connsiteX18" fmla="*/ 719666 w 1820333"/>
              <a:gd name="connsiteY18" fmla="*/ 389467 h 851460"/>
              <a:gd name="connsiteX19" fmla="*/ 711200 w 1820333"/>
              <a:gd name="connsiteY19" fmla="*/ 491067 h 851460"/>
              <a:gd name="connsiteX20" fmla="*/ 694266 w 1820333"/>
              <a:gd name="connsiteY20" fmla="*/ 558800 h 851460"/>
              <a:gd name="connsiteX21" fmla="*/ 677333 w 1820333"/>
              <a:gd name="connsiteY21" fmla="*/ 618067 h 851460"/>
              <a:gd name="connsiteX22" fmla="*/ 643466 w 1820333"/>
              <a:gd name="connsiteY22" fmla="*/ 660400 h 851460"/>
              <a:gd name="connsiteX23" fmla="*/ 601133 w 1820333"/>
              <a:gd name="connsiteY23" fmla="*/ 711200 h 851460"/>
              <a:gd name="connsiteX24" fmla="*/ 575733 w 1820333"/>
              <a:gd name="connsiteY24" fmla="*/ 719667 h 851460"/>
              <a:gd name="connsiteX25" fmla="*/ 533400 w 1820333"/>
              <a:gd name="connsiteY25" fmla="*/ 745067 h 851460"/>
              <a:gd name="connsiteX26" fmla="*/ 508000 w 1820333"/>
              <a:gd name="connsiteY26" fmla="*/ 762000 h 851460"/>
              <a:gd name="connsiteX27" fmla="*/ 440266 w 1820333"/>
              <a:gd name="connsiteY27" fmla="*/ 778934 h 851460"/>
              <a:gd name="connsiteX28" fmla="*/ 372533 w 1820333"/>
              <a:gd name="connsiteY28" fmla="*/ 812800 h 851460"/>
              <a:gd name="connsiteX29" fmla="*/ 169333 w 1820333"/>
              <a:gd name="connsiteY29" fmla="*/ 838200 h 851460"/>
              <a:gd name="connsiteX30" fmla="*/ 0 w 1820333"/>
              <a:gd name="connsiteY30" fmla="*/ 846667 h 85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20333" h="851460">
                <a:moveTo>
                  <a:pt x="1820333" y="0"/>
                </a:moveTo>
                <a:cubicBezTo>
                  <a:pt x="1792111" y="5645"/>
                  <a:pt x="1763340" y="9027"/>
                  <a:pt x="1735666" y="16934"/>
                </a:cubicBezTo>
                <a:cubicBezTo>
                  <a:pt x="1723531" y="20401"/>
                  <a:pt x="1713773" y="29876"/>
                  <a:pt x="1701800" y="33867"/>
                </a:cubicBezTo>
                <a:cubicBezTo>
                  <a:pt x="1688148" y="38418"/>
                  <a:pt x="1673250" y="38199"/>
                  <a:pt x="1659466" y="42334"/>
                </a:cubicBezTo>
                <a:cubicBezTo>
                  <a:pt x="1644909" y="46701"/>
                  <a:pt x="1631551" y="54461"/>
                  <a:pt x="1617133" y="59267"/>
                </a:cubicBezTo>
                <a:cubicBezTo>
                  <a:pt x="1606094" y="62947"/>
                  <a:pt x="1594555" y="64912"/>
                  <a:pt x="1583266" y="67734"/>
                </a:cubicBezTo>
                <a:cubicBezTo>
                  <a:pt x="1531097" y="102513"/>
                  <a:pt x="1588768" y="68722"/>
                  <a:pt x="1515533" y="93134"/>
                </a:cubicBezTo>
                <a:cubicBezTo>
                  <a:pt x="1503559" y="97125"/>
                  <a:pt x="1493987" y="107329"/>
                  <a:pt x="1481666" y="110067"/>
                </a:cubicBezTo>
                <a:cubicBezTo>
                  <a:pt x="1455766" y="115822"/>
                  <a:pt x="1337087" y="130256"/>
                  <a:pt x="1295400" y="135467"/>
                </a:cubicBezTo>
                <a:cubicBezTo>
                  <a:pt x="1237339" y="154821"/>
                  <a:pt x="1309402" y="131967"/>
                  <a:pt x="1227666" y="152400"/>
                </a:cubicBezTo>
                <a:cubicBezTo>
                  <a:pt x="1219008" y="154564"/>
                  <a:pt x="1211017" y="159117"/>
                  <a:pt x="1202266" y="160867"/>
                </a:cubicBezTo>
                <a:cubicBezTo>
                  <a:pt x="1131373" y="175046"/>
                  <a:pt x="1149051" y="161671"/>
                  <a:pt x="1075266" y="186267"/>
                </a:cubicBezTo>
                <a:cubicBezTo>
                  <a:pt x="1023762" y="203436"/>
                  <a:pt x="1076048" y="183531"/>
                  <a:pt x="1024466" y="211667"/>
                </a:cubicBezTo>
                <a:cubicBezTo>
                  <a:pt x="964971" y="244119"/>
                  <a:pt x="974946" y="239464"/>
                  <a:pt x="931333" y="254000"/>
                </a:cubicBezTo>
                <a:cubicBezTo>
                  <a:pt x="922866" y="259645"/>
                  <a:pt x="915034" y="266383"/>
                  <a:pt x="905933" y="270934"/>
                </a:cubicBezTo>
                <a:cubicBezTo>
                  <a:pt x="854980" y="296411"/>
                  <a:pt x="874620" y="277868"/>
                  <a:pt x="829733" y="304800"/>
                </a:cubicBezTo>
                <a:cubicBezTo>
                  <a:pt x="812282" y="315271"/>
                  <a:pt x="795866" y="327378"/>
                  <a:pt x="778933" y="338667"/>
                </a:cubicBezTo>
                <a:cubicBezTo>
                  <a:pt x="770466" y="344311"/>
                  <a:pt x="760728" y="348405"/>
                  <a:pt x="753533" y="355600"/>
                </a:cubicBezTo>
                <a:lnTo>
                  <a:pt x="719666" y="389467"/>
                </a:lnTo>
                <a:cubicBezTo>
                  <a:pt x="716844" y="423334"/>
                  <a:pt x="715171" y="457316"/>
                  <a:pt x="711200" y="491067"/>
                </a:cubicBezTo>
                <a:cubicBezTo>
                  <a:pt x="706036" y="534965"/>
                  <a:pt x="704150" y="524205"/>
                  <a:pt x="694266" y="558800"/>
                </a:cubicBezTo>
                <a:cubicBezTo>
                  <a:pt x="690647" y="571467"/>
                  <a:pt x="684102" y="604528"/>
                  <a:pt x="677333" y="618067"/>
                </a:cubicBezTo>
                <a:cubicBezTo>
                  <a:pt x="659957" y="652818"/>
                  <a:pt x="664469" y="634147"/>
                  <a:pt x="643466" y="660400"/>
                </a:cubicBezTo>
                <a:cubicBezTo>
                  <a:pt x="625615" y="682714"/>
                  <a:pt x="626994" y="693959"/>
                  <a:pt x="601133" y="711200"/>
                </a:cubicBezTo>
                <a:cubicBezTo>
                  <a:pt x="593707" y="716151"/>
                  <a:pt x="583715" y="715676"/>
                  <a:pt x="575733" y="719667"/>
                </a:cubicBezTo>
                <a:cubicBezTo>
                  <a:pt x="561014" y="727026"/>
                  <a:pt x="547355" y="736345"/>
                  <a:pt x="533400" y="745067"/>
                </a:cubicBezTo>
                <a:cubicBezTo>
                  <a:pt x="524771" y="750460"/>
                  <a:pt x="517563" y="758523"/>
                  <a:pt x="508000" y="762000"/>
                </a:cubicBezTo>
                <a:cubicBezTo>
                  <a:pt x="486128" y="769953"/>
                  <a:pt x="461082" y="768526"/>
                  <a:pt x="440266" y="778934"/>
                </a:cubicBezTo>
                <a:cubicBezTo>
                  <a:pt x="417688" y="790223"/>
                  <a:pt x="397174" y="807324"/>
                  <a:pt x="372533" y="812800"/>
                </a:cubicBezTo>
                <a:cubicBezTo>
                  <a:pt x="254916" y="838938"/>
                  <a:pt x="322295" y="828003"/>
                  <a:pt x="169333" y="838200"/>
                </a:cubicBezTo>
                <a:cubicBezTo>
                  <a:pt x="98418" y="861839"/>
                  <a:pt x="152858" y="846667"/>
                  <a:pt x="0" y="846667"/>
                </a:cubicBezTo>
              </a:path>
            </a:pathLst>
          </a:cu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764413" y="4251867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 C</a:t>
            </a:r>
          </a:p>
        </p:txBody>
      </p:sp>
    </p:spTree>
    <p:extLst>
      <p:ext uri="{BB962C8B-B14F-4D97-AF65-F5344CB8AC3E}">
        <p14:creationId xmlns:p14="http://schemas.microsoft.com/office/powerpoint/2010/main" val="304792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1013460" y="395745"/>
            <a:ext cx="7978140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12)</a:t>
            </a:r>
            <a:endParaRPr lang="tr-TR" dirty="0"/>
          </a:p>
          <a:p>
            <a:r>
              <a:rPr lang="tr-TR" dirty="0"/>
              <a:t>Aşağıdaki Şekilde gösterilen </a:t>
            </a:r>
            <a:r>
              <a:rPr lang="tr-TR" dirty="0" err="1"/>
              <a:t>kojenerasyon</a:t>
            </a:r>
            <a:r>
              <a:rPr lang="tr-TR" dirty="0"/>
              <a:t> tesisini düşünün. </a:t>
            </a:r>
            <a:r>
              <a:rPr lang="tr-TR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Buhar türbinlere </a:t>
            </a:r>
            <a:r>
              <a:rPr lang="tr-TR" sz="2400" b="1" dirty="0"/>
              <a:t>7 </a:t>
            </a:r>
            <a:r>
              <a:rPr lang="tr-TR" sz="2400" b="1" dirty="0" err="1"/>
              <a:t>MPa</a:t>
            </a:r>
            <a:r>
              <a:rPr lang="tr-TR" sz="2400" b="1" dirty="0"/>
              <a:t> ve </a:t>
            </a:r>
            <a:r>
              <a:rPr lang="tr-TR" sz="2400" b="1" dirty="0" smtClean="0"/>
              <a:t>500</a:t>
            </a:r>
            <a:r>
              <a:rPr lang="tr-TR" sz="2400" b="1" baseline="30000" dirty="0" smtClean="0"/>
              <a:t>o</a:t>
            </a:r>
            <a:r>
              <a:rPr lang="tr-TR" sz="2400" b="1" dirty="0" smtClean="0"/>
              <a:t>C</a:t>
            </a:r>
            <a:endParaRPr lang="tr-TR" sz="2400" dirty="0" smtClean="0"/>
          </a:p>
          <a:p>
            <a:r>
              <a:rPr lang="tr-TR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'de girer</a:t>
            </a:r>
            <a:r>
              <a:rPr lang="tr-TR" dirty="0" smtClean="0"/>
              <a:t>. İşlem ısıtması </a:t>
            </a:r>
            <a:r>
              <a:rPr lang="tr-TR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için türbinden 500 </a:t>
            </a:r>
            <a:r>
              <a:rPr lang="tr-TR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kPa'da</a:t>
            </a:r>
            <a:r>
              <a:rPr lang="tr-TR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bir miktar buhar çıkarılır. </a:t>
            </a:r>
            <a:r>
              <a:rPr lang="tr-TR" b="1" dirty="0" smtClean="0">
                <a:solidFill>
                  <a:srgbClr val="FF33CC"/>
                </a:solidFill>
              </a:rPr>
              <a:t>Kalan buhar 5 </a:t>
            </a:r>
            <a:r>
              <a:rPr lang="tr-TR" b="1" dirty="0" err="1" smtClean="0">
                <a:solidFill>
                  <a:srgbClr val="FF33CC"/>
                </a:solidFill>
              </a:rPr>
              <a:t>kPa'ya</a:t>
            </a:r>
            <a:r>
              <a:rPr lang="tr-TR" b="1" dirty="0" smtClean="0">
                <a:solidFill>
                  <a:srgbClr val="FF33CC"/>
                </a:solidFill>
              </a:rPr>
              <a:t> kadar genişlemeye devam eder.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Buhar daha sonra sabit basınçta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yoğuşturulur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7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MPa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kazan basıncına pompalanır</a:t>
            </a:r>
            <a:r>
              <a:rPr lang="tr-TR" dirty="0" smtClean="0"/>
              <a:t>. Proses ısısı için yüksek talep olduğu zamanlarda,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kazandan çıkan buharın bir kısmı 500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kPa'ya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düşürülür ve proses ısıtıcısına yönlendirilir</a:t>
            </a:r>
            <a:r>
              <a:rPr lang="tr-TR" dirty="0" smtClean="0"/>
              <a:t>. </a:t>
            </a:r>
            <a:r>
              <a:rPr lang="tr-TR" dirty="0" err="1" smtClean="0"/>
              <a:t>Ekstraksiyon</a:t>
            </a:r>
            <a:r>
              <a:rPr lang="tr-TR" dirty="0" smtClean="0"/>
              <a:t> fraksiyonları,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buhar proses ısıtıcısından 500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kPa'da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doymuş sıvı olarak çıkacak şekilde ayarlanır. Daha sonra 7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MPa'ya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pompalanır.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Kazandan geçen buharın kütle debisi 15 kg/s'dir. </a:t>
            </a:r>
            <a:r>
              <a:rPr lang="tr-TR" dirty="0" smtClean="0"/>
              <a:t>Borulardaki basınç düşüşlerini ve ısı kayıplarını göz ardı ederek ve </a:t>
            </a:r>
            <a:r>
              <a:rPr lang="tr-TR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türbin ve pompanın </a:t>
            </a:r>
            <a:r>
              <a:rPr lang="tr-TR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izentropik</a:t>
            </a:r>
            <a:r>
              <a:rPr lang="tr-TR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tr-TR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sbt</a:t>
            </a:r>
            <a:r>
              <a:rPr lang="tr-TR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entropi</a:t>
            </a:r>
            <a:r>
              <a:rPr lang="tr-TR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)olduğunu varsayarak</a:t>
            </a:r>
            <a:r>
              <a:rPr lang="tr-TR" dirty="0" smtClean="0"/>
              <a:t>, </a:t>
            </a:r>
          </a:p>
          <a:p>
            <a:r>
              <a:rPr lang="tr-TR" dirty="0" smtClean="0"/>
              <a:t>(</a:t>
            </a:r>
            <a:r>
              <a:rPr lang="tr-TR" dirty="0"/>
              <a:t>a)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ısısının sağlanabileceği maksimum hızı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b) </a:t>
            </a:r>
            <a:r>
              <a:rPr lang="tr-T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ısısı olmadığında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üretilen gücü ve kullanım faktörünü belirleyin</a:t>
            </a:r>
            <a:r>
              <a:rPr lang="tr-TR" dirty="0"/>
              <a:t>. sağlanır </a:t>
            </a:r>
            <a:r>
              <a:rPr lang="tr-TR" dirty="0" smtClean="0"/>
              <a:t>(</a:t>
            </a:r>
            <a:r>
              <a:rPr lang="tr-TR" dirty="0"/>
              <a:t>c)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buharın yüzde 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10'u türbine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girmeden önce çekildiğinde ve 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buharın yüzde 70'i proses ısıtması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için 500 </a:t>
            </a: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kPa'da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türbinden çıkarıldığında proses </a:t>
            </a:r>
            <a:r>
              <a:rPr lang="tr-T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ısı tedarik hızı.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714500" y="5854470"/>
            <a:ext cx="6019800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FF33CC"/>
                </a:solidFill>
              </a:rPr>
              <a:t>NOT : </a:t>
            </a:r>
            <a:r>
              <a:rPr lang="tr-TR" dirty="0" err="1" smtClean="0">
                <a:solidFill>
                  <a:srgbClr val="FF33CC"/>
                </a:solidFill>
              </a:rPr>
              <a:t>i</a:t>
            </a:r>
            <a:r>
              <a:rPr lang="tr-TR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zentropik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adyabatik</a:t>
            </a:r>
            <a:r>
              <a:rPr lang="tr-TR" dirty="0"/>
              <a:t> arasındaki temel fark, </a:t>
            </a:r>
            <a:r>
              <a:rPr lang="tr-TR" dirty="0" err="1"/>
              <a:t>izentropik</a:t>
            </a:r>
            <a:r>
              <a:rPr lang="tr-TR" dirty="0"/>
              <a:t> maddenin </a:t>
            </a:r>
            <a:r>
              <a:rPr lang="tr-TR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sabit </a:t>
            </a:r>
            <a:r>
              <a:rPr lang="tr-TR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entropi</a:t>
            </a:r>
            <a:r>
              <a:rPr lang="tr-TR" b="1" dirty="0"/>
              <a:t>, oysa </a:t>
            </a:r>
            <a:r>
              <a:rPr lang="tr-TR" b="1" dirty="0" err="1">
                <a:solidFill>
                  <a:srgbClr val="00B050"/>
                </a:solidFill>
              </a:rPr>
              <a:t>adyabatik</a:t>
            </a:r>
            <a:r>
              <a:rPr lang="tr-TR" b="1" dirty="0">
                <a:solidFill>
                  <a:srgbClr val="00B050"/>
                </a:solidFill>
              </a:rPr>
              <a:t> sabit ısı </a:t>
            </a:r>
            <a:r>
              <a:rPr lang="tr-TR" b="1" dirty="0"/>
              <a:t>enerjisi anlamına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125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589280"/>
            <a:ext cx="672846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erbest Form 1"/>
          <p:cNvSpPr/>
          <p:nvPr/>
        </p:nvSpPr>
        <p:spPr>
          <a:xfrm>
            <a:off x="3183621" y="3335370"/>
            <a:ext cx="3276047" cy="1287431"/>
          </a:xfrm>
          <a:custGeom>
            <a:avLst/>
            <a:gdLst>
              <a:gd name="connsiteX0" fmla="*/ 225572 w 4368062"/>
              <a:gd name="connsiteY0" fmla="*/ 711698 h 1287431"/>
              <a:gd name="connsiteX1" fmla="*/ 140905 w 4368062"/>
              <a:gd name="connsiteY1" fmla="*/ 720164 h 1287431"/>
              <a:gd name="connsiteX2" fmla="*/ 107039 w 4368062"/>
              <a:gd name="connsiteY2" fmla="*/ 737098 h 1287431"/>
              <a:gd name="connsiteX3" fmla="*/ 81639 w 4368062"/>
              <a:gd name="connsiteY3" fmla="*/ 745564 h 1287431"/>
              <a:gd name="connsiteX4" fmla="*/ 39305 w 4368062"/>
              <a:gd name="connsiteY4" fmla="*/ 770964 h 1287431"/>
              <a:gd name="connsiteX5" fmla="*/ 22372 w 4368062"/>
              <a:gd name="connsiteY5" fmla="*/ 787898 h 1287431"/>
              <a:gd name="connsiteX6" fmla="*/ 22372 w 4368062"/>
              <a:gd name="connsiteY6" fmla="*/ 991098 h 1287431"/>
              <a:gd name="connsiteX7" fmla="*/ 47772 w 4368062"/>
              <a:gd name="connsiteY7" fmla="*/ 1024964 h 1287431"/>
              <a:gd name="connsiteX8" fmla="*/ 115505 w 4368062"/>
              <a:gd name="connsiteY8" fmla="*/ 1075764 h 1287431"/>
              <a:gd name="connsiteX9" fmla="*/ 132439 w 4368062"/>
              <a:gd name="connsiteY9" fmla="*/ 1092698 h 1287431"/>
              <a:gd name="connsiteX10" fmla="*/ 157839 w 4368062"/>
              <a:gd name="connsiteY10" fmla="*/ 1101164 h 1287431"/>
              <a:gd name="connsiteX11" fmla="*/ 191705 w 4368062"/>
              <a:gd name="connsiteY11" fmla="*/ 1135031 h 1287431"/>
              <a:gd name="connsiteX12" fmla="*/ 217105 w 4368062"/>
              <a:gd name="connsiteY12" fmla="*/ 1143498 h 1287431"/>
              <a:gd name="connsiteX13" fmla="*/ 259439 w 4368062"/>
              <a:gd name="connsiteY13" fmla="*/ 1168898 h 1287431"/>
              <a:gd name="connsiteX14" fmla="*/ 293305 w 4368062"/>
              <a:gd name="connsiteY14" fmla="*/ 1177364 h 1287431"/>
              <a:gd name="connsiteX15" fmla="*/ 361039 w 4368062"/>
              <a:gd name="connsiteY15" fmla="*/ 1194298 h 1287431"/>
              <a:gd name="connsiteX16" fmla="*/ 615039 w 4368062"/>
              <a:gd name="connsiteY16" fmla="*/ 1185831 h 1287431"/>
              <a:gd name="connsiteX17" fmla="*/ 674305 w 4368062"/>
              <a:gd name="connsiteY17" fmla="*/ 1177364 h 1287431"/>
              <a:gd name="connsiteX18" fmla="*/ 750505 w 4368062"/>
              <a:gd name="connsiteY18" fmla="*/ 1160431 h 1287431"/>
              <a:gd name="connsiteX19" fmla="*/ 775905 w 4368062"/>
              <a:gd name="connsiteY19" fmla="*/ 1151964 h 1287431"/>
              <a:gd name="connsiteX20" fmla="*/ 818239 w 4368062"/>
              <a:gd name="connsiteY20" fmla="*/ 1143498 h 1287431"/>
              <a:gd name="connsiteX21" fmla="*/ 902905 w 4368062"/>
              <a:gd name="connsiteY21" fmla="*/ 1109631 h 1287431"/>
              <a:gd name="connsiteX22" fmla="*/ 1385505 w 4368062"/>
              <a:gd name="connsiteY22" fmla="*/ 1118098 h 1287431"/>
              <a:gd name="connsiteX23" fmla="*/ 1504039 w 4368062"/>
              <a:gd name="connsiteY23" fmla="*/ 1135031 h 1287431"/>
              <a:gd name="connsiteX24" fmla="*/ 1571772 w 4368062"/>
              <a:gd name="connsiteY24" fmla="*/ 1143498 h 1287431"/>
              <a:gd name="connsiteX25" fmla="*/ 1681839 w 4368062"/>
              <a:gd name="connsiteY25" fmla="*/ 1160431 h 1287431"/>
              <a:gd name="connsiteX26" fmla="*/ 1715705 w 4368062"/>
              <a:gd name="connsiteY26" fmla="*/ 1168898 h 1287431"/>
              <a:gd name="connsiteX27" fmla="*/ 1851172 w 4368062"/>
              <a:gd name="connsiteY27" fmla="*/ 1185831 h 1287431"/>
              <a:gd name="connsiteX28" fmla="*/ 1969705 w 4368062"/>
              <a:gd name="connsiteY28" fmla="*/ 1194298 h 1287431"/>
              <a:gd name="connsiteX29" fmla="*/ 2130572 w 4368062"/>
              <a:gd name="connsiteY29" fmla="*/ 1211231 h 1287431"/>
              <a:gd name="connsiteX30" fmla="*/ 2282972 w 4368062"/>
              <a:gd name="connsiteY30" fmla="*/ 1228164 h 1287431"/>
              <a:gd name="connsiteX31" fmla="*/ 2350705 w 4368062"/>
              <a:gd name="connsiteY31" fmla="*/ 1236631 h 1287431"/>
              <a:gd name="connsiteX32" fmla="*/ 2443839 w 4368062"/>
              <a:gd name="connsiteY32" fmla="*/ 1245098 h 1287431"/>
              <a:gd name="connsiteX33" fmla="*/ 2740172 w 4368062"/>
              <a:gd name="connsiteY33" fmla="*/ 1270498 h 1287431"/>
              <a:gd name="connsiteX34" fmla="*/ 3129639 w 4368062"/>
              <a:gd name="connsiteY34" fmla="*/ 1287431 h 1287431"/>
              <a:gd name="connsiteX35" fmla="*/ 3722305 w 4368062"/>
              <a:gd name="connsiteY35" fmla="*/ 1278964 h 1287431"/>
              <a:gd name="connsiteX36" fmla="*/ 3823905 w 4368062"/>
              <a:gd name="connsiteY36" fmla="*/ 1262031 h 1287431"/>
              <a:gd name="connsiteX37" fmla="*/ 4060972 w 4368062"/>
              <a:gd name="connsiteY37" fmla="*/ 1245098 h 1287431"/>
              <a:gd name="connsiteX38" fmla="*/ 4094839 w 4368062"/>
              <a:gd name="connsiteY38" fmla="*/ 1236631 h 1287431"/>
              <a:gd name="connsiteX39" fmla="*/ 4264172 w 4368062"/>
              <a:gd name="connsiteY39" fmla="*/ 1219698 h 1287431"/>
              <a:gd name="connsiteX40" fmla="*/ 4323439 w 4368062"/>
              <a:gd name="connsiteY40" fmla="*/ 1202764 h 1287431"/>
              <a:gd name="connsiteX41" fmla="*/ 4340372 w 4368062"/>
              <a:gd name="connsiteY41" fmla="*/ 1177364 h 1287431"/>
              <a:gd name="connsiteX42" fmla="*/ 4348839 w 4368062"/>
              <a:gd name="connsiteY42" fmla="*/ 1143498 h 1287431"/>
              <a:gd name="connsiteX43" fmla="*/ 4365772 w 4368062"/>
              <a:gd name="connsiteY43" fmla="*/ 1109631 h 1287431"/>
              <a:gd name="connsiteX44" fmla="*/ 4340372 w 4368062"/>
              <a:gd name="connsiteY44" fmla="*/ 940298 h 1287431"/>
              <a:gd name="connsiteX45" fmla="*/ 4323439 w 4368062"/>
              <a:gd name="connsiteY45" fmla="*/ 881031 h 1287431"/>
              <a:gd name="connsiteX46" fmla="*/ 4306505 w 4368062"/>
              <a:gd name="connsiteY46" fmla="*/ 864098 h 1287431"/>
              <a:gd name="connsiteX47" fmla="*/ 4298039 w 4368062"/>
              <a:gd name="connsiteY47" fmla="*/ 838698 h 1287431"/>
              <a:gd name="connsiteX48" fmla="*/ 4221839 w 4368062"/>
              <a:gd name="connsiteY48" fmla="*/ 804831 h 1287431"/>
              <a:gd name="connsiteX49" fmla="*/ 4196439 w 4368062"/>
              <a:gd name="connsiteY49" fmla="*/ 796364 h 1287431"/>
              <a:gd name="connsiteX50" fmla="*/ 4128705 w 4368062"/>
              <a:gd name="connsiteY50" fmla="*/ 779431 h 1287431"/>
              <a:gd name="connsiteX51" fmla="*/ 3925505 w 4368062"/>
              <a:gd name="connsiteY51" fmla="*/ 787898 h 1287431"/>
              <a:gd name="connsiteX52" fmla="*/ 3874705 w 4368062"/>
              <a:gd name="connsiteY52" fmla="*/ 804831 h 1287431"/>
              <a:gd name="connsiteX53" fmla="*/ 3806972 w 4368062"/>
              <a:gd name="connsiteY53" fmla="*/ 821764 h 1287431"/>
              <a:gd name="connsiteX54" fmla="*/ 3773105 w 4368062"/>
              <a:gd name="connsiteY54" fmla="*/ 830231 h 1287431"/>
              <a:gd name="connsiteX55" fmla="*/ 3722305 w 4368062"/>
              <a:gd name="connsiteY55" fmla="*/ 838698 h 1287431"/>
              <a:gd name="connsiteX56" fmla="*/ 3637639 w 4368062"/>
              <a:gd name="connsiteY56" fmla="*/ 855631 h 1287431"/>
              <a:gd name="connsiteX57" fmla="*/ 2968772 w 4368062"/>
              <a:gd name="connsiteY57" fmla="*/ 864098 h 1287431"/>
              <a:gd name="connsiteX58" fmla="*/ 2909505 w 4368062"/>
              <a:gd name="connsiteY58" fmla="*/ 872564 h 1287431"/>
              <a:gd name="connsiteX59" fmla="*/ 2867172 w 4368062"/>
              <a:gd name="connsiteY59" fmla="*/ 881031 h 1287431"/>
              <a:gd name="connsiteX60" fmla="*/ 2799439 w 4368062"/>
              <a:gd name="connsiteY60" fmla="*/ 889498 h 1287431"/>
              <a:gd name="connsiteX61" fmla="*/ 2299905 w 4368062"/>
              <a:gd name="connsiteY61" fmla="*/ 889498 h 1287431"/>
              <a:gd name="connsiteX62" fmla="*/ 2240639 w 4368062"/>
              <a:gd name="connsiteY62" fmla="*/ 872564 h 1287431"/>
              <a:gd name="connsiteX63" fmla="*/ 2215239 w 4368062"/>
              <a:gd name="connsiteY63" fmla="*/ 804831 h 1287431"/>
              <a:gd name="connsiteX64" fmla="*/ 2206772 w 4368062"/>
              <a:gd name="connsiteY64" fmla="*/ 779431 h 1287431"/>
              <a:gd name="connsiteX65" fmla="*/ 2189839 w 4368062"/>
              <a:gd name="connsiteY65" fmla="*/ 703231 h 1287431"/>
              <a:gd name="connsiteX66" fmla="*/ 2181372 w 4368062"/>
              <a:gd name="connsiteY66" fmla="*/ 635498 h 1287431"/>
              <a:gd name="connsiteX67" fmla="*/ 2147505 w 4368062"/>
              <a:gd name="connsiteY67" fmla="*/ 559298 h 1287431"/>
              <a:gd name="connsiteX68" fmla="*/ 2130572 w 4368062"/>
              <a:gd name="connsiteY68" fmla="*/ 542364 h 1287431"/>
              <a:gd name="connsiteX69" fmla="*/ 2122105 w 4368062"/>
              <a:gd name="connsiteY69" fmla="*/ 516964 h 1287431"/>
              <a:gd name="connsiteX70" fmla="*/ 2139039 w 4368062"/>
              <a:gd name="connsiteY70" fmla="*/ 432298 h 1287431"/>
              <a:gd name="connsiteX71" fmla="*/ 2155972 w 4368062"/>
              <a:gd name="connsiteY71" fmla="*/ 406898 h 1287431"/>
              <a:gd name="connsiteX72" fmla="*/ 2181372 w 4368062"/>
              <a:gd name="connsiteY72" fmla="*/ 313764 h 1287431"/>
              <a:gd name="connsiteX73" fmla="*/ 2172905 w 4368062"/>
              <a:gd name="connsiteY73" fmla="*/ 169831 h 1287431"/>
              <a:gd name="connsiteX74" fmla="*/ 2147505 w 4368062"/>
              <a:gd name="connsiteY74" fmla="*/ 127498 h 1287431"/>
              <a:gd name="connsiteX75" fmla="*/ 2079772 w 4368062"/>
              <a:gd name="connsiteY75" fmla="*/ 59764 h 1287431"/>
              <a:gd name="connsiteX76" fmla="*/ 1995105 w 4368062"/>
              <a:gd name="connsiteY76" fmla="*/ 34364 h 1287431"/>
              <a:gd name="connsiteX77" fmla="*/ 1901972 w 4368062"/>
              <a:gd name="connsiteY77" fmla="*/ 17431 h 1287431"/>
              <a:gd name="connsiteX78" fmla="*/ 1876572 w 4368062"/>
              <a:gd name="connsiteY78" fmla="*/ 8964 h 1287431"/>
              <a:gd name="connsiteX79" fmla="*/ 1453239 w 4368062"/>
              <a:gd name="connsiteY79" fmla="*/ 8964 h 1287431"/>
              <a:gd name="connsiteX80" fmla="*/ 1334705 w 4368062"/>
              <a:gd name="connsiteY80" fmla="*/ 25898 h 1287431"/>
              <a:gd name="connsiteX81" fmla="*/ 1216172 w 4368062"/>
              <a:gd name="connsiteY81" fmla="*/ 42831 h 1287431"/>
              <a:gd name="connsiteX82" fmla="*/ 919839 w 4368062"/>
              <a:gd name="connsiteY82" fmla="*/ 51298 h 1287431"/>
              <a:gd name="connsiteX83" fmla="*/ 809772 w 4368062"/>
              <a:gd name="connsiteY83" fmla="*/ 93631 h 1287431"/>
              <a:gd name="connsiteX84" fmla="*/ 809772 w 4368062"/>
              <a:gd name="connsiteY84" fmla="*/ 93631 h 1287431"/>
              <a:gd name="connsiteX85" fmla="*/ 750505 w 4368062"/>
              <a:gd name="connsiteY85" fmla="*/ 119031 h 1287431"/>
              <a:gd name="connsiteX86" fmla="*/ 708172 w 4368062"/>
              <a:gd name="connsiteY86" fmla="*/ 161364 h 1287431"/>
              <a:gd name="connsiteX87" fmla="*/ 674305 w 4368062"/>
              <a:gd name="connsiteY87" fmla="*/ 195231 h 1287431"/>
              <a:gd name="connsiteX88" fmla="*/ 598105 w 4368062"/>
              <a:gd name="connsiteY88" fmla="*/ 246031 h 1287431"/>
              <a:gd name="connsiteX89" fmla="*/ 564239 w 4368062"/>
              <a:gd name="connsiteY89" fmla="*/ 262964 h 1287431"/>
              <a:gd name="connsiteX90" fmla="*/ 521905 w 4368062"/>
              <a:gd name="connsiteY90" fmla="*/ 296831 h 1287431"/>
              <a:gd name="connsiteX91" fmla="*/ 496505 w 4368062"/>
              <a:gd name="connsiteY91" fmla="*/ 305298 h 1287431"/>
              <a:gd name="connsiteX92" fmla="*/ 445705 w 4368062"/>
              <a:gd name="connsiteY92" fmla="*/ 347631 h 1287431"/>
              <a:gd name="connsiteX93" fmla="*/ 420305 w 4368062"/>
              <a:gd name="connsiteY93" fmla="*/ 356098 h 1287431"/>
              <a:gd name="connsiteX94" fmla="*/ 369505 w 4368062"/>
              <a:gd name="connsiteY94" fmla="*/ 381498 h 1287431"/>
              <a:gd name="connsiteX95" fmla="*/ 310239 w 4368062"/>
              <a:gd name="connsiteY95" fmla="*/ 423831 h 1287431"/>
              <a:gd name="connsiteX96" fmla="*/ 267905 w 4368062"/>
              <a:gd name="connsiteY96" fmla="*/ 466164 h 1287431"/>
              <a:gd name="connsiteX97" fmla="*/ 250972 w 4368062"/>
              <a:gd name="connsiteY97" fmla="*/ 483098 h 1287431"/>
              <a:gd name="connsiteX98" fmla="*/ 166305 w 4368062"/>
              <a:gd name="connsiteY98" fmla="*/ 559298 h 1287431"/>
              <a:gd name="connsiteX99" fmla="*/ 149372 w 4368062"/>
              <a:gd name="connsiteY99" fmla="*/ 584698 h 1287431"/>
              <a:gd name="connsiteX100" fmla="*/ 140905 w 4368062"/>
              <a:gd name="connsiteY100" fmla="*/ 610098 h 1287431"/>
              <a:gd name="connsiteX101" fmla="*/ 98572 w 4368062"/>
              <a:gd name="connsiteY101" fmla="*/ 660898 h 1287431"/>
              <a:gd name="connsiteX102" fmla="*/ 98572 w 4368062"/>
              <a:gd name="connsiteY102" fmla="*/ 711698 h 128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368062" h="1287431">
                <a:moveTo>
                  <a:pt x="225572" y="711698"/>
                </a:moveTo>
                <a:cubicBezTo>
                  <a:pt x="197350" y="714520"/>
                  <a:pt x="168638" y="714221"/>
                  <a:pt x="140905" y="720164"/>
                </a:cubicBezTo>
                <a:cubicBezTo>
                  <a:pt x="128564" y="722809"/>
                  <a:pt x="118640" y="732126"/>
                  <a:pt x="107039" y="737098"/>
                </a:cubicBezTo>
                <a:cubicBezTo>
                  <a:pt x="98836" y="740614"/>
                  <a:pt x="90106" y="742742"/>
                  <a:pt x="81639" y="745564"/>
                </a:cubicBezTo>
                <a:cubicBezTo>
                  <a:pt x="38730" y="788473"/>
                  <a:pt x="94263" y="737989"/>
                  <a:pt x="39305" y="770964"/>
                </a:cubicBezTo>
                <a:cubicBezTo>
                  <a:pt x="32460" y="775071"/>
                  <a:pt x="28016" y="782253"/>
                  <a:pt x="22372" y="787898"/>
                </a:cubicBezTo>
                <a:cubicBezTo>
                  <a:pt x="-6620" y="874876"/>
                  <a:pt x="-8284" y="856213"/>
                  <a:pt x="22372" y="991098"/>
                </a:cubicBezTo>
                <a:cubicBezTo>
                  <a:pt x="25499" y="1004858"/>
                  <a:pt x="37331" y="1015472"/>
                  <a:pt x="47772" y="1024964"/>
                </a:cubicBezTo>
                <a:cubicBezTo>
                  <a:pt x="68655" y="1043948"/>
                  <a:pt x="95549" y="1055808"/>
                  <a:pt x="115505" y="1075764"/>
                </a:cubicBezTo>
                <a:cubicBezTo>
                  <a:pt x="121150" y="1081409"/>
                  <a:pt x="125594" y="1088591"/>
                  <a:pt x="132439" y="1092698"/>
                </a:cubicBezTo>
                <a:cubicBezTo>
                  <a:pt x="140092" y="1097290"/>
                  <a:pt x="149372" y="1098342"/>
                  <a:pt x="157839" y="1101164"/>
                </a:cubicBezTo>
                <a:cubicBezTo>
                  <a:pt x="169128" y="1112453"/>
                  <a:pt x="178714" y="1125751"/>
                  <a:pt x="191705" y="1135031"/>
                </a:cubicBezTo>
                <a:cubicBezTo>
                  <a:pt x="198967" y="1140218"/>
                  <a:pt x="209123" y="1139507"/>
                  <a:pt x="217105" y="1143498"/>
                </a:cubicBezTo>
                <a:cubicBezTo>
                  <a:pt x="231824" y="1150858"/>
                  <a:pt x="244401" y="1162215"/>
                  <a:pt x="259439" y="1168898"/>
                </a:cubicBezTo>
                <a:cubicBezTo>
                  <a:pt x="270072" y="1173624"/>
                  <a:pt x="282117" y="1174167"/>
                  <a:pt x="293305" y="1177364"/>
                </a:cubicBezTo>
                <a:cubicBezTo>
                  <a:pt x="354062" y="1194723"/>
                  <a:pt x="274956" y="1177081"/>
                  <a:pt x="361039" y="1194298"/>
                </a:cubicBezTo>
                <a:cubicBezTo>
                  <a:pt x="445706" y="1191476"/>
                  <a:pt x="530449" y="1190404"/>
                  <a:pt x="615039" y="1185831"/>
                </a:cubicBezTo>
                <a:cubicBezTo>
                  <a:pt x="634966" y="1184754"/>
                  <a:pt x="654621" y="1180645"/>
                  <a:pt x="674305" y="1177364"/>
                </a:cubicBezTo>
                <a:cubicBezTo>
                  <a:pt x="695268" y="1173870"/>
                  <a:pt x="729184" y="1166523"/>
                  <a:pt x="750505" y="1160431"/>
                </a:cubicBezTo>
                <a:cubicBezTo>
                  <a:pt x="759086" y="1157979"/>
                  <a:pt x="767247" y="1154128"/>
                  <a:pt x="775905" y="1151964"/>
                </a:cubicBezTo>
                <a:cubicBezTo>
                  <a:pt x="789866" y="1148474"/>
                  <a:pt x="804355" y="1147284"/>
                  <a:pt x="818239" y="1143498"/>
                </a:cubicBezTo>
                <a:cubicBezTo>
                  <a:pt x="864269" y="1130945"/>
                  <a:pt x="864913" y="1128627"/>
                  <a:pt x="902905" y="1109631"/>
                </a:cubicBezTo>
                <a:lnTo>
                  <a:pt x="1385505" y="1118098"/>
                </a:lnTo>
                <a:cubicBezTo>
                  <a:pt x="1461529" y="1120402"/>
                  <a:pt x="1444798" y="1125917"/>
                  <a:pt x="1504039" y="1135031"/>
                </a:cubicBezTo>
                <a:cubicBezTo>
                  <a:pt x="1526528" y="1138491"/>
                  <a:pt x="1549328" y="1139757"/>
                  <a:pt x="1571772" y="1143498"/>
                </a:cubicBezTo>
                <a:cubicBezTo>
                  <a:pt x="1718415" y="1167938"/>
                  <a:pt x="1400842" y="1129208"/>
                  <a:pt x="1681839" y="1160431"/>
                </a:cubicBezTo>
                <a:cubicBezTo>
                  <a:pt x="1693128" y="1163253"/>
                  <a:pt x="1704257" y="1166816"/>
                  <a:pt x="1715705" y="1168898"/>
                </a:cubicBezTo>
                <a:cubicBezTo>
                  <a:pt x="1746432" y="1174485"/>
                  <a:pt x="1824086" y="1183476"/>
                  <a:pt x="1851172" y="1185831"/>
                </a:cubicBezTo>
                <a:cubicBezTo>
                  <a:pt x="1890635" y="1189263"/>
                  <a:pt x="1930256" y="1190712"/>
                  <a:pt x="1969705" y="1194298"/>
                </a:cubicBezTo>
                <a:cubicBezTo>
                  <a:pt x="2023402" y="1199180"/>
                  <a:pt x="2077195" y="1203606"/>
                  <a:pt x="2130572" y="1211231"/>
                </a:cubicBezTo>
                <a:cubicBezTo>
                  <a:pt x="2248326" y="1228054"/>
                  <a:pt x="2126808" y="1211726"/>
                  <a:pt x="2282972" y="1228164"/>
                </a:cubicBezTo>
                <a:cubicBezTo>
                  <a:pt x="2305600" y="1230546"/>
                  <a:pt x="2328077" y="1234249"/>
                  <a:pt x="2350705" y="1236631"/>
                </a:cubicBezTo>
                <a:cubicBezTo>
                  <a:pt x="2381706" y="1239894"/>
                  <a:pt x="2412821" y="1241996"/>
                  <a:pt x="2443839" y="1245098"/>
                </a:cubicBezTo>
                <a:cubicBezTo>
                  <a:pt x="2580414" y="1258755"/>
                  <a:pt x="2531329" y="1260057"/>
                  <a:pt x="2740172" y="1270498"/>
                </a:cubicBezTo>
                <a:cubicBezTo>
                  <a:pt x="2982846" y="1282631"/>
                  <a:pt x="2853032" y="1276792"/>
                  <a:pt x="3129639" y="1287431"/>
                </a:cubicBezTo>
                <a:lnTo>
                  <a:pt x="3722305" y="1278964"/>
                </a:lnTo>
                <a:cubicBezTo>
                  <a:pt x="3873342" y="1275091"/>
                  <a:pt x="3731269" y="1272930"/>
                  <a:pt x="3823905" y="1262031"/>
                </a:cubicBezTo>
                <a:cubicBezTo>
                  <a:pt x="3854577" y="1258422"/>
                  <a:pt x="4037573" y="1246658"/>
                  <a:pt x="4060972" y="1245098"/>
                </a:cubicBezTo>
                <a:cubicBezTo>
                  <a:pt x="4072261" y="1242276"/>
                  <a:pt x="4083338" y="1238400"/>
                  <a:pt x="4094839" y="1236631"/>
                </a:cubicBezTo>
                <a:cubicBezTo>
                  <a:pt x="4129255" y="1231336"/>
                  <a:pt x="4234343" y="1222410"/>
                  <a:pt x="4264172" y="1219698"/>
                </a:cubicBezTo>
                <a:cubicBezTo>
                  <a:pt x="4266385" y="1219145"/>
                  <a:pt x="4317918" y="1207181"/>
                  <a:pt x="4323439" y="1202764"/>
                </a:cubicBezTo>
                <a:cubicBezTo>
                  <a:pt x="4331385" y="1196407"/>
                  <a:pt x="4334728" y="1185831"/>
                  <a:pt x="4340372" y="1177364"/>
                </a:cubicBezTo>
                <a:cubicBezTo>
                  <a:pt x="4343194" y="1166075"/>
                  <a:pt x="4344753" y="1154393"/>
                  <a:pt x="4348839" y="1143498"/>
                </a:cubicBezTo>
                <a:cubicBezTo>
                  <a:pt x="4353271" y="1131680"/>
                  <a:pt x="4365072" y="1122233"/>
                  <a:pt x="4365772" y="1109631"/>
                </a:cubicBezTo>
                <a:cubicBezTo>
                  <a:pt x="4373169" y="976471"/>
                  <a:pt x="4362110" y="1027246"/>
                  <a:pt x="4340372" y="940298"/>
                </a:cubicBezTo>
                <a:cubicBezTo>
                  <a:pt x="4338792" y="933977"/>
                  <a:pt x="4328643" y="889704"/>
                  <a:pt x="4323439" y="881031"/>
                </a:cubicBezTo>
                <a:cubicBezTo>
                  <a:pt x="4319332" y="874186"/>
                  <a:pt x="4312150" y="869742"/>
                  <a:pt x="4306505" y="864098"/>
                </a:cubicBezTo>
                <a:cubicBezTo>
                  <a:pt x="4303683" y="855631"/>
                  <a:pt x="4303614" y="845667"/>
                  <a:pt x="4298039" y="838698"/>
                </a:cubicBezTo>
                <a:cubicBezTo>
                  <a:pt x="4283401" y="820400"/>
                  <a:pt x="4237364" y="810006"/>
                  <a:pt x="4221839" y="804831"/>
                </a:cubicBezTo>
                <a:cubicBezTo>
                  <a:pt x="4213372" y="802009"/>
                  <a:pt x="4205190" y="798114"/>
                  <a:pt x="4196439" y="796364"/>
                </a:cubicBezTo>
                <a:cubicBezTo>
                  <a:pt x="4145354" y="786148"/>
                  <a:pt x="4167757" y="792449"/>
                  <a:pt x="4128705" y="779431"/>
                </a:cubicBezTo>
                <a:cubicBezTo>
                  <a:pt x="4060972" y="782253"/>
                  <a:pt x="3992961" y="781152"/>
                  <a:pt x="3925505" y="787898"/>
                </a:cubicBezTo>
                <a:cubicBezTo>
                  <a:pt x="3907744" y="789674"/>
                  <a:pt x="3891868" y="799928"/>
                  <a:pt x="3874705" y="804831"/>
                </a:cubicBezTo>
                <a:cubicBezTo>
                  <a:pt x="3852328" y="811224"/>
                  <a:pt x="3829550" y="816120"/>
                  <a:pt x="3806972" y="821764"/>
                </a:cubicBezTo>
                <a:cubicBezTo>
                  <a:pt x="3795683" y="824586"/>
                  <a:pt x="3784583" y="828318"/>
                  <a:pt x="3773105" y="830231"/>
                </a:cubicBezTo>
                <a:cubicBezTo>
                  <a:pt x="3756172" y="833053"/>
                  <a:pt x="3739139" y="835331"/>
                  <a:pt x="3722305" y="838698"/>
                </a:cubicBezTo>
                <a:cubicBezTo>
                  <a:pt x="3691715" y="844816"/>
                  <a:pt x="3670513" y="854857"/>
                  <a:pt x="3637639" y="855631"/>
                </a:cubicBezTo>
                <a:cubicBezTo>
                  <a:pt x="3414727" y="860876"/>
                  <a:pt x="3191728" y="861276"/>
                  <a:pt x="2968772" y="864098"/>
                </a:cubicBezTo>
                <a:cubicBezTo>
                  <a:pt x="2949016" y="866920"/>
                  <a:pt x="2929190" y="869283"/>
                  <a:pt x="2909505" y="872564"/>
                </a:cubicBezTo>
                <a:cubicBezTo>
                  <a:pt x="2895310" y="874930"/>
                  <a:pt x="2881395" y="878843"/>
                  <a:pt x="2867172" y="881031"/>
                </a:cubicBezTo>
                <a:cubicBezTo>
                  <a:pt x="2844683" y="884491"/>
                  <a:pt x="2822017" y="886676"/>
                  <a:pt x="2799439" y="889498"/>
                </a:cubicBezTo>
                <a:cubicBezTo>
                  <a:pt x="2625231" y="947563"/>
                  <a:pt x="2762571" y="904920"/>
                  <a:pt x="2299905" y="889498"/>
                </a:cubicBezTo>
                <a:cubicBezTo>
                  <a:pt x="2288094" y="889104"/>
                  <a:pt x="2253522" y="876858"/>
                  <a:pt x="2240639" y="872564"/>
                </a:cubicBezTo>
                <a:cubicBezTo>
                  <a:pt x="2212763" y="830751"/>
                  <a:pt x="2229886" y="863420"/>
                  <a:pt x="2215239" y="804831"/>
                </a:cubicBezTo>
                <a:cubicBezTo>
                  <a:pt x="2213074" y="796173"/>
                  <a:pt x="2209224" y="788012"/>
                  <a:pt x="2206772" y="779431"/>
                </a:cubicBezTo>
                <a:cubicBezTo>
                  <a:pt x="2201152" y="759761"/>
                  <a:pt x="2192750" y="722152"/>
                  <a:pt x="2189839" y="703231"/>
                </a:cubicBezTo>
                <a:cubicBezTo>
                  <a:pt x="2186379" y="680742"/>
                  <a:pt x="2186140" y="657746"/>
                  <a:pt x="2181372" y="635498"/>
                </a:cubicBezTo>
                <a:cubicBezTo>
                  <a:pt x="2174494" y="603400"/>
                  <a:pt x="2166774" y="583384"/>
                  <a:pt x="2147505" y="559298"/>
                </a:cubicBezTo>
                <a:cubicBezTo>
                  <a:pt x="2142518" y="553065"/>
                  <a:pt x="2136216" y="548009"/>
                  <a:pt x="2130572" y="542364"/>
                </a:cubicBezTo>
                <a:cubicBezTo>
                  <a:pt x="2127750" y="533897"/>
                  <a:pt x="2122105" y="525889"/>
                  <a:pt x="2122105" y="516964"/>
                </a:cubicBezTo>
                <a:cubicBezTo>
                  <a:pt x="2122105" y="501361"/>
                  <a:pt x="2128612" y="453151"/>
                  <a:pt x="2139039" y="432298"/>
                </a:cubicBezTo>
                <a:cubicBezTo>
                  <a:pt x="2143590" y="423197"/>
                  <a:pt x="2150328" y="415365"/>
                  <a:pt x="2155972" y="406898"/>
                </a:cubicBezTo>
                <a:cubicBezTo>
                  <a:pt x="2175069" y="330506"/>
                  <a:pt x="2165545" y="361242"/>
                  <a:pt x="2181372" y="313764"/>
                </a:cubicBezTo>
                <a:cubicBezTo>
                  <a:pt x="2178550" y="265786"/>
                  <a:pt x="2177687" y="217653"/>
                  <a:pt x="2172905" y="169831"/>
                </a:cubicBezTo>
                <a:cubicBezTo>
                  <a:pt x="2170066" y="141441"/>
                  <a:pt x="2163459" y="146643"/>
                  <a:pt x="2147505" y="127498"/>
                </a:cubicBezTo>
                <a:cubicBezTo>
                  <a:pt x="2123609" y="98824"/>
                  <a:pt x="2117312" y="77283"/>
                  <a:pt x="2079772" y="59764"/>
                </a:cubicBezTo>
                <a:cubicBezTo>
                  <a:pt x="2053071" y="47304"/>
                  <a:pt x="2023436" y="42459"/>
                  <a:pt x="1995105" y="34364"/>
                </a:cubicBezTo>
                <a:cubicBezTo>
                  <a:pt x="1955190" y="22960"/>
                  <a:pt x="1949929" y="24282"/>
                  <a:pt x="1901972" y="17431"/>
                </a:cubicBezTo>
                <a:cubicBezTo>
                  <a:pt x="1893505" y="14609"/>
                  <a:pt x="1885436" y="10007"/>
                  <a:pt x="1876572" y="8964"/>
                </a:cubicBezTo>
                <a:cubicBezTo>
                  <a:pt x="1726558" y="-8684"/>
                  <a:pt x="1618281" y="4380"/>
                  <a:pt x="1453239" y="8964"/>
                </a:cubicBezTo>
                <a:cubicBezTo>
                  <a:pt x="1371693" y="25274"/>
                  <a:pt x="1450340" y="10815"/>
                  <a:pt x="1334705" y="25898"/>
                </a:cubicBezTo>
                <a:cubicBezTo>
                  <a:pt x="1295128" y="31060"/>
                  <a:pt x="1256068" y="41691"/>
                  <a:pt x="1216172" y="42831"/>
                </a:cubicBezTo>
                <a:lnTo>
                  <a:pt x="919839" y="51298"/>
                </a:lnTo>
                <a:cubicBezTo>
                  <a:pt x="852752" y="64714"/>
                  <a:pt x="890376" y="53328"/>
                  <a:pt x="809772" y="93631"/>
                </a:cubicBezTo>
                <a:lnTo>
                  <a:pt x="809772" y="93631"/>
                </a:lnTo>
                <a:cubicBezTo>
                  <a:pt x="772398" y="106089"/>
                  <a:pt x="792355" y="98107"/>
                  <a:pt x="750505" y="119031"/>
                </a:cubicBezTo>
                <a:cubicBezTo>
                  <a:pt x="717893" y="167950"/>
                  <a:pt x="752073" y="123735"/>
                  <a:pt x="708172" y="161364"/>
                </a:cubicBezTo>
                <a:cubicBezTo>
                  <a:pt x="696050" y="171754"/>
                  <a:pt x="687589" y="186375"/>
                  <a:pt x="674305" y="195231"/>
                </a:cubicBezTo>
                <a:cubicBezTo>
                  <a:pt x="648905" y="212164"/>
                  <a:pt x="625409" y="232379"/>
                  <a:pt x="598105" y="246031"/>
                </a:cubicBezTo>
                <a:cubicBezTo>
                  <a:pt x="586816" y="251675"/>
                  <a:pt x="574740" y="255963"/>
                  <a:pt x="564239" y="262964"/>
                </a:cubicBezTo>
                <a:cubicBezTo>
                  <a:pt x="516988" y="294465"/>
                  <a:pt x="583420" y="266073"/>
                  <a:pt x="521905" y="296831"/>
                </a:cubicBezTo>
                <a:cubicBezTo>
                  <a:pt x="513923" y="300822"/>
                  <a:pt x="504487" y="301307"/>
                  <a:pt x="496505" y="305298"/>
                </a:cubicBezTo>
                <a:cubicBezTo>
                  <a:pt x="441103" y="332999"/>
                  <a:pt x="501880" y="310180"/>
                  <a:pt x="445705" y="347631"/>
                </a:cubicBezTo>
                <a:cubicBezTo>
                  <a:pt x="438279" y="352582"/>
                  <a:pt x="428287" y="352107"/>
                  <a:pt x="420305" y="356098"/>
                </a:cubicBezTo>
                <a:cubicBezTo>
                  <a:pt x="354653" y="388924"/>
                  <a:pt x="433349" y="360216"/>
                  <a:pt x="369505" y="381498"/>
                </a:cubicBezTo>
                <a:cubicBezTo>
                  <a:pt x="282323" y="468680"/>
                  <a:pt x="410530" y="345828"/>
                  <a:pt x="310239" y="423831"/>
                </a:cubicBezTo>
                <a:cubicBezTo>
                  <a:pt x="294486" y="436083"/>
                  <a:pt x="282016" y="452053"/>
                  <a:pt x="267905" y="466164"/>
                </a:cubicBezTo>
                <a:cubicBezTo>
                  <a:pt x="262260" y="471809"/>
                  <a:pt x="257358" y="478309"/>
                  <a:pt x="250972" y="483098"/>
                </a:cubicBezTo>
                <a:cubicBezTo>
                  <a:pt x="221823" y="504959"/>
                  <a:pt x="186564" y="528909"/>
                  <a:pt x="166305" y="559298"/>
                </a:cubicBezTo>
                <a:cubicBezTo>
                  <a:pt x="160661" y="567765"/>
                  <a:pt x="153923" y="575597"/>
                  <a:pt x="149372" y="584698"/>
                </a:cubicBezTo>
                <a:cubicBezTo>
                  <a:pt x="145381" y="592680"/>
                  <a:pt x="145856" y="602672"/>
                  <a:pt x="140905" y="610098"/>
                </a:cubicBezTo>
                <a:cubicBezTo>
                  <a:pt x="130618" y="625529"/>
                  <a:pt x="103189" y="640122"/>
                  <a:pt x="98572" y="660898"/>
                </a:cubicBezTo>
                <a:cubicBezTo>
                  <a:pt x="94899" y="677428"/>
                  <a:pt x="98572" y="694765"/>
                  <a:pt x="98572" y="711698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1974850" y="4512733"/>
            <a:ext cx="6096000" cy="1193800"/>
          </a:xfrm>
          <a:custGeom>
            <a:avLst/>
            <a:gdLst>
              <a:gd name="connsiteX0" fmla="*/ 465667 w 8128000"/>
              <a:gd name="connsiteY0" fmla="*/ 33867 h 1193800"/>
              <a:gd name="connsiteX1" fmla="*/ 397934 w 8128000"/>
              <a:gd name="connsiteY1" fmla="*/ 16934 h 1193800"/>
              <a:gd name="connsiteX2" fmla="*/ 330200 w 8128000"/>
              <a:gd name="connsiteY2" fmla="*/ 0 h 1193800"/>
              <a:gd name="connsiteX3" fmla="*/ 118534 w 8128000"/>
              <a:gd name="connsiteY3" fmla="*/ 8467 h 1193800"/>
              <a:gd name="connsiteX4" fmla="*/ 76200 w 8128000"/>
              <a:gd name="connsiteY4" fmla="*/ 33867 h 1193800"/>
              <a:gd name="connsiteX5" fmla="*/ 50800 w 8128000"/>
              <a:gd name="connsiteY5" fmla="*/ 42334 h 1193800"/>
              <a:gd name="connsiteX6" fmla="*/ 25400 w 8128000"/>
              <a:gd name="connsiteY6" fmla="*/ 84667 h 1193800"/>
              <a:gd name="connsiteX7" fmla="*/ 16934 w 8128000"/>
              <a:gd name="connsiteY7" fmla="*/ 110067 h 1193800"/>
              <a:gd name="connsiteX8" fmla="*/ 0 w 8128000"/>
              <a:gd name="connsiteY8" fmla="*/ 211667 h 1193800"/>
              <a:gd name="connsiteX9" fmla="*/ 16934 w 8128000"/>
              <a:gd name="connsiteY9" fmla="*/ 372534 h 1193800"/>
              <a:gd name="connsiteX10" fmla="*/ 33867 w 8128000"/>
              <a:gd name="connsiteY10" fmla="*/ 406400 h 1193800"/>
              <a:gd name="connsiteX11" fmla="*/ 42334 w 8128000"/>
              <a:gd name="connsiteY11" fmla="*/ 431800 h 1193800"/>
              <a:gd name="connsiteX12" fmla="*/ 59267 w 8128000"/>
              <a:gd name="connsiteY12" fmla="*/ 448734 h 1193800"/>
              <a:gd name="connsiteX13" fmla="*/ 93134 w 8128000"/>
              <a:gd name="connsiteY13" fmla="*/ 499534 h 1193800"/>
              <a:gd name="connsiteX14" fmla="*/ 118534 w 8128000"/>
              <a:gd name="connsiteY14" fmla="*/ 508000 h 1193800"/>
              <a:gd name="connsiteX15" fmla="*/ 177800 w 8128000"/>
              <a:gd name="connsiteY15" fmla="*/ 533400 h 1193800"/>
              <a:gd name="connsiteX16" fmla="*/ 228600 w 8128000"/>
              <a:gd name="connsiteY16" fmla="*/ 550334 h 1193800"/>
              <a:gd name="connsiteX17" fmla="*/ 245534 w 8128000"/>
              <a:gd name="connsiteY17" fmla="*/ 567267 h 1193800"/>
              <a:gd name="connsiteX18" fmla="*/ 304800 w 8128000"/>
              <a:gd name="connsiteY18" fmla="*/ 575734 h 1193800"/>
              <a:gd name="connsiteX19" fmla="*/ 423334 w 8128000"/>
              <a:gd name="connsiteY19" fmla="*/ 592667 h 1193800"/>
              <a:gd name="connsiteX20" fmla="*/ 821267 w 8128000"/>
              <a:gd name="connsiteY20" fmla="*/ 601134 h 1193800"/>
              <a:gd name="connsiteX21" fmla="*/ 872067 w 8128000"/>
              <a:gd name="connsiteY21" fmla="*/ 609600 h 1193800"/>
              <a:gd name="connsiteX22" fmla="*/ 956734 w 8128000"/>
              <a:gd name="connsiteY22" fmla="*/ 635000 h 1193800"/>
              <a:gd name="connsiteX23" fmla="*/ 1049867 w 8128000"/>
              <a:gd name="connsiteY23" fmla="*/ 643467 h 1193800"/>
              <a:gd name="connsiteX24" fmla="*/ 1126067 w 8128000"/>
              <a:gd name="connsiteY24" fmla="*/ 660400 h 1193800"/>
              <a:gd name="connsiteX25" fmla="*/ 1193800 w 8128000"/>
              <a:gd name="connsiteY25" fmla="*/ 677334 h 1193800"/>
              <a:gd name="connsiteX26" fmla="*/ 1286934 w 8128000"/>
              <a:gd name="connsiteY26" fmla="*/ 685800 h 1193800"/>
              <a:gd name="connsiteX27" fmla="*/ 1532467 w 8128000"/>
              <a:gd name="connsiteY27" fmla="*/ 702734 h 1193800"/>
              <a:gd name="connsiteX28" fmla="*/ 1947334 w 8128000"/>
              <a:gd name="connsiteY28" fmla="*/ 719667 h 1193800"/>
              <a:gd name="connsiteX29" fmla="*/ 2057400 w 8128000"/>
              <a:gd name="connsiteY29" fmla="*/ 728134 h 1193800"/>
              <a:gd name="connsiteX30" fmla="*/ 2175934 w 8128000"/>
              <a:gd name="connsiteY30" fmla="*/ 745067 h 1193800"/>
              <a:gd name="connsiteX31" fmla="*/ 2218267 w 8128000"/>
              <a:gd name="connsiteY31" fmla="*/ 762000 h 1193800"/>
              <a:gd name="connsiteX32" fmla="*/ 2269067 w 8128000"/>
              <a:gd name="connsiteY32" fmla="*/ 770467 h 1193800"/>
              <a:gd name="connsiteX33" fmla="*/ 2311400 w 8128000"/>
              <a:gd name="connsiteY33" fmla="*/ 778934 h 1193800"/>
              <a:gd name="connsiteX34" fmla="*/ 2370667 w 8128000"/>
              <a:gd name="connsiteY34" fmla="*/ 795867 h 1193800"/>
              <a:gd name="connsiteX35" fmla="*/ 2421467 w 8128000"/>
              <a:gd name="connsiteY35" fmla="*/ 804334 h 1193800"/>
              <a:gd name="connsiteX36" fmla="*/ 2463800 w 8128000"/>
              <a:gd name="connsiteY36" fmla="*/ 812800 h 1193800"/>
              <a:gd name="connsiteX37" fmla="*/ 2540000 w 8128000"/>
              <a:gd name="connsiteY37" fmla="*/ 821267 h 1193800"/>
              <a:gd name="connsiteX38" fmla="*/ 2582334 w 8128000"/>
              <a:gd name="connsiteY38" fmla="*/ 829734 h 1193800"/>
              <a:gd name="connsiteX39" fmla="*/ 2616200 w 8128000"/>
              <a:gd name="connsiteY39" fmla="*/ 838200 h 1193800"/>
              <a:gd name="connsiteX40" fmla="*/ 2692400 w 8128000"/>
              <a:gd name="connsiteY40" fmla="*/ 846667 h 1193800"/>
              <a:gd name="connsiteX41" fmla="*/ 2802467 w 8128000"/>
              <a:gd name="connsiteY41" fmla="*/ 863600 h 1193800"/>
              <a:gd name="connsiteX42" fmla="*/ 2937934 w 8128000"/>
              <a:gd name="connsiteY42" fmla="*/ 872067 h 1193800"/>
              <a:gd name="connsiteX43" fmla="*/ 3733800 w 8128000"/>
              <a:gd name="connsiteY43" fmla="*/ 880534 h 1193800"/>
              <a:gd name="connsiteX44" fmla="*/ 4055534 w 8128000"/>
              <a:gd name="connsiteY44" fmla="*/ 905934 h 1193800"/>
              <a:gd name="connsiteX45" fmla="*/ 4233334 w 8128000"/>
              <a:gd name="connsiteY45" fmla="*/ 922867 h 1193800"/>
              <a:gd name="connsiteX46" fmla="*/ 4377267 w 8128000"/>
              <a:gd name="connsiteY46" fmla="*/ 931334 h 1193800"/>
              <a:gd name="connsiteX47" fmla="*/ 4428067 w 8128000"/>
              <a:gd name="connsiteY47" fmla="*/ 939800 h 1193800"/>
              <a:gd name="connsiteX48" fmla="*/ 4521200 w 8128000"/>
              <a:gd name="connsiteY48" fmla="*/ 948267 h 1193800"/>
              <a:gd name="connsiteX49" fmla="*/ 4699000 w 8128000"/>
              <a:gd name="connsiteY49" fmla="*/ 982134 h 1193800"/>
              <a:gd name="connsiteX50" fmla="*/ 4749800 w 8128000"/>
              <a:gd name="connsiteY50" fmla="*/ 990600 h 1193800"/>
              <a:gd name="connsiteX51" fmla="*/ 4885267 w 8128000"/>
              <a:gd name="connsiteY51" fmla="*/ 1024467 h 1193800"/>
              <a:gd name="connsiteX52" fmla="*/ 4978400 w 8128000"/>
              <a:gd name="connsiteY52" fmla="*/ 1041400 h 1193800"/>
              <a:gd name="connsiteX53" fmla="*/ 5113867 w 8128000"/>
              <a:gd name="connsiteY53" fmla="*/ 1058334 h 1193800"/>
              <a:gd name="connsiteX54" fmla="*/ 5207000 w 8128000"/>
              <a:gd name="connsiteY54" fmla="*/ 1075267 h 1193800"/>
              <a:gd name="connsiteX55" fmla="*/ 5232400 w 8128000"/>
              <a:gd name="connsiteY55" fmla="*/ 1083734 h 1193800"/>
              <a:gd name="connsiteX56" fmla="*/ 5266267 w 8128000"/>
              <a:gd name="connsiteY56" fmla="*/ 1092200 h 1193800"/>
              <a:gd name="connsiteX57" fmla="*/ 5384800 w 8128000"/>
              <a:gd name="connsiteY57" fmla="*/ 1109134 h 1193800"/>
              <a:gd name="connsiteX58" fmla="*/ 5418667 w 8128000"/>
              <a:gd name="connsiteY58" fmla="*/ 1117600 h 1193800"/>
              <a:gd name="connsiteX59" fmla="*/ 5630334 w 8128000"/>
              <a:gd name="connsiteY59" fmla="*/ 1134534 h 1193800"/>
              <a:gd name="connsiteX60" fmla="*/ 5960534 w 8128000"/>
              <a:gd name="connsiteY60" fmla="*/ 1143000 h 1193800"/>
              <a:gd name="connsiteX61" fmla="*/ 6045200 w 8128000"/>
              <a:gd name="connsiteY61" fmla="*/ 1151467 h 1193800"/>
              <a:gd name="connsiteX62" fmla="*/ 6096000 w 8128000"/>
              <a:gd name="connsiteY62" fmla="*/ 1159934 h 1193800"/>
              <a:gd name="connsiteX63" fmla="*/ 6282267 w 8128000"/>
              <a:gd name="connsiteY63" fmla="*/ 1168400 h 1193800"/>
              <a:gd name="connsiteX64" fmla="*/ 6451600 w 8128000"/>
              <a:gd name="connsiteY64" fmla="*/ 1176867 h 1193800"/>
              <a:gd name="connsiteX65" fmla="*/ 6663267 w 8128000"/>
              <a:gd name="connsiteY65" fmla="*/ 1193800 h 1193800"/>
              <a:gd name="connsiteX66" fmla="*/ 7374467 w 8128000"/>
              <a:gd name="connsiteY66" fmla="*/ 1185334 h 1193800"/>
              <a:gd name="connsiteX67" fmla="*/ 7433734 w 8128000"/>
              <a:gd name="connsiteY67" fmla="*/ 1168400 h 1193800"/>
              <a:gd name="connsiteX68" fmla="*/ 7459134 w 8128000"/>
              <a:gd name="connsiteY68" fmla="*/ 1151467 h 1193800"/>
              <a:gd name="connsiteX69" fmla="*/ 7501467 w 8128000"/>
              <a:gd name="connsiteY69" fmla="*/ 1143000 h 1193800"/>
              <a:gd name="connsiteX70" fmla="*/ 7526867 w 8128000"/>
              <a:gd name="connsiteY70" fmla="*/ 1134534 h 1193800"/>
              <a:gd name="connsiteX71" fmla="*/ 7552267 w 8128000"/>
              <a:gd name="connsiteY71" fmla="*/ 1109134 h 1193800"/>
              <a:gd name="connsiteX72" fmla="*/ 7620000 w 8128000"/>
              <a:gd name="connsiteY72" fmla="*/ 1066800 h 1193800"/>
              <a:gd name="connsiteX73" fmla="*/ 7662334 w 8128000"/>
              <a:gd name="connsiteY73" fmla="*/ 1016000 h 1193800"/>
              <a:gd name="connsiteX74" fmla="*/ 7696200 w 8128000"/>
              <a:gd name="connsiteY74" fmla="*/ 982134 h 1193800"/>
              <a:gd name="connsiteX75" fmla="*/ 7713134 w 8128000"/>
              <a:gd name="connsiteY75" fmla="*/ 956734 h 1193800"/>
              <a:gd name="connsiteX76" fmla="*/ 7738534 w 8128000"/>
              <a:gd name="connsiteY76" fmla="*/ 922867 h 1193800"/>
              <a:gd name="connsiteX77" fmla="*/ 7780867 w 8128000"/>
              <a:gd name="connsiteY77" fmla="*/ 863600 h 1193800"/>
              <a:gd name="connsiteX78" fmla="*/ 7806267 w 8128000"/>
              <a:gd name="connsiteY78" fmla="*/ 838200 h 1193800"/>
              <a:gd name="connsiteX79" fmla="*/ 7840134 w 8128000"/>
              <a:gd name="connsiteY79" fmla="*/ 787400 h 1193800"/>
              <a:gd name="connsiteX80" fmla="*/ 7882467 w 8128000"/>
              <a:gd name="connsiteY80" fmla="*/ 728134 h 1193800"/>
              <a:gd name="connsiteX81" fmla="*/ 7907867 w 8128000"/>
              <a:gd name="connsiteY81" fmla="*/ 677334 h 1193800"/>
              <a:gd name="connsiteX82" fmla="*/ 7916334 w 8128000"/>
              <a:gd name="connsiteY82" fmla="*/ 651934 h 1193800"/>
              <a:gd name="connsiteX83" fmla="*/ 7975600 w 8128000"/>
              <a:gd name="connsiteY83" fmla="*/ 567267 h 1193800"/>
              <a:gd name="connsiteX84" fmla="*/ 8009467 w 8128000"/>
              <a:gd name="connsiteY84" fmla="*/ 516467 h 1193800"/>
              <a:gd name="connsiteX85" fmla="*/ 8017934 w 8128000"/>
              <a:gd name="connsiteY85" fmla="*/ 491067 h 1193800"/>
              <a:gd name="connsiteX86" fmla="*/ 8043334 w 8128000"/>
              <a:gd name="connsiteY86" fmla="*/ 457200 h 1193800"/>
              <a:gd name="connsiteX87" fmla="*/ 8068734 w 8128000"/>
              <a:gd name="connsiteY87" fmla="*/ 406400 h 1193800"/>
              <a:gd name="connsiteX88" fmla="*/ 8094134 w 8128000"/>
              <a:gd name="connsiteY88" fmla="*/ 355600 h 1193800"/>
              <a:gd name="connsiteX89" fmla="*/ 8128000 w 8128000"/>
              <a:gd name="connsiteY89" fmla="*/ 279400 h 1193800"/>
              <a:gd name="connsiteX90" fmla="*/ 8060267 w 8128000"/>
              <a:gd name="connsiteY90" fmla="*/ 254000 h 1193800"/>
              <a:gd name="connsiteX91" fmla="*/ 6925734 w 8128000"/>
              <a:gd name="connsiteY91" fmla="*/ 262467 h 1193800"/>
              <a:gd name="connsiteX92" fmla="*/ 6798734 w 8128000"/>
              <a:gd name="connsiteY92" fmla="*/ 279400 h 1193800"/>
              <a:gd name="connsiteX93" fmla="*/ 6688667 w 8128000"/>
              <a:gd name="connsiteY93" fmla="*/ 287867 h 1193800"/>
              <a:gd name="connsiteX94" fmla="*/ 6553200 w 8128000"/>
              <a:gd name="connsiteY94" fmla="*/ 304800 h 1193800"/>
              <a:gd name="connsiteX95" fmla="*/ 6400800 w 8128000"/>
              <a:gd name="connsiteY95" fmla="*/ 321734 h 1193800"/>
              <a:gd name="connsiteX96" fmla="*/ 6350000 w 8128000"/>
              <a:gd name="connsiteY96" fmla="*/ 330200 h 1193800"/>
              <a:gd name="connsiteX97" fmla="*/ 6062134 w 8128000"/>
              <a:gd name="connsiteY97" fmla="*/ 347134 h 1193800"/>
              <a:gd name="connsiteX98" fmla="*/ 6019800 w 8128000"/>
              <a:gd name="connsiteY98" fmla="*/ 355600 h 1193800"/>
              <a:gd name="connsiteX99" fmla="*/ 5960534 w 8128000"/>
              <a:gd name="connsiteY99" fmla="*/ 364067 h 1193800"/>
              <a:gd name="connsiteX100" fmla="*/ 5867400 w 8128000"/>
              <a:gd name="connsiteY100" fmla="*/ 381000 h 1193800"/>
              <a:gd name="connsiteX101" fmla="*/ 5748867 w 8128000"/>
              <a:gd name="connsiteY101" fmla="*/ 389467 h 1193800"/>
              <a:gd name="connsiteX102" fmla="*/ 5130800 w 8128000"/>
              <a:gd name="connsiteY102" fmla="*/ 381000 h 1193800"/>
              <a:gd name="connsiteX103" fmla="*/ 5096934 w 8128000"/>
              <a:gd name="connsiteY103" fmla="*/ 372534 h 1193800"/>
              <a:gd name="connsiteX104" fmla="*/ 5046134 w 8128000"/>
              <a:gd name="connsiteY104" fmla="*/ 347134 h 1193800"/>
              <a:gd name="connsiteX105" fmla="*/ 4969934 w 8128000"/>
              <a:gd name="connsiteY105" fmla="*/ 321734 h 1193800"/>
              <a:gd name="connsiteX106" fmla="*/ 4893734 w 8128000"/>
              <a:gd name="connsiteY106" fmla="*/ 304800 h 1193800"/>
              <a:gd name="connsiteX107" fmla="*/ 4597400 w 8128000"/>
              <a:gd name="connsiteY107" fmla="*/ 296334 h 1193800"/>
              <a:gd name="connsiteX108" fmla="*/ 4334934 w 8128000"/>
              <a:gd name="connsiteY108" fmla="*/ 287867 h 1193800"/>
              <a:gd name="connsiteX109" fmla="*/ 4216400 w 8128000"/>
              <a:gd name="connsiteY109" fmla="*/ 270934 h 1193800"/>
              <a:gd name="connsiteX110" fmla="*/ 4165600 w 8128000"/>
              <a:gd name="connsiteY110" fmla="*/ 262467 h 1193800"/>
              <a:gd name="connsiteX111" fmla="*/ 4038600 w 8128000"/>
              <a:gd name="connsiteY111" fmla="*/ 237067 h 1193800"/>
              <a:gd name="connsiteX112" fmla="*/ 2650067 w 8128000"/>
              <a:gd name="connsiteY112" fmla="*/ 228600 h 1193800"/>
              <a:gd name="connsiteX113" fmla="*/ 2243667 w 8128000"/>
              <a:gd name="connsiteY113" fmla="*/ 220134 h 1193800"/>
              <a:gd name="connsiteX114" fmla="*/ 1549400 w 8128000"/>
              <a:gd name="connsiteY114" fmla="*/ 211667 h 1193800"/>
              <a:gd name="connsiteX115" fmla="*/ 1464734 w 8128000"/>
              <a:gd name="connsiteY115" fmla="*/ 203200 h 1193800"/>
              <a:gd name="connsiteX116" fmla="*/ 1363134 w 8128000"/>
              <a:gd name="connsiteY116" fmla="*/ 194734 h 1193800"/>
              <a:gd name="connsiteX117" fmla="*/ 1261534 w 8128000"/>
              <a:gd name="connsiteY117" fmla="*/ 177800 h 1193800"/>
              <a:gd name="connsiteX118" fmla="*/ 1219200 w 8128000"/>
              <a:gd name="connsiteY118" fmla="*/ 169334 h 1193800"/>
              <a:gd name="connsiteX119" fmla="*/ 1143000 w 8128000"/>
              <a:gd name="connsiteY119" fmla="*/ 160867 h 1193800"/>
              <a:gd name="connsiteX120" fmla="*/ 1066800 w 8128000"/>
              <a:gd name="connsiteY120" fmla="*/ 143934 h 1193800"/>
              <a:gd name="connsiteX121" fmla="*/ 948267 w 8128000"/>
              <a:gd name="connsiteY121" fmla="*/ 127000 h 1193800"/>
              <a:gd name="connsiteX122" fmla="*/ 465667 w 8128000"/>
              <a:gd name="connsiteY122" fmla="*/ 127000 h 119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8128000" h="1193800">
                <a:moveTo>
                  <a:pt x="465667" y="33867"/>
                </a:moveTo>
                <a:cubicBezTo>
                  <a:pt x="362121" y="13157"/>
                  <a:pt x="469522" y="36458"/>
                  <a:pt x="397934" y="16934"/>
                </a:cubicBezTo>
                <a:cubicBezTo>
                  <a:pt x="375481" y="10811"/>
                  <a:pt x="330200" y="0"/>
                  <a:pt x="330200" y="0"/>
                </a:cubicBezTo>
                <a:cubicBezTo>
                  <a:pt x="259645" y="2822"/>
                  <a:pt x="188966" y="3436"/>
                  <a:pt x="118534" y="8467"/>
                </a:cubicBezTo>
                <a:cubicBezTo>
                  <a:pt x="82235" y="11060"/>
                  <a:pt x="102420" y="18135"/>
                  <a:pt x="76200" y="33867"/>
                </a:cubicBezTo>
                <a:cubicBezTo>
                  <a:pt x="68547" y="38459"/>
                  <a:pt x="59267" y="39512"/>
                  <a:pt x="50800" y="42334"/>
                </a:cubicBezTo>
                <a:cubicBezTo>
                  <a:pt x="26817" y="114287"/>
                  <a:pt x="60266" y="26558"/>
                  <a:pt x="25400" y="84667"/>
                </a:cubicBezTo>
                <a:cubicBezTo>
                  <a:pt x="20808" y="92320"/>
                  <a:pt x="19098" y="101409"/>
                  <a:pt x="16934" y="110067"/>
                </a:cubicBezTo>
                <a:cubicBezTo>
                  <a:pt x="8679" y="143087"/>
                  <a:pt x="4780" y="178207"/>
                  <a:pt x="0" y="211667"/>
                </a:cubicBezTo>
                <a:cubicBezTo>
                  <a:pt x="3392" y="265940"/>
                  <a:pt x="-4730" y="321985"/>
                  <a:pt x="16934" y="372534"/>
                </a:cubicBezTo>
                <a:cubicBezTo>
                  <a:pt x="21906" y="384135"/>
                  <a:pt x="28895" y="394799"/>
                  <a:pt x="33867" y="406400"/>
                </a:cubicBezTo>
                <a:cubicBezTo>
                  <a:pt x="37383" y="414603"/>
                  <a:pt x="37742" y="424147"/>
                  <a:pt x="42334" y="431800"/>
                </a:cubicBezTo>
                <a:cubicBezTo>
                  <a:pt x="46441" y="438645"/>
                  <a:pt x="54839" y="442092"/>
                  <a:pt x="59267" y="448734"/>
                </a:cubicBezTo>
                <a:cubicBezTo>
                  <a:pt x="72989" y="469318"/>
                  <a:pt x="71564" y="486592"/>
                  <a:pt x="93134" y="499534"/>
                </a:cubicBezTo>
                <a:cubicBezTo>
                  <a:pt x="100787" y="504126"/>
                  <a:pt x="110067" y="505178"/>
                  <a:pt x="118534" y="508000"/>
                </a:cubicBezTo>
                <a:cubicBezTo>
                  <a:pt x="158833" y="534867"/>
                  <a:pt x="128096" y="518489"/>
                  <a:pt x="177800" y="533400"/>
                </a:cubicBezTo>
                <a:cubicBezTo>
                  <a:pt x="194897" y="538529"/>
                  <a:pt x="228600" y="550334"/>
                  <a:pt x="228600" y="550334"/>
                </a:cubicBezTo>
                <a:cubicBezTo>
                  <a:pt x="234245" y="555978"/>
                  <a:pt x="237961" y="564743"/>
                  <a:pt x="245534" y="567267"/>
                </a:cubicBezTo>
                <a:cubicBezTo>
                  <a:pt x="264466" y="573578"/>
                  <a:pt x="285232" y="571820"/>
                  <a:pt x="304800" y="575734"/>
                </a:cubicBezTo>
                <a:cubicBezTo>
                  <a:pt x="394092" y="593592"/>
                  <a:pt x="201439" y="585015"/>
                  <a:pt x="423334" y="592667"/>
                </a:cubicBezTo>
                <a:cubicBezTo>
                  <a:pt x="555930" y="597239"/>
                  <a:pt x="688623" y="598312"/>
                  <a:pt x="821267" y="601134"/>
                </a:cubicBezTo>
                <a:cubicBezTo>
                  <a:pt x="838200" y="603956"/>
                  <a:pt x="855413" y="605436"/>
                  <a:pt x="872067" y="609600"/>
                </a:cubicBezTo>
                <a:cubicBezTo>
                  <a:pt x="899586" y="616480"/>
                  <a:pt x="927925" y="631159"/>
                  <a:pt x="956734" y="635000"/>
                </a:cubicBezTo>
                <a:cubicBezTo>
                  <a:pt x="987633" y="639120"/>
                  <a:pt x="1018823" y="640645"/>
                  <a:pt x="1049867" y="643467"/>
                </a:cubicBezTo>
                <a:cubicBezTo>
                  <a:pt x="1103950" y="661495"/>
                  <a:pt x="1042618" y="642518"/>
                  <a:pt x="1126067" y="660400"/>
                </a:cubicBezTo>
                <a:cubicBezTo>
                  <a:pt x="1148823" y="665276"/>
                  <a:pt x="1170812" y="673704"/>
                  <a:pt x="1193800" y="677334"/>
                </a:cubicBezTo>
                <a:cubicBezTo>
                  <a:pt x="1224591" y="682196"/>
                  <a:pt x="1255952" y="682358"/>
                  <a:pt x="1286934" y="685800"/>
                </a:cubicBezTo>
                <a:cubicBezTo>
                  <a:pt x="1460358" y="705069"/>
                  <a:pt x="1162349" y="687095"/>
                  <a:pt x="1532467" y="702734"/>
                </a:cubicBezTo>
                <a:lnTo>
                  <a:pt x="1947334" y="719667"/>
                </a:lnTo>
                <a:cubicBezTo>
                  <a:pt x="1984088" y="721445"/>
                  <a:pt x="2020828" y="724070"/>
                  <a:pt x="2057400" y="728134"/>
                </a:cubicBezTo>
                <a:cubicBezTo>
                  <a:pt x="2097068" y="732542"/>
                  <a:pt x="2175934" y="745067"/>
                  <a:pt x="2175934" y="745067"/>
                </a:cubicBezTo>
                <a:cubicBezTo>
                  <a:pt x="2190045" y="750711"/>
                  <a:pt x="2203605" y="758001"/>
                  <a:pt x="2218267" y="762000"/>
                </a:cubicBezTo>
                <a:cubicBezTo>
                  <a:pt x="2234829" y="766517"/>
                  <a:pt x="2252177" y="767396"/>
                  <a:pt x="2269067" y="770467"/>
                </a:cubicBezTo>
                <a:cubicBezTo>
                  <a:pt x="2283225" y="773041"/>
                  <a:pt x="2297439" y="775444"/>
                  <a:pt x="2311400" y="778934"/>
                </a:cubicBezTo>
                <a:cubicBezTo>
                  <a:pt x="2331333" y="783917"/>
                  <a:pt x="2350647" y="791247"/>
                  <a:pt x="2370667" y="795867"/>
                </a:cubicBezTo>
                <a:cubicBezTo>
                  <a:pt x="2387394" y="799727"/>
                  <a:pt x="2404577" y="801263"/>
                  <a:pt x="2421467" y="804334"/>
                </a:cubicBezTo>
                <a:cubicBezTo>
                  <a:pt x="2435625" y="806908"/>
                  <a:pt x="2449554" y="810765"/>
                  <a:pt x="2463800" y="812800"/>
                </a:cubicBezTo>
                <a:cubicBezTo>
                  <a:pt x="2489099" y="816414"/>
                  <a:pt x="2514701" y="817653"/>
                  <a:pt x="2540000" y="821267"/>
                </a:cubicBezTo>
                <a:cubicBezTo>
                  <a:pt x="2554246" y="823302"/>
                  <a:pt x="2568286" y="826612"/>
                  <a:pt x="2582334" y="829734"/>
                </a:cubicBezTo>
                <a:cubicBezTo>
                  <a:pt x="2593693" y="832258"/>
                  <a:pt x="2604699" y="836431"/>
                  <a:pt x="2616200" y="838200"/>
                </a:cubicBezTo>
                <a:cubicBezTo>
                  <a:pt x="2641459" y="842086"/>
                  <a:pt x="2667000" y="843845"/>
                  <a:pt x="2692400" y="846667"/>
                </a:cubicBezTo>
                <a:cubicBezTo>
                  <a:pt x="2743749" y="859505"/>
                  <a:pt x="2730759" y="857863"/>
                  <a:pt x="2802467" y="863600"/>
                </a:cubicBezTo>
                <a:cubicBezTo>
                  <a:pt x="2847567" y="867208"/>
                  <a:pt x="2892698" y="871244"/>
                  <a:pt x="2937934" y="872067"/>
                </a:cubicBezTo>
                <a:lnTo>
                  <a:pt x="3733800" y="880534"/>
                </a:lnTo>
                <a:lnTo>
                  <a:pt x="4055534" y="905934"/>
                </a:lnTo>
                <a:lnTo>
                  <a:pt x="4233334" y="922867"/>
                </a:lnTo>
                <a:cubicBezTo>
                  <a:pt x="4281246" y="926649"/>
                  <a:pt x="4329289" y="928512"/>
                  <a:pt x="4377267" y="931334"/>
                </a:cubicBezTo>
                <a:cubicBezTo>
                  <a:pt x="4394200" y="934156"/>
                  <a:pt x="4411018" y="937794"/>
                  <a:pt x="4428067" y="939800"/>
                </a:cubicBezTo>
                <a:cubicBezTo>
                  <a:pt x="4459026" y="943442"/>
                  <a:pt x="4490364" y="943699"/>
                  <a:pt x="4521200" y="948267"/>
                </a:cubicBezTo>
                <a:cubicBezTo>
                  <a:pt x="4646709" y="966861"/>
                  <a:pt x="4619166" y="967619"/>
                  <a:pt x="4699000" y="982134"/>
                </a:cubicBezTo>
                <a:cubicBezTo>
                  <a:pt x="4715890" y="985205"/>
                  <a:pt x="4732927" y="987436"/>
                  <a:pt x="4749800" y="990600"/>
                </a:cubicBezTo>
                <a:cubicBezTo>
                  <a:pt x="4926521" y="1023735"/>
                  <a:pt x="4760928" y="990556"/>
                  <a:pt x="4885267" y="1024467"/>
                </a:cubicBezTo>
                <a:cubicBezTo>
                  <a:pt x="4906194" y="1030174"/>
                  <a:pt x="4959023" y="1037877"/>
                  <a:pt x="4978400" y="1041400"/>
                </a:cubicBezTo>
                <a:cubicBezTo>
                  <a:pt x="5065890" y="1057307"/>
                  <a:pt x="4974800" y="1045691"/>
                  <a:pt x="5113867" y="1058334"/>
                </a:cubicBezTo>
                <a:cubicBezTo>
                  <a:pt x="5214298" y="1083439"/>
                  <a:pt x="5055263" y="1044918"/>
                  <a:pt x="5207000" y="1075267"/>
                </a:cubicBezTo>
                <a:cubicBezTo>
                  <a:pt x="5215751" y="1077017"/>
                  <a:pt x="5223819" y="1081282"/>
                  <a:pt x="5232400" y="1083734"/>
                </a:cubicBezTo>
                <a:cubicBezTo>
                  <a:pt x="5243589" y="1086931"/>
                  <a:pt x="5254908" y="1089676"/>
                  <a:pt x="5266267" y="1092200"/>
                </a:cubicBezTo>
                <a:cubicBezTo>
                  <a:pt x="5320189" y="1104182"/>
                  <a:pt x="5318221" y="1101736"/>
                  <a:pt x="5384800" y="1109134"/>
                </a:cubicBezTo>
                <a:cubicBezTo>
                  <a:pt x="5396089" y="1111956"/>
                  <a:pt x="5407166" y="1115831"/>
                  <a:pt x="5418667" y="1117600"/>
                </a:cubicBezTo>
                <a:cubicBezTo>
                  <a:pt x="5475534" y="1126349"/>
                  <a:pt x="5583194" y="1132820"/>
                  <a:pt x="5630334" y="1134534"/>
                </a:cubicBezTo>
                <a:cubicBezTo>
                  <a:pt x="5740364" y="1138535"/>
                  <a:pt x="5850467" y="1140178"/>
                  <a:pt x="5960534" y="1143000"/>
                </a:cubicBezTo>
                <a:cubicBezTo>
                  <a:pt x="5988756" y="1145822"/>
                  <a:pt x="6017056" y="1147949"/>
                  <a:pt x="6045200" y="1151467"/>
                </a:cubicBezTo>
                <a:cubicBezTo>
                  <a:pt x="6062234" y="1153596"/>
                  <a:pt x="6078877" y="1158711"/>
                  <a:pt x="6096000" y="1159934"/>
                </a:cubicBezTo>
                <a:cubicBezTo>
                  <a:pt x="6157995" y="1164362"/>
                  <a:pt x="6220184" y="1165444"/>
                  <a:pt x="6282267" y="1168400"/>
                </a:cubicBezTo>
                <a:lnTo>
                  <a:pt x="6451600" y="1176867"/>
                </a:lnTo>
                <a:cubicBezTo>
                  <a:pt x="6522224" y="1181575"/>
                  <a:pt x="6592711" y="1188156"/>
                  <a:pt x="6663267" y="1193800"/>
                </a:cubicBezTo>
                <a:lnTo>
                  <a:pt x="7374467" y="1185334"/>
                </a:lnTo>
                <a:cubicBezTo>
                  <a:pt x="7380151" y="1185205"/>
                  <a:pt x="7425550" y="1172492"/>
                  <a:pt x="7433734" y="1168400"/>
                </a:cubicBezTo>
                <a:cubicBezTo>
                  <a:pt x="7442835" y="1163849"/>
                  <a:pt x="7449606" y="1155040"/>
                  <a:pt x="7459134" y="1151467"/>
                </a:cubicBezTo>
                <a:cubicBezTo>
                  <a:pt x="7472608" y="1146414"/>
                  <a:pt x="7487506" y="1146490"/>
                  <a:pt x="7501467" y="1143000"/>
                </a:cubicBezTo>
                <a:cubicBezTo>
                  <a:pt x="7510125" y="1140836"/>
                  <a:pt x="7518400" y="1137356"/>
                  <a:pt x="7526867" y="1134534"/>
                </a:cubicBezTo>
                <a:cubicBezTo>
                  <a:pt x="7535334" y="1126067"/>
                  <a:pt x="7542524" y="1116094"/>
                  <a:pt x="7552267" y="1109134"/>
                </a:cubicBezTo>
                <a:cubicBezTo>
                  <a:pt x="7599214" y="1075600"/>
                  <a:pt x="7575523" y="1111277"/>
                  <a:pt x="7620000" y="1066800"/>
                </a:cubicBezTo>
                <a:cubicBezTo>
                  <a:pt x="7635586" y="1051214"/>
                  <a:pt x="7647588" y="1032384"/>
                  <a:pt x="7662334" y="1016000"/>
                </a:cubicBezTo>
                <a:cubicBezTo>
                  <a:pt x="7673014" y="1004134"/>
                  <a:pt x="7685810" y="994255"/>
                  <a:pt x="7696200" y="982134"/>
                </a:cubicBezTo>
                <a:cubicBezTo>
                  <a:pt x="7702822" y="974408"/>
                  <a:pt x="7707219" y="965014"/>
                  <a:pt x="7713134" y="956734"/>
                </a:cubicBezTo>
                <a:cubicBezTo>
                  <a:pt x="7721336" y="945251"/>
                  <a:pt x="7730332" y="934350"/>
                  <a:pt x="7738534" y="922867"/>
                </a:cubicBezTo>
                <a:cubicBezTo>
                  <a:pt x="7757679" y="896063"/>
                  <a:pt x="7757149" y="891272"/>
                  <a:pt x="7780867" y="863600"/>
                </a:cubicBezTo>
                <a:cubicBezTo>
                  <a:pt x="7788659" y="854509"/>
                  <a:pt x="7798916" y="847651"/>
                  <a:pt x="7806267" y="838200"/>
                </a:cubicBezTo>
                <a:cubicBezTo>
                  <a:pt x="7818762" y="822136"/>
                  <a:pt x="7827923" y="803681"/>
                  <a:pt x="7840134" y="787400"/>
                </a:cubicBezTo>
                <a:cubicBezTo>
                  <a:pt x="7849569" y="774820"/>
                  <a:pt x="7873622" y="744055"/>
                  <a:pt x="7882467" y="728134"/>
                </a:cubicBezTo>
                <a:cubicBezTo>
                  <a:pt x="7891661" y="711584"/>
                  <a:pt x="7900178" y="694634"/>
                  <a:pt x="7907867" y="677334"/>
                </a:cubicBezTo>
                <a:cubicBezTo>
                  <a:pt x="7911492" y="669179"/>
                  <a:pt x="7912343" y="659916"/>
                  <a:pt x="7916334" y="651934"/>
                </a:cubicBezTo>
                <a:cubicBezTo>
                  <a:pt x="7940567" y="603468"/>
                  <a:pt x="7942944" y="612168"/>
                  <a:pt x="7975600" y="567267"/>
                </a:cubicBezTo>
                <a:cubicBezTo>
                  <a:pt x="7987570" y="550808"/>
                  <a:pt x="8003031" y="535774"/>
                  <a:pt x="8009467" y="516467"/>
                </a:cubicBezTo>
                <a:cubicBezTo>
                  <a:pt x="8012289" y="508000"/>
                  <a:pt x="8013506" y="498816"/>
                  <a:pt x="8017934" y="491067"/>
                </a:cubicBezTo>
                <a:cubicBezTo>
                  <a:pt x="8024935" y="478815"/>
                  <a:pt x="8034867" y="468489"/>
                  <a:pt x="8043334" y="457200"/>
                </a:cubicBezTo>
                <a:cubicBezTo>
                  <a:pt x="8064613" y="393357"/>
                  <a:pt x="8035908" y="472051"/>
                  <a:pt x="8068734" y="406400"/>
                </a:cubicBezTo>
                <a:cubicBezTo>
                  <a:pt x="8103788" y="336293"/>
                  <a:pt x="8045603" y="428394"/>
                  <a:pt x="8094134" y="355600"/>
                </a:cubicBezTo>
                <a:cubicBezTo>
                  <a:pt x="8114285" y="295147"/>
                  <a:pt x="8101166" y="319652"/>
                  <a:pt x="8128000" y="279400"/>
                </a:cubicBezTo>
                <a:cubicBezTo>
                  <a:pt x="8108733" y="269767"/>
                  <a:pt x="8083322" y="254000"/>
                  <a:pt x="8060267" y="254000"/>
                </a:cubicBezTo>
                <a:lnTo>
                  <a:pt x="6925734" y="262467"/>
                </a:lnTo>
                <a:cubicBezTo>
                  <a:pt x="6891908" y="267299"/>
                  <a:pt x="6831581" y="276272"/>
                  <a:pt x="6798734" y="279400"/>
                </a:cubicBezTo>
                <a:cubicBezTo>
                  <a:pt x="6762102" y="282889"/>
                  <a:pt x="6725356" y="285045"/>
                  <a:pt x="6688667" y="287867"/>
                </a:cubicBezTo>
                <a:cubicBezTo>
                  <a:pt x="6602492" y="302230"/>
                  <a:pt x="6667171" y="292589"/>
                  <a:pt x="6553200" y="304800"/>
                </a:cubicBezTo>
                <a:cubicBezTo>
                  <a:pt x="6502378" y="310245"/>
                  <a:pt x="6451217" y="313332"/>
                  <a:pt x="6400800" y="321734"/>
                </a:cubicBezTo>
                <a:cubicBezTo>
                  <a:pt x="6383867" y="324556"/>
                  <a:pt x="6367073" y="328403"/>
                  <a:pt x="6350000" y="330200"/>
                </a:cubicBezTo>
                <a:cubicBezTo>
                  <a:pt x="6263963" y="339256"/>
                  <a:pt x="6142553" y="343304"/>
                  <a:pt x="6062134" y="347134"/>
                </a:cubicBezTo>
                <a:cubicBezTo>
                  <a:pt x="6048023" y="349956"/>
                  <a:pt x="6033995" y="353234"/>
                  <a:pt x="6019800" y="355600"/>
                </a:cubicBezTo>
                <a:cubicBezTo>
                  <a:pt x="6000116" y="358881"/>
                  <a:pt x="5980168" y="360497"/>
                  <a:pt x="5960534" y="364067"/>
                </a:cubicBezTo>
                <a:cubicBezTo>
                  <a:pt x="5888089" y="377239"/>
                  <a:pt x="5971144" y="371120"/>
                  <a:pt x="5867400" y="381000"/>
                </a:cubicBezTo>
                <a:cubicBezTo>
                  <a:pt x="5827967" y="384755"/>
                  <a:pt x="5788378" y="386645"/>
                  <a:pt x="5748867" y="389467"/>
                </a:cubicBezTo>
                <a:lnTo>
                  <a:pt x="5130800" y="381000"/>
                </a:lnTo>
                <a:cubicBezTo>
                  <a:pt x="5119168" y="380698"/>
                  <a:pt x="5107629" y="377118"/>
                  <a:pt x="5096934" y="372534"/>
                </a:cubicBezTo>
                <a:cubicBezTo>
                  <a:pt x="4982064" y="323303"/>
                  <a:pt x="5153144" y="382801"/>
                  <a:pt x="5046134" y="347134"/>
                </a:cubicBezTo>
                <a:cubicBezTo>
                  <a:pt x="5003874" y="318960"/>
                  <a:pt x="5035118" y="334770"/>
                  <a:pt x="4969934" y="321734"/>
                </a:cubicBezTo>
                <a:cubicBezTo>
                  <a:pt x="4949622" y="317672"/>
                  <a:pt x="4913450" y="305786"/>
                  <a:pt x="4893734" y="304800"/>
                </a:cubicBezTo>
                <a:cubicBezTo>
                  <a:pt x="4795039" y="299865"/>
                  <a:pt x="4696173" y="299327"/>
                  <a:pt x="4597400" y="296334"/>
                </a:cubicBezTo>
                <a:lnTo>
                  <a:pt x="4334934" y="287867"/>
                </a:lnTo>
                <a:cubicBezTo>
                  <a:pt x="4213675" y="274393"/>
                  <a:pt x="4301113" y="286336"/>
                  <a:pt x="4216400" y="270934"/>
                </a:cubicBezTo>
                <a:cubicBezTo>
                  <a:pt x="4199510" y="267863"/>
                  <a:pt x="4182254" y="266631"/>
                  <a:pt x="4165600" y="262467"/>
                </a:cubicBezTo>
                <a:cubicBezTo>
                  <a:pt x="4091723" y="243998"/>
                  <a:pt x="4130867" y="238134"/>
                  <a:pt x="4038600" y="237067"/>
                </a:cubicBezTo>
                <a:lnTo>
                  <a:pt x="2650067" y="228600"/>
                </a:lnTo>
                <a:lnTo>
                  <a:pt x="2243667" y="220134"/>
                </a:lnTo>
                <a:lnTo>
                  <a:pt x="1549400" y="211667"/>
                </a:lnTo>
                <a:cubicBezTo>
                  <a:pt x="1521044" y="211051"/>
                  <a:pt x="1492980" y="205768"/>
                  <a:pt x="1464734" y="203200"/>
                </a:cubicBezTo>
                <a:lnTo>
                  <a:pt x="1363134" y="194734"/>
                </a:lnTo>
                <a:cubicBezTo>
                  <a:pt x="1329267" y="189089"/>
                  <a:pt x="1295201" y="184533"/>
                  <a:pt x="1261534" y="177800"/>
                </a:cubicBezTo>
                <a:cubicBezTo>
                  <a:pt x="1247423" y="174978"/>
                  <a:pt x="1233446" y="171369"/>
                  <a:pt x="1219200" y="169334"/>
                </a:cubicBezTo>
                <a:cubicBezTo>
                  <a:pt x="1193901" y="165720"/>
                  <a:pt x="1168400" y="163689"/>
                  <a:pt x="1143000" y="160867"/>
                </a:cubicBezTo>
                <a:cubicBezTo>
                  <a:pt x="1115027" y="153873"/>
                  <a:pt x="1095990" y="148543"/>
                  <a:pt x="1066800" y="143934"/>
                </a:cubicBezTo>
                <a:cubicBezTo>
                  <a:pt x="1027376" y="137709"/>
                  <a:pt x="988179" y="127000"/>
                  <a:pt x="948267" y="127000"/>
                </a:cubicBezTo>
                <a:lnTo>
                  <a:pt x="465667" y="127000"/>
                </a:lnTo>
              </a:path>
            </a:pathLst>
          </a:cu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43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720" y="548640"/>
            <a:ext cx="6957060" cy="527304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</p:pic>
      <p:sp>
        <p:nvSpPr>
          <p:cNvPr id="6" name="Serbest Form 5"/>
          <p:cNvSpPr/>
          <p:nvPr/>
        </p:nvSpPr>
        <p:spPr>
          <a:xfrm>
            <a:off x="3078480" y="2926080"/>
            <a:ext cx="1455420" cy="619760"/>
          </a:xfrm>
          <a:custGeom>
            <a:avLst/>
            <a:gdLst>
              <a:gd name="connsiteX0" fmla="*/ 1940560 w 1940560"/>
              <a:gd name="connsiteY0" fmla="*/ 0 h 619760"/>
              <a:gd name="connsiteX1" fmla="*/ 1920240 w 1940560"/>
              <a:gd name="connsiteY1" fmla="*/ 50800 h 619760"/>
              <a:gd name="connsiteX2" fmla="*/ 1889760 w 1940560"/>
              <a:gd name="connsiteY2" fmla="*/ 71120 h 619760"/>
              <a:gd name="connsiteX3" fmla="*/ 1838960 w 1940560"/>
              <a:gd name="connsiteY3" fmla="*/ 132080 h 619760"/>
              <a:gd name="connsiteX4" fmla="*/ 1808480 w 1940560"/>
              <a:gd name="connsiteY4" fmla="*/ 162560 h 619760"/>
              <a:gd name="connsiteX5" fmla="*/ 1788160 w 1940560"/>
              <a:gd name="connsiteY5" fmla="*/ 193040 h 619760"/>
              <a:gd name="connsiteX6" fmla="*/ 1686560 w 1940560"/>
              <a:gd name="connsiteY6" fmla="*/ 284480 h 619760"/>
              <a:gd name="connsiteX7" fmla="*/ 1666240 w 1940560"/>
              <a:gd name="connsiteY7" fmla="*/ 314960 h 619760"/>
              <a:gd name="connsiteX8" fmla="*/ 1564640 w 1940560"/>
              <a:gd name="connsiteY8" fmla="*/ 375920 h 619760"/>
              <a:gd name="connsiteX9" fmla="*/ 1503680 w 1940560"/>
              <a:gd name="connsiteY9" fmla="*/ 396240 h 619760"/>
              <a:gd name="connsiteX10" fmla="*/ 1412240 w 1940560"/>
              <a:gd name="connsiteY10" fmla="*/ 436880 h 619760"/>
              <a:gd name="connsiteX11" fmla="*/ 1381760 w 1940560"/>
              <a:gd name="connsiteY11" fmla="*/ 447040 h 619760"/>
              <a:gd name="connsiteX12" fmla="*/ 1341120 w 1940560"/>
              <a:gd name="connsiteY12" fmla="*/ 457200 h 619760"/>
              <a:gd name="connsiteX13" fmla="*/ 1259840 w 1940560"/>
              <a:gd name="connsiteY13" fmla="*/ 487680 h 619760"/>
              <a:gd name="connsiteX14" fmla="*/ 1127760 w 1940560"/>
              <a:gd name="connsiteY14" fmla="*/ 528320 h 619760"/>
              <a:gd name="connsiteX15" fmla="*/ 1076960 w 1940560"/>
              <a:gd name="connsiteY15" fmla="*/ 538480 h 619760"/>
              <a:gd name="connsiteX16" fmla="*/ 1026160 w 1940560"/>
              <a:gd name="connsiteY16" fmla="*/ 548640 h 619760"/>
              <a:gd name="connsiteX17" fmla="*/ 751840 w 1940560"/>
              <a:gd name="connsiteY17" fmla="*/ 568960 h 619760"/>
              <a:gd name="connsiteX18" fmla="*/ 629920 w 1940560"/>
              <a:gd name="connsiteY18" fmla="*/ 589280 h 619760"/>
              <a:gd name="connsiteX19" fmla="*/ 416560 w 1940560"/>
              <a:gd name="connsiteY19" fmla="*/ 609600 h 619760"/>
              <a:gd name="connsiteX20" fmla="*/ 375920 w 1940560"/>
              <a:gd name="connsiteY20" fmla="*/ 619760 h 619760"/>
              <a:gd name="connsiteX21" fmla="*/ 0 w 1940560"/>
              <a:gd name="connsiteY21" fmla="*/ 609600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40560" h="619760">
                <a:moveTo>
                  <a:pt x="1940560" y="0"/>
                </a:moveTo>
                <a:cubicBezTo>
                  <a:pt x="1933787" y="16933"/>
                  <a:pt x="1930840" y="35959"/>
                  <a:pt x="1920240" y="50800"/>
                </a:cubicBezTo>
                <a:cubicBezTo>
                  <a:pt x="1913143" y="60736"/>
                  <a:pt x="1899141" y="63303"/>
                  <a:pt x="1889760" y="71120"/>
                </a:cubicBezTo>
                <a:cubicBezTo>
                  <a:pt x="1841188" y="111596"/>
                  <a:pt x="1875287" y="88487"/>
                  <a:pt x="1838960" y="132080"/>
                </a:cubicBezTo>
                <a:cubicBezTo>
                  <a:pt x="1829762" y="143118"/>
                  <a:pt x="1817678" y="151522"/>
                  <a:pt x="1808480" y="162560"/>
                </a:cubicBezTo>
                <a:cubicBezTo>
                  <a:pt x="1800663" y="171941"/>
                  <a:pt x="1796794" y="184406"/>
                  <a:pt x="1788160" y="193040"/>
                </a:cubicBezTo>
                <a:cubicBezTo>
                  <a:pt x="1735692" y="245508"/>
                  <a:pt x="1740551" y="203493"/>
                  <a:pt x="1686560" y="284480"/>
                </a:cubicBezTo>
                <a:cubicBezTo>
                  <a:pt x="1679787" y="294640"/>
                  <a:pt x="1675430" y="306919"/>
                  <a:pt x="1666240" y="314960"/>
                </a:cubicBezTo>
                <a:cubicBezTo>
                  <a:pt x="1646153" y="332536"/>
                  <a:pt x="1593960" y="364192"/>
                  <a:pt x="1564640" y="375920"/>
                </a:cubicBezTo>
                <a:cubicBezTo>
                  <a:pt x="1544753" y="383875"/>
                  <a:pt x="1522838" y="386661"/>
                  <a:pt x="1503680" y="396240"/>
                </a:cubicBezTo>
                <a:cubicBezTo>
                  <a:pt x="1457501" y="419330"/>
                  <a:pt x="1464130" y="417421"/>
                  <a:pt x="1412240" y="436880"/>
                </a:cubicBezTo>
                <a:cubicBezTo>
                  <a:pt x="1402212" y="440640"/>
                  <a:pt x="1392058" y="444098"/>
                  <a:pt x="1381760" y="447040"/>
                </a:cubicBezTo>
                <a:cubicBezTo>
                  <a:pt x="1368334" y="450876"/>
                  <a:pt x="1354195" y="452297"/>
                  <a:pt x="1341120" y="457200"/>
                </a:cubicBezTo>
                <a:cubicBezTo>
                  <a:pt x="1234861" y="497047"/>
                  <a:pt x="1364156" y="461601"/>
                  <a:pt x="1259840" y="487680"/>
                </a:cubicBezTo>
                <a:cubicBezTo>
                  <a:pt x="1200623" y="527158"/>
                  <a:pt x="1241334" y="505605"/>
                  <a:pt x="1127760" y="528320"/>
                </a:cubicBezTo>
                <a:lnTo>
                  <a:pt x="1076960" y="538480"/>
                </a:lnTo>
                <a:cubicBezTo>
                  <a:pt x="1060027" y="541867"/>
                  <a:pt x="1043395" y="547563"/>
                  <a:pt x="1026160" y="548640"/>
                </a:cubicBezTo>
                <a:cubicBezTo>
                  <a:pt x="826266" y="561133"/>
                  <a:pt x="917669" y="553885"/>
                  <a:pt x="751840" y="568960"/>
                </a:cubicBezTo>
                <a:cubicBezTo>
                  <a:pt x="681236" y="586611"/>
                  <a:pt x="731851" y="575689"/>
                  <a:pt x="629920" y="589280"/>
                </a:cubicBezTo>
                <a:cubicBezTo>
                  <a:pt x="493563" y="607461"/>
                  <a:pt x="618775" y="595156"/>
                  <a:pt x="416560" y="609600"/>
                </a:cubicBezTo>
                <a:cubicBezTo>
                  <a:pt x="403013" y="612987"/>
                  <a:pt x="389884" y="619760"/>
                  <a:pt x="375920" y="619760"/>
                </a:cubicBezTo>
                <a:cubicBezTo>
                  <a:pt x="250568" y="619760"/>
                  <a:pt x="0" y="609600"/>
                  <a:pt x="0" y="609600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erbest Form 6"/>
          <p:cNvSpPr/>
          <p:nvPr/>
        </p:nvSpPr>
        <p:spPr>
          <a:xfrm>
            <a:off x="3108931" y="3220720"/>
            <a:ext cx="1478309" cy="863600"/>
          </a:xfrm>
          <a:custGeom>
            <a:avLst/>
            <a:gdLst>
              <a:gd name="connsiteX0" fmla="*/ 1971079 w 1971079"/>
              <a:gd name="connsiteY0" fmla="*/ 0 h 863600"/>
              <a:gd name="connsiteX1" fmla="*/ 1910119 w 1971079"/>
              <a:gd name="connsiteY1" fmla="*/ 91440 h 863600"/>
              <a:gd name="connsiteX2" fmla="*/ 1879639 w 1971079"/>
              <a:gd name="connsiteY2" fmla="*/ 132080 h 863600"/>
              <a:gd name="connsiteX3" fmla="*/ 1818679 w 1971079"/>
              <a:gd name="connsiteY3" fmla="*/ 182880 h 863600"/>
              <a:gd name="connsiteX4" fmla="*/ 1798359 w 1971079"/>
              <a:gd name="connsiteY4" fmla="*/ 213360 h 863600"/>
              <a:gd name="connsiteX5" fmla="*/ 1737399 w 1971079"/>
              <a:gd name="connsiteY5" fmla="*/ 274320 h 863600"/>
              <a:gd name="connsiteX6" fmla="*/ 1706919 w 1971079"/>
              <a:gd name="connsiteY6" fmla="*/ 304800 h 863600"/>
              <a:gd name="connsiteX7" fmla="*/ 1676439 w 1971079"/>
              <a:gd name="connsiteY7" fmla="*/ 325120 h 863600"/>
              <a:gd name="connsiteX8" fmla="*/ 1595159 w 1971079"/>
              <a:gd name="connsiteY8" fmla="*/ 386080 h 863600"/>
              <a:gd name="connsiteX9" fmla="*/ 1534199 w 1971079"/>
              <a:gd name="connsiteY9" fmla="*/ 426720 h 863600"/>
              <a:gd name="connsiteX10" fmla="*/ 1463079 w 1971079"/>
              <a:gd name="connsiteY10" fmla="*/ 447040 h 863600"/>
              <a:gd name="connsiteX11" fmla="*/ 1371639 w 1971079"/>
              <a:gd name="connsiteY11" fmla="*/ 487680 h 863600"/>
              <a:gd name="connsiteX12" fmla="*/ 1270039 w 1971079"/>
              <a:gd name="connsiteY12" fmla="*/ 508000 h 863600"/>
              <a:gd name="connsiteX13" fmla="*/ 1168439 w 1971079"/>
              <a:gd name="connsiteY13" fmla="*/ 538480 h 863600"/>
              <a:gd name="connsiteX14" fmla="*/ 1016039 w 1971079"/>
              <a:gd name="connsiteY14" fmla="*/ 568960 h 863600"/>
              <a:gd name="connsiteX15" fmla="*/ 883959 w 1971079"/>
              <a:gd name="connsiteY15" fmla="*/ 599440 h 863600"/>
              <a:gd name="connsiteX16" fmla="*/ 812839 w 1971079"/>
              <a:gd name="connsiteY16" fmla="*/ 629920 h 863600"/>
              <a:gd name="connsiteX17" fmla="*/ 751879 w 1971079"/>
              <a:gd name="connsiteY17" fmla="*/ 640080 h 863600"/>
              <a:gd name="connsiteX18" fmla="*/ 711239 w 1971079"/>
              <a:gd name="connsiteY18" fmla="*/ 650240 h 863600"/>
              <a:gd name="connsiteX19" fmla="*/ 660439 w 1971079"/>
              <a:gd name="connsiteY19" fmla="*/ 660400 h 863600"/>
              <a:gd name="connsiteX20" fmla="*/ 589319 w 1971079"/>
              <a:gd name="connsiteY20" fmla="*/ 680720 h 863600"/>
              <a:gd name="connsiteX21" fmla="*/ 528359 w 1971079"/>
              <a:gd name="connsiteY21" fmla="*/ 690880 h 863600"/>
              <a:gd name="connsiteX22" fmla="*/ 436919 w 1971079"/>
              <a:gd name="connsiteY22" fmla="*/ 721360 h 863600"/>
              <a:gd name="connsiteX23" fmla="*/ 406439 w 1971079"/>
              <a:gd name="connsiteY23" fmla="*/ 731520 h 863600"/>
              <a:gd name="connsiteX24" fmla="*/ 325159 w 1971079"/>
              <a:gd name="connsiteY24" fmla="*/ 751840 h 863600"/>
              <a:gd name="connsiteX25" fmla="*/ 284519 w 1971079"/>
              <a:gd name="connsiteY25" fmla="*/ 772160 h 863600"/>
              <a:gd name="connsiteX26" fmla="*/ 243879 w 1971079"/>
              <a:gd name="connsiteY26" fmla="*/ 782320 h 863600"/>
              <a:gd name="connsiteX27" fmla="*/ 152439 w 1971079"/>
              <a:gd name="connsiteY27" fmla="*/ 812800 h 863600"/>
              <a:gd name="connsiteX28" fmla="*/ 121959 w 1971079"/>
              <a:gd name="connsiteY28" fmla="*/ 822960 h 863600"/>
              <a:gd name="connsiteX29" fmla="*/ 81319 w 1971079"/>
              <a:gd name="connsiteY29" fmla="*/ 843280 h 863600"/>
              <a:gd name="connsiteX30" fmla="*/ 20359 w 1971079"/>
              <a:gd name="connsiteY30" fmla="*/ 863600 h 863600"/>
              <a:gd name="connsiteX31" fmla="*/ 39 w 1971079"/>
              <a:gd name="connsiteY31" fmla="*/ 82296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71079" h="863600">
                <a:moveTo>
                  <a:pt x="1971079" y="0"/>
                </a:moveTo>
                <a:cubicBezTo>
                  <a:pt x="1950759" y="30480"/>
                  <a:pt x="1932098" y="62134"/>
                  <a:pt x="1910119" y="91440"/>
                </a:cubicBezTo>
                <a:cubicBezTo>
                  <a:pt x="1899959" y="104987"/>
                  <a:pt x="1891613" y="120106"/>
                  <a:pt x="1879639" y="132080"/>
                </a:cubicBezTo>
                <a:cubicBezTo>
                  <a:pt x="1799719" y="212000"/>
                  <a:pt x="1901901" y="83013"/>
                  <a:pt x="1818679" y="182880"/>
                </a:cubicBezTo>
                <a:cubicBezTo>
                  <a:pt x="1810862" y="192261"/>
                  <a:pt x="1806471" y="204234"/>
                  <a:pt x="1798359" y="213360"/>
                </a:cubicBezTo>
                <a:cubicBezTo>
                  <a:pt x="1779267" y="234838"/>
                  <a:pt x="1757719" y="254000"/>
                  <a:pt x="1737399" y="274320"/>
                </a:cubicBezTo>
                <a:cubicBezTo>
                  <a:pt x="1727239" y="284480"/>
                  <a:pt x="1718874" y="296830"/>
                  <a:pt x="1706919" y="304800"/>
                </a:cubicBezTo>
                <a:cubicBezTo>
                  <a:pt x="1696759" y="311573"/>
                  <a:pt x="1686314" y="317938"/>
                  <a:pt x="1676439" y="325120"/>
                </a:cubicBezTo>
                <a:cubicBezTo>
                  <a:pt x="1649050" y="345039"/>
                  <a:pt x="1623338" y="367294"/>
                  <a:pt x="1595159" y="386080"/>
                </a:cubicBezTo>
                <a:cubicBezTo>
                  <a:pt x="1574839" y="399627"/>
                  <a:pt x="1557891" y="420797"/>
                  <a:pt x="1534199" y="426720"/>
                </a:cubicBezTo>
                <a:cubicBezTo>
                  <a:pt x="1521178" y="429975"/>
                  <a:pt x="1477655" y="439752"/>
                  <a:pt x="1463079" y="447040"/>
                </a:cubicBezTo>
                <a:cubicBezTo>
                  <a:pt x="1406324" y="475418"/>
                  <a:pt x="1459012" y="470205"/>
                  <a:pt x="1371639" y="487680"/>
                </a:cubicBezTo>
                <a:lnTo>
                  <a:pt x="1270039" y="508000"/>
                </a:lnTo>
                <a:cubicBezTo>
                  <a:pt x="1192373" y="546833"/>
                  <a:pt x="1269638" y="513180"/>
                  <a:pt x="1168439" y="538480"/>
                </a:cubicBezTo>
                <a:cubicBezTo>
                  <a:pt x="1024353" y="574502"/>
                  <a:pt x="1206130" y="547839"/>
                  <a:pt x="1016039" y="568960"/>
                </a:cubicBezTo>
                <a:cubicBezTo>
                  <a:pt x="918006" y="593468"/>
                  <a:pt x="962144" y="583803"/>
                  <a:pt x="883959" y="599440"/>
                </a:cubicBezTo>
                <a:cubicBezTo>
                  <a:pt x="859110" y="611864"/>
                  <a:pt x="839748" y="623940"/>
                  <a:pt x="812839" y="629920"/>
                </a:cubicBezTo>
                <a:cubicBezTo>
                  <a:pt x="792729" y="634389"/>
                  <a:pt x="772079" y="636040"/>
                  <a:pt x="751879" y="640080"/>
                </a:cubicBezTo>
                <a:cubicBezTo>
                  <a:pt x="738187" y="642818"/>
                  <a:pt x="724870" y="647211"/>
                  <a:pt x="711239" y="650240"/>
                </a:cubicBezTo>
                <a:cubicBezTo>
                  <a:pt x="694382" y="653986"/>
                  <a:pt x="677192" y="656212"/>
                  <a:pt x="660439" y="660400"/>
                </a:cubicBezTo>
                <a:cubicBezTo>
                  <a:pt x="582972" y="679767"/>
                  <a:pt x="684341" y="661716"/>
                  <a:pt x="589319" y="680720"/>
                </a:cubicBezTo>
                <a:cubicBezTo>
                  <a:pt x="569119" y="684760"/>
                  <a:pt x="548344" y="685884"/>
                  <a:pt x="528359" y="690880"/>
                </a:cubicBezTo>
                <a:lnTo>
                  <a:pt x="436919" y="721360"/>
                </a:lnTo>
                <a:cubicBezTo>
                  <a:pt x="426759" y="724747"/>
                  <a:pt x="416941" y="729420"/>
                  <a:pt x="406439" y="731520"/>
                </a:cubicBezTo>
                <a:cubicBezTo>
                  <a:pt x="376622" y="737483"/>
                  <a:pt x="352495" y="740124"/>
                  <a:pt x="325159" y="751840"/>
                </a:cubicBezTo>
                <a:cubicBezTo>
                  <a:pt x="311238" y="757806"/>
                  <a:pt x="298700" y="766842"/>
                  <a:pt x="284519" y="772160"/>
                </a:cubicBezTo>
                <a:cubicBezTo>
                  <a:pt x="271444" y="777063"/>
                  <a:pt x="257254" y="778308"/>
                  <a:pt x="243879" y="782320"/>
                </a:cubicBezTo>
                <a:lnTo>
                  <a:pt x="152439" y="812800"/>
                </a:lnTo>
                <a:cubicBezTo>
                  <a:pt x="142279" y="816187"/>
                  <a:pt x="131538" y="818171"/>
                  <a:pt x="121959" y="822960"/>
                </a:cubicBezTo>
                <a:cubicBezTo>
                  <a:pt x="108412" y="829733"/>
                  <a:pt x="95381" y="837655"/>
                  <a:pt x="81319" y="843280"/>
                </a:cubicBezTo>
                <a:cubicBezTo>
                  <a:pt x="61432" y="851235"/>
                  <a:pt x="20359" y="863600"/>
                  <a:pt x="20359" y="863600"/>
                </a:cubicBezTo>
                <a:cubicBezTo>
                  <a:pt x="-1840" y="830302"/>
                  <a:pt x="39" y="845331"/>
                  <a:pt x="39" y="822960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/>
          <p:cNvSpPr/>
          <p:nvPr/>
        </p:nvSpPr>
        <p:spPr>
          <a:xfrm>
            <a:off x="3116580" y="2082800"/>
            <a:ext cx="3436620" cy="883920"/>
          </a:xfrm>
          <a:custGeom>
            <a:avLst/>
            <a:gdLst>
              <a:gd name="connsiteX0" fmla="*/ 1859280 w 4582160"/>
              <a:gd name="connsiteY0" fmla="*/ 629920 h 883920"/>
              <a:gd name="connsiteX1" fmla="*/ 1940560 w 4582160"/>
              <a:gd name="connsiteY1" fmla="*/ 619760 h 883920"/>
              <a:gd name="connsiteX2" fmla="*/ 1991360 w 4582160"/>
              <a:gd name="connsiteY2" fmla="*/ 609600 h 883920"/>
              <a:gd name="connsiteX3" fmla="*/ 2103120 w 4582160"/>
              <a:gd name="connsiteY3" fmla="*/ 589280 h 883920"/>
              <a:gd name="connsiteX4" fmla="*/ 3322320 w 4582160"/>
              <a:gd name="connsiteY4" fmla="*/ 599440 h 883920"/>
              <a:gd name="connsiteX5" fmla="*/ 3423920 w 4582160"/>
              <a:gd name="connsiteY5" fmla="*/ 619760 h 883920"/>
              <a:gd name="connsiteX6" fmla="*/ 3545840 w 4582160"/>
              <a:gd name="connsiteY6" fmla="*/ 629920 h 883920"/>
              <a:gd name="connsiteX7" fmla="*/ 4460240 w 4582160"/>
              <a:gd name="connsiteY7" fmla="*/ 629920 h 883920"/>
              <a:gd name="connsiteX8" fmla="*/ 4521200 w 4582160"/>
              <a:gd name="connsiteY8" fmla="*/ 609600 h 883920"/>
              <a:gd name="connsiteX9" fmla="*/ 4582160 w 4582160"/>
              <a:gd name="connsiteY9" fmla="*/ 568960 h 883920"/>
              <a:gd name="connsiteX10" fmla="*/ 4572000 w 4582160"/>
              <a:gd name="connsiteY10" fmla="*/ 416560 h 883920"/>
              <a:gd name="connsiteX11" fmla="*/ 4541520 w 4582160"/>
              <a:gd name="connsiteY11" fmla="*/ 396240 h 883920"/>
              <a:gd name="connsiteX12" fmla="*/ 4521200 w 4582160"/>
              <a:gd name="connsiteY12" fmla="*/ 365760 h 883920"/>
              <a:gd name="connsiteX13" fmla="*/ 4470400 w 4582160"/>
              <a:gd name="connsiteY13" fmla="*/ 355600 h 883920"/>
              <a:gd name="connsiteX14" fmla="*/ 4439920 w 4582160"/>
              <a:gd name="connsiteY14" fmla="*/ 345440 h 883920"/>
              <a:gd name="connsiteX15" fmla="*/ 4399280 w 4582160"/>
              <a:gd name="connsiteY15" fmla="*/ 335280 h 883920"/>
              <a:gd name="connsiteX16" fmla="*/ 3779520 w 4582160"/>
              <a:gd name="connsiteY16" fmla="*/ 345440 h 883920"/>
              <a:gd name="connsiteX17" fmla="*/ 3688080 w 4582160"/>
              <a:gd name="connsiteY17" fmla="*/ 355600 h 883920"/>
              <a:gd name="connsiteX18" fmla="*/ 2326640 w 4582160"/>
              <a:gd name="connsiteY18" fmla="*/ 365760 h 883920"/>
              <a:gd name="connsiteX19" fmla="*/ 2235200 w 4582160"/>
              <a:gd name="connsiteY19" fmla="*/ 375920 h 883920"/>
              <a:gd name="connsiteX20" fmla="*/ 1889760 w 4582160"/>
              <a:gd name="connsiteY20" fmla="*/ 386080 h 883920"/>
              <a:gd name="connsiteX21" fmla="*/ 1828800 w 4582160"/>
              <a:gd name="connsiteY21" fmla="*/ 406400 h 883920"/>
              <a:gd name="connsiteX22" fmla="*/ 1818640 w 4582160"/>
              <a:gd name="connsiteY22" fmla="*/ 436880 h 883920"/>
              <a:gd name="connsiteX23" fmla="*/ 1808480 w 4582160"/>
              <a:gd name="connsiteY23" fmla="*/ 609600 h 883920"/>
              <a:gd name="connsiteX24" fmla="*/ 1767840 w 4582160"/>
              <a:gd name="connsiteY24" fmla="*/ 599440 h 883920"/>
              <a:gd name="connsiteX25" fmla="*/ 1351280 w 4582160"/>
              <a:gd name="connsiteY25" fmla="*/ 609600 h 883920"/>
              <a:gd name="connsiteX26" fmla="*/ 1320800 w 4582160"/>
              <a:gd name="connsiteY26" fmla="*/ 619760 h 883920"/>
              <a:gd name="connsiteX27" fmla="*/ 1259840 w 4582160"/>
              <a:gd name="connsiteY27" fmla="*/ 629920 h 883920"/>
              <a:gd name="connsiteX28" fmla="*/ 1158240 w 4582160"/>
              <a:gd name="connsiteY28" fmla="*/ 640080 h 883920"/>
              <a:gd name="connsiteX29" fmla="*/ 1066800 w 4582160"/>
              <a:gd name="connsiteY29" fmla="*/ 660400 h 883920"/>
              <a:gd name="connsiteX30" fmla="*/ 1036320 w 4582160"/>
              <a:gd name="connsiteY30" fmla="*/ 670560 h 883920"/>
              <a:gd name="connsiteX31" fmla="*/ 995680 w 4582160"/>
              <a:gd name="connsiteY31" fmla="*/ 680720 h 883920"/>
              <a:gd name="connsiteX32" fmla="*/ 924560 w 4582160"/>
              <a:gd name="connsiteY32" fmla="*/ 711200 h 883920"/>
              <a:gd name="connsiteX33" fmla="*/ 894080 w 4582160"/>
              <a:gd name="connsiteY33" fmla="*/ 731520 h 883920"/>
              <a:gd name="connsiteX34" fmla="*/ 863600 w 4582160"/>
              <a:gd name="connsiteY34" fmla="*/ 741680 h 883920"/>
              <a:gd name="connsiteX35" fmla="*/ 762000 w 4582160"/>
              <a:gd name="connsiteY35" fmla="*/ 792480 h 883920"/>
              <a:gd name="connsiteX36" fmla="*/ 731520 w 4582160"/>
              <a:gd name="connsiteY36" fmla="*/ 812800 h 883920"/>
              <a:gd name="connsiteX37" fmla="*/ 701040 w 4582160"/>
              <a:gd name="connsiteY37" fmla="*/ 822960 h 883920"/>
              <a:gd name="connsiteX38" fmla="*/ 558800 w 4582160"/>
              <a:gd name="connsiteY38" fmla="*/ 883920 h 883920"/>
              <a:gd name="connsiteX39" fmla="*/ 599440 w 4582160"/>
              <a:gd name="connsiteY39" fmla="*/ 822960 h 883920"/>
              <a:gd name="connsiteX40" fmla="*/ 629920 w 4582160"/>
              <a:gd name="connsiteY40" fmla="*/ 782320 h 883920"/>
              <a:gd name="connsiteX41" fmla="*/ 650240 w 4582160"/>
              <a:gd name="connsiteY41" fmla="*/ 731520 h 883920"/>
              <a:gd name="connsiteX42" fmla="*/ 660400 w 4582160"/>
              <a:gd name="connsiteY42" fmla="*/ 670560 h 883920"/>
              <a:gd name="connsiteX43" fmla="*/ 670560 w 4582160"/>
              <a:gd name="connsiteY43" fmla="*/ 619760 h 883920"/>
              <a:gd name="connsiteX44" fmla="*/ 680720 w 4582160"/>
              <a:gd name="connsiteY44" fmla="*/ 548640 h 883920"/>
              <a:gd name="connsiteX45" fmla="*/ 660400 w 4582160"/>
              <a:gd name="connsiteY45" fmla="*/ 325120 h 883920"/>
              <a:gd name="connsiteX46" fmla="*/ 650240 w 4582160"/>
              <a:gd name="connsiteY46" fmla="*/ 294640 h 883920"/>
              <a:gd name="connsiteX47" fmla="*/ 619760 w 4582160"/>
              <a:gd name="connsiteY47" fmla="*/ 264160 h 883920"/>
              <a:gd name="connsiteX48" fmla="*/ 568960 w 4582160"/>
              <a:gd name="connsiteY48" fmla="*/ 193040 h 883920"/>
              <a:gd name="connsiteX49" fmla="*/ 538480 w 4582160"/>
              <a:gd name="connsiteY49" fmla="*/ 182880 h 883920"/>
              <a:gd name="connsiteX50" fmla="*/ 467360 w 4582160"/>
              <a:gd name="connsiteY50" fmla="*/ 132080 h 883920"/>
              <a:gd name="connsiteX51" fmla="*/ 426720 w 4582160"/>
              <a:gd name="connsiteY51" fmla="*/ 121920 h 883920"/>
              <a:gd name="connsiteX52" fmla="*/ 325120 w 4582160"/>
              <a:gd name="connsiteY52" fmla="*/ 71120 h 883920"/>
              <a:gd name="connsiteX53" fmla="*/ 264160 w 4582160"/>
              <a:gd name="connsiteY53" fmla="*/ 40640 h 883920"/>
              <a:gd name="connsiteX54" fmla="*/ 193040 w 4582160"/>
              <a:gd name="connsiteY54" fmla="*/ 10160 h 883920"/>
              <a:gd name="connsiteX55" fmla="*/ 111760 w 4582160"/>
              <a:gd name="connsiteY55" fmla="*/ 0 h 883920"/>
              <a:gd name="connsiteX56" fmla="*/ 30480 w 4582160"/>
              <a:gd name="connsiteY56" fmla="*/ 10160 h 883920"/>
              <a:gd name="connsiteX57" fmla="*/ 0 w 4582160"/>
              <a:gd name="connsiteY57" fmla="*/ 2032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582160" h="883920">
                <a:moveTo>
                  <a:pt x="1859280" y="629920"/>
                </a:moveTo>
                <a:cubicBezTo>
                  <a:pt x="1886373" y="626533"/>
                  <a:pt x="1913573" y="623912"/>
                  <a:pt x="1940560" y="619760"/>
                </a:cubicBezTo>
                <a:cubicBezTo>
                  <a:pt x="1957628" y="617134"/>
                  <a:pt x="1974370" y="612689"/>
                  <a:pt x="1991360" y="609600"/>
                </a:cubicBezTo>
                <a:cubicBezTo>
                  <a:pt x="2134348" y="583602"/>
                  <a:pt x="1977636" y="614377"/>
                  <a:pt x="2103120" y="589280"/>
                </a:cubicBezTo>
                <a:lnTo>
                  <a:pt x="3322320" y="599440"/>
                </a:lnTo>
                <a:cubicBezTo>
                  <a:pt x="3396234" y="600613"/>
                  <a:pt x="3363850" y="612251"/>
                  <a:pt x="3423920" y="619760"/>
                </a:cubicBezTo>
                <a:cubicBezTo>
                  <a:pt x="3464386" y="624818"/>
                  <a:pt x="3505200" y="626533"/>
                  <a:pt x="3545840" y="629920"/>
                </a:cubicBezTo>
                <a:cubicBezTo>
                  <a:pt x="3874127" y="695577"/>
                  <a:pt x="3659540" y="656317"/>
                  <a:pt x="4460240" y="629920"/>
                </a:cubicBezTo>
                <a:cubicBezTo>
                  <a:pt x="4481648" y="629214"/>
                  <a:pt x="4503378" y="621481"/>
                  <a:pt x="4521200" y="609600"/>
                </a:cubicBezTo>
                <a:lnTo>
                  <a:pt x="4582160" y="568960"/>
                </a:lnTo>
                <a:cubicBezTo>
                  <a:pt x="4578773" y="518160"/>
                  <a:pt x="4583661" y="466119"/>
                  <a:pt x="4572000" y="416560"/>
                </a:cubicBezTo>
                <a:cubicBezTo>
                  <a:pt x="4569203" y="404674"/>
                  <a:pt x="4550154" y="404874"/>
                  <a:pt x="4541520" y="396240"/>
                </a:cubicBezTo>
                <a:cubicBezTo>
                  <a:pt x="4532886" y="387606"/>
                  <a:pt x="4531802" y="371818"/>
                  <a:pt x="4521200" y="365760"/>
                </a:cubicBezTo>
                <a:cubicBezTo>
                  <a:pt x="4506207" y="357192"/>
                  <a:pt x="4487153" y="359788"/>
                  <a:pt x="4470400" y="355600"/>
                </a:cubicBezTo>
                <a:cubicBezTo>
                  <a:pt x="4460010" y="353003"/>
                  <a:pt x="4450218" y="348382"/>
                  <a:pt x="4439920" y="345440"/>
                </a:cubicBezTo>
                <a:cubicBezTo>
                  <a:pt x="4426494" y="341604"/>
                  <a:pt x="4412827" y="338667"/>
                  <a:pt x="4399280" y="335280"/>
                </a:cubicBezTo>
                <a:lnTo>
                  <a:pt x="3779520" y="345440"/>
                </a:lnTo>
                <a:cubicBezTo>
                  <a:pt x="3748865" y="346316"/>
                  <a:pt x="3718745" y="355171"/>
                  <a:pt x="3688080" y="355600"/>
                </a:cubicBezTo>
                <a:lnTo>
                  <a:pt x="2326640" y="365760"/>
                </a:lnTo>
                <a:cubicBezTo>
                  <a:pt x="2296160" y="369147"/>
                  <a:pt x="2265834" y="374495"/>
                  <a:pt x="2235200" y="375920"/>
                </a:cubicBezTo>
                <a:cubicBezTo>
                  <a:pt x="2120128" y="381272"/>
                  <a:pt x="2004634" y="377464"/>
                  <a:pt x="1889760" y="386080"/>
                </a:cubicBezTo>
                <a:cubicBezTo>
                  <a:pt x="1868401" y="387682"/>
                  <a:pt x="1828800" y="406400"/>
                  <a:pt x="1828800" y="406400"/>
                </a:cubicBezTo>
                <a:cubicBezTo>
                  <a:pt x="1825413" y="416560"/>
                  <a:pt x="1819706" y="426224"/>
                  <a:pt x="1818640" y="436880"/>
                </a:cubicBezTo>
                <a:cubicBezTo>
                  <a:pt x="1812901" y="494267"/>
                  <a:pt x="1825682" y="554552"/>
                  <a:pt x="1808480" y="609600"/>
                </a:cubicBezTo>
                <a:cubicBezTo>
                  <a:pt x="1804315" y="622928"/>
                  <a:pt x="1781387" y="602827"/>
                  <a:pt x="1767840" y="599440"/>
                </a:cubicBezTo>
                <a:cubicBezTo>
                  <a:pt x="1628987" y="602827"/>
                  <a:pt x="1490031" y="603293"/>
                  <a:pt x="1351280" y="609600"/>
                </a:cubicBezTo>
                <a:cubicBezTo>
                  <a:pt x="1340581" y="610086"/>
                  <a:pt x="1331255" y="617437"/>
                  <a:pt x="1320800" y="619760"/>
                </a:cubicBezTo>
                <a:cubicBezTo>
                  <a:pt x="1300690" y="624229"/>
                  <a:pt x="1280281" y="627365"/>
                  <a:pt x="1259840" y="629920"/>
                </a:cubicBezTo>
                <a:cubicBezTo>
                  <a:pt x="1226067" y="634142"/>
                  <a:pt x="1191977" y="635582"/>
                  <a:pt x="1158240" y="640080"/>
                </a:cubicBezTo>
                <a:cubicBezTo>
                  <a:pt x="1138598" y="642699"/>
                  <a:pt x="1087926" y="654364"/>
                  <a:pt x="1066800" y="660400"/>
                </a:cubicBezTo>
                <a:cubicBezTo>
                  <a:pt x="1056502" y="663342"/>
                  <a:pt x="1046618" y="667618"/>
                  <a:pt x="1036320" y="670560"/>
                </a:cubicBezTo>
                <a:cubicBezTo>
                  <a:pt x="1022894" y="674396"/>
                  <a:pt x="1009227" y="677333"/>
                  <a:pt x="995680" y="680720"/>
                </a:cubicBezTo>
                <a:cubicBezTo>
                  <a:pt x="919158" y="731735"/>
                  <a:pt x="1016411" y="671835"/>
                  <a:pt x="924560" y="711200"/>
                </a:cubicBezTo>
                <a:cubicBezTo>
                  <a:pt x="913337" y="716010"/>
                  <a:pt x="905002" y="726059"/>
                  <a:pt x="894080" y="731520"/>
                </a:cubicBezTo>
                <a:cubicBezTo>
                  <a:pt x="884501" y="736309"/>
                  <a:pt x="872962" y="736479"/>
                  <a:pt x="863600" y="741680"/>
                </a:cubicBezTo>
                <a:cubicBezTo>
                  <a:pt x="764629" y="796664"/>
                  <a:pt x="841423" y="772624"/>
                  <a:pt x="762000" y="792480"/>
                </a:cubicBezTo>
                <a:cubicBezTo>
                  <a:pt x="751840" y="799253"/>
                  <a:pt x="742442" y="807339"/>
                  <a:pt x="731520" y="812800"/>
                </a:cubicBezTo>
                <a:cubicBezTo>
                  <a:pt x="721941" y="817589"/>
                  <a:pt x="711036" y="819115"/>
                  <a:pt x="701040" y="822960"/>
                </a:cubicBezTo>
                <a:cubicBezTo>
                  <a:pt x="600799" y="861514"/>
                  <a:pt x="625661" y="850489"/>
                  <a:pt x="558800" y="883920"/>
                </a:cubicBezTo>
                <a:cubicBezTo>
                  <a:pt x="572347" y="863600"/>
                  <a:pt x="584787" y="842497"/>
                  <a:pt x="599440" y="822960"/>
                </a:cubicBezTo>
                <a:cubicBezTo>
                  <a:pt x="609600" y="809413"/>
                  <a:pt x="621696" y="797122"/>
                  <a:pt x="629920" y="782320"/>
                </a:cubicBezTo>
                <a:cubicBezTo>
                  <a:pt x="638777" y="766377"/>
                  <a:pt x="643467" y="748453"/>
                  <a:pt x="650240" y="731520"/>
                </a:cubicBezTo>
                <a:cubicBezTo>
                  <a:pt x="653627" y="711200"/>
                  <a:pt x="656715" y="690828"/>
                  <a:pt x="660400" y="670560"/>
                </a:cubicBezTo>
                <a:cubicBezTo>
                  <a:pt x="663489" y="653570"/>
                  <a:pt x="667721" y="636794"/>
                  <a:pt x="670560" y="619760"/>
                </a:cubicBezTo>
                <a:cubicBezTo>
                  <a:pt x="674497" y="596138"/>
                  <a:pt x="677333" y="572347"/>
                  <a:pt x="680720" y="548640"/>
                </a:cubicBezTo>
                <a:cubicBezTo>
                  <a:pt x="673550" y="419578"/>
                  <a:pt x="684507" y="409494"/>
                  <a:pt x="660400" y="325120"/>
                </a:cubicBezTo>
                <a:cubicBezTo>
                  <a:pt x="657458" y="314822"/>
                  <a:pt x="656181" y="303551"/>
                  <a:pt x="650240" y="294640"/>
                </a:cubicBezTo>
                <a:cubicBezTo>
                  <a:pt x="642270" y="282685"/>
                  <a:pt x="628958" y="275198"/>
                  <a:pt x="619760" y="264160"/>
                </a:cubicBezTo>
                <a:cubicBezTo>
                  <a:pt x="602913" y="243943"/>
                  <a:pt x="588925" y="209677"/>
                  <a:pt x="568960" y="193040"/>
                </a:cubicBezTo>
                <a:cubicBezTo>
                  <a:pt x="560733" y="186184"/>
                  <a:pt x="548640" y="186267"/>
                  <a:pt x="538480" y="182880"/>
                </a:cubicBezTo>
                <a:cubicBezTo>
                  <a:pt x="533854" y="179411"/>
                  <a:pt x="478915" y="137032"/>
                  <a:pt x="467360" y="132080"/>
                </a:cubicBezTo>
                <a:cubicBezTo>
                  <a:pt x="454525" y="126579"/>
                  <a:pt x="440267" y="125307"/>
                  <a:pt x="426720" y="121920"/>
                </a:cubicBezTo>
                <a:cubicBezTo>
                  <a:pt x="354142" y="73534"/>
                  <a:pt x="389452" y="87203"/>
                  <a:pt x="325120" y="71120"/>
                </a:cubicBezTo>
                <a:cubicBezTo>
                  <a:pt x="266545" y="32070"/>
                  <a:pt x="323050" y="65879"/>
                  <a:pt x="264160" y="40640"/>
                </a:cubicBezTo>
                <a:cubicBezTo>
                  <a:pt x="238349" y="29578"/>
                  <a:pt x="220629" y="15176"/>
                  <a:pt x="193040" y="10160"/>
                </a:cubicBezTo>
                <a:cubicBezTo>
                  <a:pt x="166176" y="5276"/>
                  <a:pt x="138853" y="3387"/>
                  <a:pt x="111760" y="0"/>
                </a:cubicBezTo>
                <a:cubicBezTo>
                  <a:pt x="84667" y="3387"/>
                  <a:pt x="57344" y="5276"/>
                  <a:pt x="30480" y="10160"/>
                </a:cubicBezTo>
                <a:cubicBezTo>
                  <a:pt x="19943" y="12076"/>
                  <a:pt x="0" y="20320"/>
                  <a:pt x="0" y="20320"/>
                </a:cubicBezTo>
              </a:path>
            </a:pathLst>
          </a:cu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erbest Form 8"/>
          <p:cNvSpPr/>
          <p:nvPr/>
        </p:nvSpPr>
        <p:spPr>
          <a:xfrm>
            <a:off x="2301240" y="3556000"/>
            <a:ext cx="2240280" cy="914400"/>
          </a:xfrm>
          <a:custGeom>
            <a:avLst/>
            <a:gdLst>
              <a:gd name="connsiteX0" fmla="*/ 2987040 w 2987040"/>
              <a:gd name="connsiteY0" fmla="*/ 60960 h 914400"/>
              <a:gd name="connsiteX1" fmla="*/ 2875280 w 2987040"/>
              <a:gd name="connsiteY1" fmla="*/ 162560 h 914400"/>
              <a:gd name="connsiteX2" fmla="*/ 2854960 w 2987040"/>
              <a:gd name="connsiteY2" fmla="*/ 193040 h 914400"/>
              <a:gd name="connsiteX3" fmla="*/ 2824480 w 2987040"/>
              <a:gd name="connsiteY3" fmla="*/ 213360 h 914400"/>
              <a:gd name="connsiteX4" fmla="*/ 2783840 w 2987040"/>
              <a:gd name="connsiteY4" fmla="*/ 243840 h 914400"/>
              <a:gd name="connsiteX5" fmla="*/ 2763520 w 2987040"/>
              <a:gd name="connsiteY5" fmla="*/ 274320 h 914400"/>
              <a:gd name="connsiteX6" fmla="*/ 2733040 w 2987040"/>
              <a:gd name="connsiteY6" fmla="*/ 304800 h 914400"/>
              <a:gd name="connsiteX7" fmla="*/ 2702560 w 2987040"/>
              <a:gd name="connsiteY7" fmla="*/ 345440 h 914400"/>
              <a:gd name="connsiteX8" fmla="*/ 2682240 w 2987040"/>
              <a:gd name="connsiteY8" fmla="*/ 375920 h 914400"/>
              <a:gd name="connsiteX9" fmla="*/ 2641600 w 2987040"/>
              <a:gd name="connsiteY9" fmla="*/ 406400 h 914400"/>
              <a:gd name="connsiteX10" fmla="*/ 2590800 w 2987040"/>
              <a:gd name="connsiteY10" fmla="*/ 457200 h 914400"/>
              <a:gd name="connsiteX11" fmla="*/ 2540000 w 2987040"/>
              <a:gd name="connsiteY11" fmla="*/ 518160 h 914400"/>
              <a:gd name="connsiteX12" fmla="*/ 2448560 w 2987040"/>
              <a:gd name="connsiteY12" fmla="*/ 579120 h 914400"/>
              <a:gd name="connsiteX13" fmla="*/ 2418080 w 2987040"/>
              <a:gd name="connsiteY13" fmla="*/ 599440 h 914400"/>
              <a:gd name="connsiteX14" fmla="*/ 2387600 w 2987040"/>
              <a:gd name="connsiteY14" fmla="*/ 619760 h 914400"/>
              <a:gd name="connsiteX15" fmla="*/ 2357120 w 2987040"/>
              <a:gd name="connsiteY15" fmla="*/ 629920 h 914400"/>
              <a:gd name="connsiteX16" fmla="*/ 2316480 w 2987040"/>
              <a:gd name="connsiteY16" fmla="*/ 640080 h 914400"/>
              <a:gd name="connsiteX17" fmla="*/ 2275840 w 2987040"/>
              <a:gd name="connsiteY17" fmla="*/ 660400 h 914400"/>
              <a:gd name="connsiteX18" fmla="*/ 2214880 w 2987040"/>
              <a:gd name="connsiteY18" fmla="*/ 680720 h 914400"/>
              <a:gd name="connsiteX19" fmla="*/ 2133600 w 2987040"/>
              <a:gd name="connsiteY19" fmla="*/ 711200 h 914400"/>
              <a:gd name="connsiteX20" fmla="*/ 2092960 w 2987040"/>
              <a:gd name="connsiteY20" fmla="*/ 731520 h 914400"/>
              <a:gd name="connsiteX21" fmla="*/ 1981200 w 2987040"/>
              <a:gd name="connsiteY21" fmla="*/ 762000 h 914400"/>
              <a:gd name="connsiteX22" fmla="*/ 1950720 w 2987040"/>
              <a:gd name="connsiteY22" fmla="*/ 772160 h 914400"/>
              <a:gd name="connsiteX23" fmla="*/ 1849120 w 2987040"/>
              <a:gd name="connsiteY23" fmla="*/ 792480 h 914400"/>
              <a:gd name="connsiteX24" fmla="*/ 1788160 w 2987040"/>
              <a:gd name="connsiteY24" fmla="*/ 812800 h 914400"/>
              <a:gd name="connsiteX25" fmla="*/ 1747520 w 2987040"/>
              <a:gd name="connsiteY25" fmla="*/ 822960 h 914400"/>
              <a:gd name="connsiteX26" fmla="*/ 1635760 w 2987040"/>
              <a:gd name="connsiteY26" fmla="*/ 843280 h 914400"/>
              <a:gd name="connsiteX27" fmla="*/ 1564640 w 2987040"/>
              <a:gd name="connsiteY27" fmla="*/ 873760 h 914400"/>
              <a:gd name="connsiteX28" fmla="*/ 1493520 w 2987040"/>
              <a:gd name="connsiteY28" fmla="*/ 883920 h 914400"/>
              <a:gd name="connsiteX29" fmla="*/ 1463040 w 2987040"/>
              <a:gd name="connsiteY29" fmla="*/ 894080 h 914400"/>
              <a:gd name="connsiteX30" fmla="*/ 1351280 w 2987040"/>
              <a:gd name="connsiteY30" fmla="*/ 914400 h 914400"/>
              <a:gd name="connsiteX31" fmla="*/ 1148080 w 2987040"/>
              <a:gd name="connsiteY31" fmla="*/ 904240 h 914400"/>
              <a:gd name="connsiteX32" fmla="*/ 1087120 w 2987040"/>
              <a:gd name="connsiteY32" fmla="*/ 883920 h 914400"/>
              <a:gd name="connsiteX33" fmla="*/ 1056640 w 2987040"/>
              <a:gd name="connsiteY33" fmla="*/ 873760 h 914400"/>
              <a:gd name="connsiteX34" fmla="*/ 1026160 w 2987040"/>
              <a:gd name="connsiteY34" fmla="*/ 863600 h 914400"/>
              <a:gd name="connsiteX35" fmla="*/ 955040 w 2987040"/>
              <a:gd name="connsiteY35" fmla="*/ 833120 h 914400"/>
              <a:gd name="connsiteX36" fmla="*/ 894080 w 2987040"/>
              <a:gd name="connsiteY36" fmla="*/ 792480 h 914400"/>
              <a:gd name="connsiteX37" fmla="*/ 863600 w 2987040"/>
              <a:gd name="connsiteY37" fmla="*/ 762000 h 914400"/>
              <a:gd name="connsiteX38" fmla="*/ 833120 w 2987040"/>
              <a:gd name="connsiteY38" fmla="*/ 751840 h 914400"/>
              <a:gd name="connsiteX39" fmla="*/ 792480 w 2987040"/>
              <a:gd name="connsiteY39" fmla="*/ 731520 h 914400"/>
              <a:gd name="connsiteX40" fmla="*/ 762000 w 2987040"/>
              <a:gd name="connsiteY40" fmla="*/ 701040 h 914400"/>
              <a:gd name="connsiteX41" fmla="*/ 731520 w 2987040"/>
              <a:gd name="connsiteY41" fmla="*/ 690880 h 914400"/>
              <a:gd name="connsiteX42" fmla="*/ 670560 w 2987040"/>
              <a:gd name="connsiteY42" fmla="*/ 650240 h 914400"/>
              <a:gd name="connsiteX43" fmla="*/ 670560 w 2987040"/>
              <a:gd name="connsiteY43" fmla="*/ 650240 h 914400"/>
              <a:gd name="connsiteX44" fmla="*/ 619760 w 2987040"/>
              <a:gd name="connsiteY44" fmla="*/ 609600 h 914400"/>
              <a:gd name="connsiteX45" fmla="*/ 558800 w 2987040"/>
              <a:gd name="connsiteY45" fmla="*/ 548640 h 914400"/>
              <a:gd name="connsiteX46" fmla="*/ 457200 w 2987040"/>
              <a:gd name="connsiteY46" fmla="*/ 396240 h 914400"/>
              <a:gd name="connsiteX47" fmla="*/ 436880 w 2987040"/>
              <a:gd name="connsiteY47" fmla="*/ 365760 h 914400"/>
              <a:gd name="connsiteX48" fmla="*/ 416560 w 2987040"/>
              <a:gd name="connsiteY48" fmla="*/ 335280 h 914400"/>
              <a:gd name="connsiteX49" fmla="*/ 386080 w 2987040"/>
              <a:gd name="connsiteY49" fmla="*/ 274320 h 914400"/>
              <a:gd name="connsiteX50" fmla="*/ 355600 w 2987040"/>
              <a:gd name="connsiteY50" fmla="*/ 254000 h 914400"/>
              <a:gd name="connsiteX51" fmla="*/ 314960 w 2987040"/>
              <a:gd name="connsiteY51" fmla="*/ 193040 h 914400"/>
              <a:gd name="connsiteX52" fmla="*/ 254000 w 2987040"/>
              <a:gd name="connsiteY52" fmla="*/ 152400 h 914400"/>
              <a:gd name="connsiteX53" fmla="*/ 172720 w 2987040"/>
              <a:gd name="connsiteY53" fmla="*/ 81280 h 914400"/>
              <a:gd name="connsiteX54" fmla="*/ 142240 w 2987040"/>
              <a:gd name="connsiteY54" fmla="*/ 60960 h 914400"/>
              <a:gd name="connsiteX55" fmla="*/ 81280 w 2987040"/>
              <a:gd name="connsiteY55" fmla="*/ 40640 h 914400"/>
              <a:gd name="connsiteX56" fmla="*/ 50800 w 2987040"/>
              <a:gd name="connsiteY56" fmla="*/ 20320 h 914400"/>
              <a:gd name="connsiteX57" fmla="*/ 20320 w 2987040"/>
              <a:gd name="connsiteY57" fmla="*/ 10160 h 914400"/>
              <a:gd name="connsiteX58" fmla="*/ 0 w 2987040"/>
              <a:gd name="connsiteY5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987040" h="914400">
                <a:moveTo>
                  <a:pt x="2987040" y="60960"/>
                </a:moveTo>
                <a:cubicBezTo>
                  <a:pt x="2897126" y="150874"/>
                  <a:pt x="2937641" y="120986"/>
                  <a:pt x="2875280" y="162560"/>
                </a:cubicBezTo>
                <a:cubicBezTo>
                  <a:pt x="2868507" y="172720"/>
                  <a:pt x="2863594" y="184406"/>
                  <a:pt x="2854960" y="193040"/>
                </a:cubicBezTo>
                <a:cubicBezTo>
                  <a:pt x="2846326" y="201674"/>
                  <a:pt x="2834416" y="206263"/>
                  <a:pt x="2824480" y="213360"/>
                </a:cubicBezTo>
                <a:cubicBezTo>
                  <a:pt x="2810701" y="223202"/>
                  <a:pt x="2795814" y="231866"/>
                  <a:pt x="2783840" y="243840"/>
                </a:cubicBezTo>
                <a:cubicBezTo>
                  <a:pt x="2775206" y="252474"/>
                  <a:pt x="2771337" y="264939"/>
                  <a:pt x="2763520" y="274320"/>
                </a:cubicBezTo>
                <a:cubicBezTo>
                  <a:pt x="2754322" y="285358"/>
                  <a:pt x="2742391" y="293891"/>
                  <a:pt x="2733040" y="304800"/>
                </a:cubicBezTo>
                <a:cubicBezTo>
                  <a:pt x="2722020" y="317657"/>
                  <a:pt x="2712402" y="331661"/>
                  <a:pt x="2702560" y="345440"/>
                </a:cubicBezTo>
                <a:cubicBezTo>
                  <a:pt x="2695463" y="355376"/>
                  <a:pt x="2690874" y="367286"/>
                  <a:pt x="2682240" y="375920"/>
                </a:cubicBezTo>
                <a:cubicBezTo>
                  <a:pt x="2670266" y="387894"/>
                  <a:pt x="2655147" y="396240"/>
                  <a:pt x="2641600" y="406400"/>
                </a:cubicBezTo>
                <a:cubicBezTo>
                  <a:pt x="2623321" y="461236"/>
                  <a:pt x="2645727" y="417966"/>
                  <a:pt x="2590800" y="457200"/>
                </a:cubicBezTo>
                <a:cubicBezTo>
                  <a:pt x="2491765" y="527939"/>
                  <a:pt x="2619213" y="448849"/>
                  <a:pt x="2540000" y="518160"/>
                </a:cubicBezTo>
                <a:lnTo>
                  <a:pt x="2448560" y="579120"/>
                </a:lnTo>
                <a:lnTo>
                  <a:pt x="2418080" y="599440"/>
                </a:lnTo>
                <a:cubicBezTo>
                  <a:pt x="2407920" y="606213"/>
                  <a:pt x="2399184" y="615899"/>
                  <a:pt x="2387600" y="619760"/>
                </a:cubicBezTo>
                <a:cubicBezTo>
                  <a:pt x="2377440" y="623147"/>
                  <a:pt x="2367418" y="626978"/>
                  <a:pt x="2357120" y="629920"/>
                </a:cubicBezTo>
                <a:cubicBezTo>
                  <a:pt x="2343694" y="633756"/>
                  <a:pt x="2329555" y="635177"/>
                  <a:pt x="2316480" y="640080"/>
                </a:cubicBezTo>
                <a:cubicBezTo>
                  <a:pt x="2302299" y="645398"/>
                  <a:pt x="2289902" y="654775"/>
                  <a:pt x="2275840" y="660400"/>
                </a:cubicBezTo>
                <a:cubicBezTo>
                  <a:pt x="2255953" y="668355"/>
                  <a:pt x="2234038" y="671141"/>
                  <a:pt x="2214880" y="680720"/>
                </a:cubicBezTo>
                <a:cubicBezTo>
                  <a:pt x="2101733" y="737293"/>
                  <a:pt x="2244267" y="669700"/>
                  <a:pt x="2133600" y="711200"/>
                </a:cubicBezTo>
                <a:cubicBezTo>
                  <a:pt x="2119419" y="716518"/>
                  <a:pt x="2106881" y="725554"/>
                  <a:pt x="2092960" y="731520"/>
                </a:cubicBezTo>
                <a:cubicBezTo>
                  <a:pt x="2062200" y="744703"/>
                  <a:pt x="2004511" y="754230"/>
                  <a:pt x="1981200" y="762000"/>
                </a:cubicBezTo>
                <a:cubicBezTo>
                  <a:pt x="1971040" y="765387"/>
                  <a:pt x="1961155" y="769752"/>
                  <a:pt x="1950720" y="772160"/>
                </a:cubicBezTo>
                <a:cubicBezTo>
                  <a:pt x="1917067" y="779926"/>
                  <a:pt x="1881885" y="781558"/>
                  <a:pt x="1849120" y="792480"/>
                </a:cubicBezTo>
                <a:cubicBezTo>
                  <a:pt x="1828800" y="799253"/>
                  <a:pt x="1808940" y="807605"/>
                  <a:pt x="1788160" y="812800"/>
                </a:cubicBezTo>
                <a:cubicBezTo>
                  <a:pt x="1774613" y="816187"/>
                  <a:pt x="1761151" y="819931"/>
                  <a:pt x="1747520" y="822960"/>
                </a:cubicBezTo>
                <a:cubicBezTo>
                  <a:pt x="1704920" y="832427"/>
                  <a:pt x="1679874" y="835928"/>
                  <a:pt x="1635760" y="843280"/>
                </a:cubicBezTo>
                <a:cubicBezTo>
                  <a:pt x="1613730" y="854295"/>
                  <a:pt x="1589556" y="868777"/>
                  <a:pt x="1564640" y="873760"/>
                </a:cubicBezTo>
                <a:cubicBezTo>
                  <a:pt x="1541158" y="878456"/>
                  <a:pt x="1517227" y="880533"/>
                  <a:pt x="1493520" y="883920"/>
                </a:cubicBezTo>
                <a:cubicBezTo>
                  <a:pt x="1483360" y="887307"/>
                  <a:pt x="1473430" y="891483"/>
                  <a:pt x="1463040" y="894080"/>
                </a:cubicBezTo>
                <a:cubicBezTo>
                  <a:pt x="1434640" y="901180"/>
                  <a:pt x="1378455" y="909871"/>
                  <a:pt x="1351280" y="914400"/>
                </a:cubicBezTo>
                <a:cubicBezTo>
                  <a:pt x="1283547" y="911013"/>
                  <a:pt x="1215451" y="912014"/>
                  <a:pt x="1148080" y="904240"/>
                </a:cubicBezTo>
                <a:cubicBezTo>
                  <a:pt x="1126802" y="901785"/>
                  <a:pt x="1107440" y="890693"/>
                  <a:pt x="1087120" y="883920"/>
                </a:cubicBezTo>
                <a:lnTo>
                  <a:pt x="1056640" y="873760"/>
                </a:lnTo>
                <a:cubicBezTo>
                  <a:pt x="1046480" y="870373"/>
                  <a:pt x="1035071" y="869541"/>
                  <a:pt x="1026160" y="863600"/>
                </a:cubicBezTo>
                <a:cubicBezTo>
                  <a:pt x="984062" y="835534"/>
                  <a:pt x="1007526" y="846242"/>
                  <a:pt x="955040" y="833120"/>
                </a:cubicBezTo>
                <a:cubicBezTo>
                  <a:pt x="934720" y="819573"/>
                  <a:pt x="911349" y="809749"/>
                  <a:pt x="894080" y="792480"/>
                </a:cubicBezTo>
                <a:cubicBezTo>
                  <a:pt x="883920" y="782320"/>
                  <a:pt x="875555" y="769970"/>
                  <a:pt x="863600" y="762000"/>
                </a:cubicBezTo>
                <a:cubicBezTo>
                  <a:pt x="854689" y="756059"/>
                  <a:pt x="842964" y="756059"/>
                  <a:pt x="833120" y="751840"/>
                </a:cubicBezTo>
                <a:cubicBezTo>
                  <a:pt x="819199" y="745874"/>
                  <a:pt x="804805" y="740323"/>
                  <a:pt x="792480" y="731520"/>
                </a:cubicBezTo>
                <a:cubicBezTo>
                  <a:pt x="780788" y="723169"/>
                  <a:pt x="773955" y="709010"/>
                  <a:pt x="762000" y="701040"/>
                </a:cubicBezTo>
                <a:cubicBezTo>
                  <a:pt x="753089" y="695099"/>
                  <a:pt x="740882" y="696081"/>
                  <a:pt x="731520" y="690880"/>
                </a:cubicBezTo>
                <a:cubicBezTo>
                  <a:pt x="710172" y="679020"/>
                  <a:pt x="690880" y="663787"/>
                  <a:pt x="670560" y="650240"/>
                </a:cubicBezTo>
                <a:lnTo>
                  <a:pt x="670560" y="650240"/>
                </a:lnTo>
                <a:cubicBezTo>
                  <a:pt x="653627" y="636693"/>
                  <a:pt x="635094" y="624934"/>
                  <a:pt x="619760" y="609600"/>
                </a:cubicBezTo>
                <a:cubicBezTo>
                  <a:pt x="544147" y="533987"/>
                  <a:pt x="630632" y="596528"/>
                  <a:pt x="558800" y="548640"/>
                </a:cubicBezTo>
                <a:lnTo>
                  <a:pt x="457200" y="396240"/>
                </a:lnTo>
                <a:lnTo>
                  <a:pt x="436880" y="365760"/>
                </a:lnTo>
                <a:cubicBezTo>
                  <a:pt x="430107" y="355600"/>
                  <a:pt x="420421" y="346864"/>
                  <a:pt x="416560" y="335280"/>
                </a:cubicBezTo>
                <a:cubicBezTo>
                  <a:pt x="408297" y="310490"/>
                  <a:pt x="405775" y="294015"/>
                  <a:pt x="386080" y="274320"/>
                </a:cubicBezTo>
                <a:cubicBezTo>
                  <a:pt x="377446" y="265686"/>
                  <a:pt x="365760" y="260773"/>
                  <a:pt x="355600" y="254000"/>
                </a:cubicBezTo>
                <a:cubicBezTo>
                  <a:pt x="342053" y="233680"/>
                  <a:pt x="335280" y="206587"/>
                  <a:pt x="314960" y="193040"/>
                </a:cubicBezTo>
                <a:lnTo>
                  <a:pt x="254000" y="152400"/>
                </a:lnTo>
                <a:cubicBezTo>
                  <a:pt x="220133" y="101600"/>
                  <a:pt x="243840" y="128693"/>
                  <a:pt x="172720" y="81280"/>
                </a:cubicBezTo>
                <a:cubicBezTo>
                  <a:pt x="162560" y="74507"/>
                  <a:pt x="153824" y="64821"/>
                  <a:pt x="142240" y="60960"/>
                </a:cubicBezTo>
                <a:cubicBezTo>
                  <a:pt x="121920" y="54187"/>
                  <a:pt x="99102" y="52521"/>
                  <a:pt x="81280" y="40640"/>
                </a:cubicBezTo>
                <a:cubicBezTo>
                  <a:pt x="71120" y="33867"/>
                  <a:pt x="61722" y="25781"/>
                  <a:pt x="50800" y="20320"/>
                </a:cubicBezTo>
                <a:cubicBezTo>
                  <a:pt x="41221" y="15531"/>
                  <a:pt x="30264" y="14137"/>
                  <a:pt x="20320" y="10160"/>
                </a:cubicBezTo>
                <a:cubicBezTo>
                  <a:pt x="13289" y="7348"/>
                  <a:pt x="6773" y="3387"/>
                  <a:pt x="0" y="0"/>
                </a:cubicBezTo>
              </a:path>
            </a:pathLst>
          </a:cu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erbest Form 9"/>
          <p:cNvSpPr/>
          <p:nvPr/>
        </p:nvSpPr>
        <p:spPr>
          <a:xfrm>
            <a:off x="2095500" y="3931920"/>
            <a:ext cx="2446020" cy="853440"/>
          </a:xfrm>
          <a:custGeom>
            <a:avLst/>
            <a:gdLst>
              <a:gd name="connsiteX0" fmla="*/ 3261360 w 3261360"/>
              <a:gd name="connsiteY0" fmla="*/ 0 h 853440"/>
              <a:gd name="connsiteX1" fmla="*/ 3190240 w 3261360"/>
              <a:gd name="connsiteY1" fmla="*/ 111760 h 853440"/>
              <a:gd name="connsiteX2" fmla="*/ 3169920 w 3261360"/>
              <a:gd name="connsiteY2" fmla="*/ 142240 h 853440"/>
              <a:gd name="connsiteX3" fmla="*/ 3139440 w 3261360"/>
              <a:gd name="connsiteY3" fmla="*/ 162560 h 853440"/>
              <a:gd name="connsiteX4" fmla="*/ 3119120 w 3261360"/>
              <a:gd name="connsiteY4" fmla="*/ 193040 h 853440"/>
              <a:gd name="connsiteX5" fmla="*/ 3088640 w 3261360"/>
              <a:gd name="connsiteY5" fmla="*/ 213360 h 853440"/>
              <a:gd name="connsiteX6" fmla="*/ 3007360 w 3261360"/>
              <a:gd name="connsiteY6" fmla="*/ 264160 h 853440"/>
              <a:gd name="connsiteX7" fmla="*/ 2946400 w 3261360"/>
              <a:gd name="connsiteY7" fmla="*/ 304800 h 853440"/>
              <a:gd name="connsiteX8" fmla="*/ 2865120 w 3261360"/>
              <a:gd name="connsiteY8" fmla="*/ 335280 h 853440"/>
              <a:gd name="connsiteX9" fmla="*/ 2834640 w 3261360"/>
              <a:gd name="connsiteY9" fmla="*/ 355600 h 853440"/>
              <a:gd name="connsiteX10" fmla="*/ 2804160 w 3261360"/>
              <a:gd name="connsiteY10" fmla="*/ 365760 h 853440"/>
              <a:gd name="connsiteX11" fmla="*/ 2753360 w 3261360"/>
              <a:gd name="connsiteY11" fmla="*/ 396240 h 853440"/>
              <a:gd name="connsiteX12" fmla="*/ 2722880 w 3261360"/>
              <a:gd name="connsiteY12" fmla="*/ 406400 h 853440"/>
              <a:gd name="connsiteX13" fmla="*/ 2682240 w 3261360"/>
              <a:gd name="connsiteY13" fmla="*/ 426720 h 853440"/>
              <a:gd name="connsiteX14" fmla="*/ 2611120 w 3261360"/>
              <a:gd name="connsiteY14" fmla="*/ 457200 h 853440"/>
              <a:gd name="connsiteX15" fmla="*/ 2580640 w 3261360"/>
              <a:gd name="connsiteY15" fmla="*/ 477520 h 853440"/>
              <a:gd name="connsiteX16" fmla="*/ 2489200 w 3261360"/>
              <a:gd name="connsiteY16" fmla="*/ 508000 h 853440"/>
              <a:gd name="connsiteX17" fmla="*/ 2458720 w 3261360"/>
              <a:gd name="connsiteY17" fmla="*/ 518160 h 853440"/>
              <a:gd name="connsiteX18" fmla="*/ 2418080 w 3261360"/>
              <a:gd name="connsiteY18" fmla="*/ 538480 h 853440"/>
              <a:gd name="connsiteX19" fmla="*/ 2387600 w 3261360"/>
              <a:gd name="connsiteY19" fmla="*/ 558800 h 853440"/>
              <a:gd name="connsiteX20" fmla="*/ 2346960 w 3261360"/>
              <a:gd name="connsiteY20" fmla="*/ 568960 h 853440"/>
              <a:gd name="connsiteX21" fmla="*/ 2235200 w 3261360"/>
              <a:gd name="connsiteY21" fmla="*/ 609600 h 853440"/>
              <a:gd name="connsiteX22" fmla="*/ 2184400 w 3261360"/>
              <a:gd name="connsiteY22" fmla="*/ 619760 h 853440"/>
              <a:gd name="connsiteX23" fmla="*/ 2123440 w 3261360"/>
              <a:gd name="connsiteY23" fmla="*/ 640080 h 853440"/>
              <a:gd name="connsiteX24" fmla="*/ 2062480 w 3261360"/>
              <a:gd name="connsiteY24" fmla="*/ 660400 h 853440"/>
              <a:gd name="connsiteX25" fmla="*/ 2001520 w 3261360"/>
              <a:gd name="connsiteY25" fmla="*/ 690880 h 853440"/>
              <a:gd name="connsiteX26" fmla="*/ 1889760 w 3261360"/>
              <a:gd name="connsiteY26" fmla="*/ 731520 h 853440"/>
              <a:gd name="connsiteX27" fmla="*/ 1757680 w 3261360"/>
              <a:gd name="connsiteY27" fmla="*/ 751840 h 853440"/>
              <a:gd name="connsiteX28" fmla="*/ 1717040 w 3261360"/>
              <a:gd name="connsiteY28" fmla="*/ 762000 h 853440"/>
              <a:gd name="connsiteX29" fmla="*/ 1686560 w 3261360"/>
              <a:gd name="connsiteY29" fmla="*/ 772160 h 853440"/>
              <a:gd name="connsiteX30" fmla="*/ 1635760 w 3261360"/>
              <a:gd name="connsiteY30" fmla="*/ 782320 h 853440"/>
              <a:gd name="connsiteX31" fmla="*/ 1544320 w 3261360"/>
              <a:gd name="connsiteY31" fmla="*/ 792480 h 853440"/>
              <a:gd name="connsiteX32" fmla="*/ 1503680 w 3261360"/>
              <a:gd name="connsiteY32" fmla="*/ 802640 h 853440"/>
              <a:gd name="connsiteX33" fmla="*/ 1391920 w 3261360"/>
              <a:gd name="connsiteY33" fmla="*/ 822960 h 853440"/>
              <a:gd name="connsiteX34" fmla="*/ 1300480 w 3261360"/>
              <a:gd name="connsiteY34" fmla="*/ 833120 h 853440"/>
              <a:gd name="connsiteX35" fmla="*/ 1249680 w 3261360"/>
              <a:gd name="connsiteY35" fmla="*/ 843280 h 853440"/>
              <a:gd name="connsiteX36" fmla="*/ 1066800 w 3261360"/>
              <a:gd name="connsiteY36" fmla="*/ 853440 h 853440"/>
              <a:gd name="connsiteX37" fmla="*/ 873760 w 3261360"/>
              <a:gd name="connsiteY37" fmla="*/ 843280 h 853440"/>
              <a:gd name="connsiteX38" fmla="*/ 751840 w 3261360"/>
              <a:gd name="connsiteY38" fmla="*/ 822960 h 853440"/>
              <a:gd name="connsiteX39" fmla="*/ 670560 w 3261360"/>
              <a:gd name="connsiteY39" fmla="*/ 782320 h 853440"/>
              <a:gd name="connsiteX40" fmla="*/ 568960 w 3261360"/>
              <a:gd name="connsiteY40" fmla="*/ 721360 h 853440"/>
              <a:gd name="connsiteX41" fmla="*/ 497840 w 3261360"/>
              <a:gd name="connsiteY41" fmla="*/ 660400 h 853440"/>
              <a:gd name="connsiteX42" fmla="*/ 467360 w 3261360"/>
              <a:gd name="connsiteY42" fmla="*/ 650240 h 853440"/>
              <a:gd name="connsiteX43" fmla="*/ 447040 w 3261360"/>
              <a:gd name="connsiteY43" fmla="*/ 619760 h 853440"/>
              <a:gd name="connsiteX44" fmla="*/ 386080 w 3261360"/>
              <a:gd name="connsiteY44" fmla="*/ 568960 h 853440"/>
              <a:gd name="connsiteX45" fmla="*/ 325120 w 3261360"/>
              <a:gd name="connsiteY45" fmla="*/ 497840 h 853440"/>
              <a:gd name="connsiteX46" fmla="*/ 314960 w 3261360"/>
              <a:gd name="connsiteY46" fmla="*/ 467360 h 853440"/>
              <a:gd name="connsiteX47" fmla="*/ 223520 w 3261360"/>
              <a:gd name="connsiteY47" fmla="*/ 375920 h 853440"/>
              <a:gd name="connsiteX48" fmla="*/ 193040 w 3261360"/>
              <a:gd name="connsiteY48" fmla="*/ 345440 h 853440"/>
              <a:gd name="connsiteX49" fmla="*/ 162560 w 3261360"/>
              <a:gd name="connsiteY49" fmla="*/ 325120 h 853440"/>
              <a:gd name="connsiteX50" fmla="*/ 101600 w 3261360"/>
              <a:gd name="connsiteY50" fmla="*/ 274320 h 853440"/>
              <a:gd name="connsiteX51" fmla="*/ 40640 w 3261360"/>
              <a:gd name="connsiteY51" fmla="*/ 223520 h 853440"/>
              <a:gd name="connsiteX52" fmla="*/ 0 w 3261360"/>
              <a:gd name="connsiteY52" fmla="*/ 223520 h 85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261360" h="853440">
                <a:moveTo>
                  <a:pt x="3261360" y="0"/>
                </a:moveTo>
                <a:cubicBezTo>
                  <a:pt x="3218315" y="71741"/>
                  <a:pt x="3241834" y="34369"/>
                  <a:pt x="3190240" y="111760"/>
                </a:cubicBezTo>
                <a:cubicBezTo>
                  <a:pt x="3183467" y="121920"/>
                  <a:pt x="3180080" y="135467"/>
                  <a:pt x="3169920" y="142240"/>
                </a:cubicBezTo>
                <a:lnTo>
                  <a:pt x="3139440" y="162560"/>
                </a:lnTo>
                <a:cubicBezTo>
                  <a:pt x="3132667" y="172720"/>
                  <a:pt x="3127754" y="184406"/>
                  <a:pt x="3119120" y="193040"/>
                </a:cubicBezTo>
                <a:cubicBezTo>
                  <a:pt x="3110486" y="201674"/>
                  <a:pt x="3098576" y="206263"/>
                  <a:pt x="3088640" y="213360"/>
                </a:cubicBezTo>
                <a:cubicBezTo>
                  <a:pt x="2964823" y="301801"/>
                  <a:pt x="3126704" y="192554"/>
                  <a:pt x="3007360" y="264160"/>
                </a:cubicBezTo>
                <a:cubicBezTo>
                  <a:pt x="2986419" y="276725"/>
                  <a:pt x="2970092" y="298877"/>
                  <a:pt x="2946400" y="304800"/>
                </a:cubicBezTo>
                <a:cubicBezTo>
                  <a:pt x="2901952" y="315912"/>
                  <a:pt x="2906443" y="311667"/>
                  <a:pt x="2865120" y="335280"/>
                </a:cubicBezTo>
                <a:cubicBezTo>
                  <a:pt x="2854518" y="341338"/>
                  <a:pt x="2845562" y="350139"/>
                  <a:pt x="2834640" y="355600"/>
                </a:cubicBezTo>
                <a:cubicBezTo>
                  <a:pt x="2825061" y="360389"/>
                  <a:pt x="2813739" y="360971"/>
                  <a:pt x="2804160" y="365760"/>
                </a:cubicBezTo>
                <a:cubicBezTo>
                  <a:pt x="2786497" y="374591"/>
                  <a:pt x="2771023" y="387409"/>
                  <a:pt x="2753360" y="396240"/>
                </a:cubicBezTo>
                <a:cubicBezTo>
                  <a:pt x="2743781" y="401029"/>
                  <a:pt x="2732724" y="402181"/>
                  <a:pt x="2722880" y="406400"/>
                </a:cubicBezTo>
                <a:cubicBezTo>
                  <a:pt x="2708959" y="412366"/>
                  <a:pt x="2696161" y="420754"/>
                  <a:pt x="2682240" y="426720"/>
                </a:cubicBezTo>
                <a:cubicBezTo>
                  <a:pt x="2625248" y="451145"/>
                  <a:pt x="2678513" y="418690"/>
                  <a:pt x="2611120" y="457200"/>
                </a:cubicBezTo>
                <a:cubicBezTo>
                  <a:pt x="2600518" y="463258"/>
                  <a:pt x="2591798" y="472561"/>
                  <a:pt x="2580640" y="477520"/>
                </a:cubicBezTo>
                <a:lnTo>
                  <a:pt x="2489200" y="508000"/>
                </a:lnTo>
                <a:cubicBezTo>
                  <a:pt x="2479040" y="511387"/>
                  <a:pt x="2468299" y="513371"/>
                  <a:pt x="2458720" y="518160"/>
                </a:cubicBezTo>
                <a:cubicBezTo>
                  <a:pt x="2445173" y="524933"/>
                  <a:pt x="2431230" y="530966"/>
                  <a:pt x="2418080" y="538480"/>
                </a:cubicBezTo>
                <a:cubicBezTo>
                  <a:pt x="2407478" y="544538"/>
                  <a:pt x="2398823" y="553990"/>
                  <a:pt x="2387600" y="558800"/>
                </a:cubicBezTo>
                <a:cubicBezTo>
                  <a:pt x="2374765" y="564301"/>
                  <a:pt x="2360207" y="564544"/>
                  <a:pt x="2346960" y="568960"/>
                </a:cubicBezTo>
                <a:cubicBezTo>
                  <a:pt x="2307567" y="582091"/>
                  <a:pt x="2276709" y="601298"/>
                  <a:pt x="2235200" y="609600"/>
                </a:cubicBezTo>
                <a:cubicBezTo>
                  <a:pt x="2218267" y="612987"/>
                  <a:pt x="2201060" y="615216"/>
                  <a:pt x="2184400" y="619760"/>
                </a:cubicBezTo>
                <a:cubicBezTo>
                  <a:pt x="2163736" y="625396"/>
                  <a:pt x="2143760" y="633307"/>
                  <a:pt x="2123440" y="640080"/>
                </a:cubicBezTo>
                <a:lnTo>
                  <a:pt x="2062480" y="660400"/>
                </a:lnTo>
                <a:cubicBezTo>
                  <a:pt x="1985868" y="685937"/>
                  <a:pt x="2080302" y="651489"/>
                  <a:pt x="2001520" y="690880"/>
                </a:cubicBezTo>
                <a:cubicBezTo>
                  <a:pt x="1986704" y="698288"/>
                  <a:pt x="1902405" y="729939"/>
                  <a:pt x="1889760" y="731520"/>
                </a:cubicBezTo>
                <a:cubicBezTo>
                  <a:pt x="1819380" y="740317"/>
                  <a:pt x="1817523" y="738542"/>
                  <a:pt x="1757680" y="751840"/>
                </a:cubicBezTo>
                <a:cubicBezTo>
                  <a:pt x="1744049" y="754869"/>
                  <a:pt x="1730466" y="758164"/>
                  <a:pt x="1717040" y="762000"/>
                </a:cubicBezTo>
                <a:cubicBezTo>
                  <a:pt x="1706742" y="764942"/>
                  <a:pt x="1696950" y="769563"/>
                  <a:pt x="1686560" y="772160"/>
                </a:cubicBezTo>
                <a:cubicBezTo>
                  <a:pt x="1669807" y="776348"/>
                  <a:pt x="1652855" y="779878"/>
                  <a:pt x="1635760" y="782320"/>
                </a:cubicBezTo>
                <a:cubicBezTo>
                  <a:pt x="1605401" y="786657"/>
                  <a:pt x="1574800" y="789093"/>
                  <a:pt x="1544320" y="792480"/>
                </a:cubicBezTo>
                <a:cubicBezTo>
                  <a:pt x="1530773" y="795867"/>
                  <a:pt x="1517311" y="799611"/>
                  <a:pt x="1503680" y="802640"/>
                </a:cubicBezTo>
                <a:cubicBezTo>
                  <a:pt x="1474947" y="809025"/>
                  <a:pt x="1419492" y="819284"/>
                  <a:pt x="1391920" y="822960"/>
                </a:cubicBezTo>
                <a:cubicBezTo>
                  <a:pt x="1361521" y="827013"/>
                  <a:pt x="1330839" y="828783"/>
                  <a:pt x="1300480" y="833120"/>
                </a:cubicBezTo>
                <a:cubicBezTo>
                  <a:pt x="1283385" y="835562"/>
                  <a:pt x="1266884" y="841784"/>
                  <a:pt x="1249680" y="843280"/>
                </a:cubicBezTo>
                <a:cubicBezTo>
                  <a:pt x="1188856" y="848569"/>
                  <a:pt x="1127760" y="850053"/>
                  <a:pt x="1066800" y="853440"/>
                </a:cubicBezTo>
                <a:cubicBezTo>
                  <a:pt x="1002453" y="850053"/>
                  <a:pt x="938020" y="848040"/>
                  <a:pt x="873760" y="843280"/>
                </a:cubicBezTo>
                <a:cubicBezTo>
                  <a:pt x="856624" y="842011"/>
                  <a:pt x="779079" y="834310"/>
                  <a:pt x="751840" y="822960"/>
                </a:cubicBezTo>
                <a:cubicBezTo>
                  <a:pt x="723879" y="811310"/>
                  <a:pt x="697653" y="795867"/>
                  <a:pt x="670560" y="782320"/>
                </a:cubicBezTo>
                <a:cubicBezTo>
                  <a:pt x="638491" y="766285"/>
                  <a:pt x="593481" y="745881"/>
                  <a:pt x="568960" y="721360"/>
                </a:cubicBezTo>
                <a:cubicBezTo>
                  <a:pt x="544939" y="697339"/>
                  <a:pt x="528252" y="677778"/>
                  <a:pt x="497840" y="660400"/>
                </a:cubicBezTo>
                <a:cubicBezTo>
                  <a:pt x="488541" y="655087"/>
                  <a:pt x="477520" y="653627"/>
                  <a:pt x="467360" y="650240"/>
                </a:cubicBezTo>
                <a:cubicBezTo>
                  <a:pt x="460587" y="640080"/>
                  <a:pt x="454857" y="629141"/>
                  <a:pt x="447040" y="619760"/>
                </a:cubicBezTo>
                <a:cubicBezTo>
                  <a:pt x="422594" y="590424"/>
                  <a:pt x="416050" y="588940"/>
                  <a:pt x="386080" y="568960"/>
                </a:cubicBezTo>
                <a:cubicBezTo>
                  <a:pt x="331645" y="460089"/>
                  <a:pt x="407552" y="596758"/>
                  <a:pt x="325120" y="497840"/>
                </a:cubicBezTo>
                <a:cubicBezTo>
                  <a:pt x="318264" y="489613"/>
                  <a:pt x="321535" y="475814"/>
                  <a:pt x="314960" y="467360"/>
                </a:cubicBezTo>
                <a:lnTo>
                  <a:pt x="223520" y="375920"/>
                </a:lnTo>
                <a:cubicBezTo>
                  <a:pt x="213360" y="365760"/>
                  <a:pt x="204995" y="353410"/>
                  <a:pt x="193040" y="345440"/>
                </a:cubicBezTo>
                <a:cubicBezTo>
                  <a:pt x="182880" y="338667"/>
                  <a:pt x="171194" y="333754"/>
                  <a:pt x="162560" y="325120"/>
                </a:cubicBezTo>
                <a:cubicBezTo>
                  <a:pt x="107201" y="269761"/>
                  <a:pt x="159815" y="293725"/>
                  <a:pt x="101600" y="274320"/>
                </a:cubicBezTo>
                <a:cubicBezTo>
                  <a:pt x="89117" y="261837"/>
                  <a:pt x="60443" y="229178"/>
                  <a:pt x="40640" y="223520"/>
                </a:cubicBezTo>
                <a:cubicBezTo>
                  <a:pt x="27615" y="219798"/>
                  <a:pt x="13547" y="223520"/>
                  <a:pt x="0" y="223520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erbest Form 10"/>
          <p:cNvSpPr/>
          <p:nvPr/>
        </p:nvSpPr>
        <p:spPr>
          <a:xfrm>
            <a:off x="1638300" y="3788392"/>
            <a:ext cx="2872740" cy="1210328"/>
          </a:xfrm>
          <a:custGeom>
            <a:avLst/>
            <a:gdLst>
              <a:gd name="connsiteX0" fmla="*/ 3830320 w 3830320"/>
              <a:gd name="connsiteY0" fmla="*/ 397528 h 1210328"/>
              <a:gd name="connsiteX1" fmla="*/ 3779520 w 3830320"/>
              <a:gd name="connsiteY1" fmla="*/ 407688 h 1210328"/>
              <a:gd name="connsiteX2" fmla="*/ 3698240 w 3830320"/>
              <a:gd name="connsiteY2" fmla="*/ 468648 h 1210328"/>
              <a:gd name="connsiteX3" fmla="*/ 3657600 w 3830320"/>
              <a:gd name="connsiteY3" fmla="*/ 478808 h 1210328"/>
              <a:gd name="connsiteX4" fmla="*/ 3586480 w 3830320"/>
              <a:gd name="connsiteY4" fmla="*/ 519448 h 1210328"/>
              <a:gd name="connsiteX5" fmla="*/ 3545840 w 3830320"/>
              <a:gd name="connsiteY5" fmla="*/ 539768 h 1210328"/>
              <a:gd name="connsiteX6" fmla="*/ 3515360 w 3830320"/>
              <a:gd name="connsiteY6" fmla="*/ 549928 h 1210328"/>
              <a:gd name="connsiteX7" fmla="*/ 3434080 w 3830320"/>
              <a:gd name="connsiteY7" fmla="*/ 600728 h 1210328"/>
              <a:gd name="connsiteX8" fmla="*/ 3383280 w 3830320"/>
              <a:gd name="connsiteY8" fmla="*/ 621048 h 1210328"/>
              <a:gd name="connsiteX9" fmla="*/ 3342640 w 3830320"/>
              <a:gd name="connsiteY9" fmla="*/ 651528 h 1210328"/>
              <a:gd name="connsiteX10" fmla="*/ 3261360 w 3830320"/>
              <a:gd name="connsiteY10" fmla="*/ 692168 h 1210328"/>
              <a:gd name="connsiteX11" fmla="*/ 3200400 w 3830320"/>
              <a:gd name="connsiteY11" fmla="*/ 722648 h 1210328"/>
              <a:gd name="connsiteX12" fmla="*/ 3169920 w 3830320"/>
              <a:gd name="connsiteY12" fmla="*/ 763288 h 1210328"/>
              <a:gd name="connsiteX13" fmla="*/ 3108960 w 3830320"/>
              <a:gd name="connsiteY13" fmla="*/ 793768 h 1210328"/>
              <a:gd name="connsiteX14" fmla="*/ 3078480 w 3830320"/>
              <a:gd name="connsiteY14" fmla="*/ 814088 h 1210328"/>
              <a:gd name="connsiteX15" fmla="*/ 3017520 w 3830320"/>
              <a:gd name="connsiteY15" fmla="*/ 844568 h 1210328"/>
              <a:gd name="connsiteX16" fmla="*/ 2987040 w 3830320"/>
              <a:gd name="connsiteY16" fmla="*/ 875048 h 1210328"/>
              <a:gd name="connsiteX17" fmla="*/ 2926080 w 3830320"/>
              <a:gd name="connsiteY17" fmla="*/ 905528 h 1210328"/>
              <a:gd name="connsiteX18" fmla="*/ 2854960 w 3830320"/>
              <a:gd name="connsiteY18" fmla="*/ 946168 h 1210328"/>
              <a:gd name="connsiteX19" fmla="*/ 2824480 w 3830320"/>
              <a:gd name="connsiteY19" fmla="*/ 956328 h 1210328"/>
              <a:gd name="connsiteX20" fmla="*/ 2783840 w 3830320"/>
              <a:gd name="connsiteY20" fmla="*/ 976648 h 1210328"/>
              <a:gd name="connsiteX21" fmla="*/ 2722880 w 3830320"/>
              <a:gd name="connsiteY21" fmla="*/ 996968 h 1210328"/>
              <a:gd name="connsiteX22" fmla="*/ 2692400 w 3830320"/>
              <a:gd name="connsiteY22" fmla="*/ 1007128 h 1210328"/>
              <a:gd name="connsiteX23" fmla="*/ 2641600 w 3830320"/>
              <a:gd name="connsiteY23" fmla="*/ 1037608 h 1210328"/>
              <a:gd name="connsiteX24" fmla="*/ 2611120 w 3830320"/>
              <a:gd name="connsiteY24" fmla="*/ 1047768 h 1210328"/>
              <a:gd name="connsiteX25" fmla="*/ 2540000 w 3830320"/>
              <a:gd name="connsiteY25" fmla="*/ 1068088 h 1210328"/>
              <a:gd name="connsiteX26" fmla="*/ 2499360 w 3830320"/>
              <a:gd name="connsiteY26" fmla="*/ 1088408 h 1210328"/>
              <a:gd name="connsiteX27" fmla="*/ 2458720 w 3830320"/>
              <a:gd name="connsiteY27" fmla="*/ 1098568 h 1210328"/>
              <a:gd name="connsiteX28" fmla="*/ 2397760 w 3830320"/>
              <a:gd name="connsiteY28" fmla="*/ 1118888 h 1210328"/>
              <a:gd name="connsiteX29" fmla="*/ 2255520 w 3830320"/>
              <a:gd name="connsiteY29" fmla="*/ 1139208 h 1210328"/>
              <a:gd name="connsiteX30" fmla="*/ 2214880 w 3830320"/>
              <a:gd name="connsiteY30" fmla="*/ 1149368 h 1210328"/>
              <a:gd name="connsiteX31" fmla="*/ 1940560 w 3830320"/>
              <a:gd name="connsiteY31" fmla="*/ 1169688 h 1210328"/>
              <a:gd name="connsiteX32" fmla="*/ 1666240 w 3830320"/>
              <a:gd name="connsiteY32" fmla="*/ 1190008 h 1210328"/>
              <a:gd name="connsiteX33" fmla="*/ 1534160 w 3830320"/>
              <a:gd name="connsiteY33" fmla="*/ 1210328 h 1210328"/>
              <a:gd name="connsiteX34" fmla="*/ 1046480 w 3830320"/>
              <a:gd name="connsiteY34" fmla="*/ 1200168 h 1210328"/>
              <a:gd name="connsiteX35" fmla="*/ 924560 w 3830320"/>
              <a:gd name="connsiteY35" fmla="*/ 1169688 h 1210328"/>
              <a:gd name="connsiteX36" fmla="*/ 802640 w 3830320"/>
              <a:gd name="connsiteY36" fmla="*/ 1139208 h 1210328"/>
              <a:gd name="connsiteX37" fmla="*/ 762000 w 3830320"/>
              <a:gd name="connsiteY37" fmla="*/ 1129048 h 1210328"/>
              <a:gd name="connsiteX38" fmla="*/ 701040 w 3830320"/>
              <a:gd name="connsiteY38" fmla="*/ 1118888 h 1210328"/>
              <a:gd name="connsiteX39" fmla="*/ 640080 w 3830320"/>
              <a:gd name="connsiteY39" fmla="*/ 1098568 h 1210328"/>
              <a:gd name="connsiteX40" fmla="*/ 599440 w 3830320"/>
              <a:gd name="connsiteY40" fmla="*/ 1088408 h 1210328"/>
              <a:gd name="connsiteX41" fmla="*/ 467360 w 3830320"/>
              <a:gd name="connsiteY41" fmla="*/ 956328 h 1210328"/>
              <a:gd name="connsiteX42" fmla="*/ 426720 w 3830320"/>
              <a:gd name="connsiteY42" fmla="*/ 915688 h 1210328"/>
              <a:gd name="connsiteX43" fmla="*/ 386080 w 3830320"/>
              <a:gd name="connsiteY43" fmla="*/ 875048 h 1210328"/>
              <a:gd name="connsiteX44" fmla="*/ 365760 w 3830320"/>
              <a:gd name="connsiteY44" fmla="*/ 844568 h 1210328"/>
              <a:gd name="connsiteX45" fmla="*/ 335280 w 3830320"/>
              <a:gd name="connsiteY45" fmla="*/ 824248 h 1210328"/>
              <a:gd name="connsiteX46" fmla="*/ 304800 w 3830320"/>
              <a:gd name="connsiteY46" fmla="*/ 783608 h 1210328"/>
              <a:gd name="connsiteX47" fmla="*/ 274320 w 3830320"/>
              <a:gd name="connsiteY47" fmla="*/ 753128 h 1210328"/>
              <a:gd name="connsiteX48" fmla="*/ 243840 w 3830320"/>
              <a:gd name="connsiteY48" fmla="*/ 702328 h 1210328"/>
              <a:gd name="connsiteX49" fmla="*/ 213360 w 3830320"/>
              <a:gd name="connsiteY49" fmla="*/ 661688 h 1210328"/>
              <a:gd name="connsiteX50" fmla="*/ 193040 w 3830320"/>
              <a:gd name="connsiteY50" fmla="*/ 631208 h 1210328"/>
              <a:gd name="connsiteX51" fmla="*/ 142240 w 3830320"/>
              <a:gd name="connsiteY51" fmla="*/ 560088 h 1210328"/>
              <a:gd name="connsiteX52" fmla="*/ 101600 w 3830320"/>
              <a:gd name="connsiteY52" fmla="*/ 478808 h 1210328"/>
              <a:gd name="connsiteX53" fmla="*/ 50800 w 3830320"/>
              <a:gd name="connsiteY53" fmla="*/ 407688 h 1210328"/>
              <a:gd name="connsiteX54" fmla="*/ 20320 w 3830320"/>
              <a:gd name="connsiteY54" fmla="*/ 326408 h 1210328"/>
              <a:gd name="connsiteX55" fmla="*/ 10160 w 3830320"/>
              <a:gd name="connsiteY55" fmla="*/ 285768 h 1210328"/>
              <a:gd name="connsiteX56" fmla="*/ 0 w 3830320"/>
              <a:gd name="connsiteY56" fmla="*/ 255288 h 1210328"/>
              <a:gd name="connsiteX57" fmla="*/ 10160 w 3830320"/>
              <a:gd name="connsiteY57" fmla="*/ 143528 h 1210328"/>
              <a:gd name="connsiteX58" fmla="*/ 30480 w 3830320"/>
              <a:gd name="connsiteY58" fmla="*/ 102888 h 1210328"/>
              <a:gd name="connsiteX59" fmla="*/ 81280 w 3830320"/>
              <a:gd name="connsiteY59" fmla="*/ 41928 h 1210328"/>
              <a:gd name="connsiteX60" fmla="*/ 111760 w 3830320"/>
              <a:gd name="connsiteY60" fmla="*/ 21608 h 1210328"/>
              <a:gd name="connsiteX61" fmla="*/ 152400 w 3830320"/>
              <a:gd name="connsiteY61" fmla="*/ 11448 h 1210328"/>
              <a:gd name="connsiteX62" fmla="*/ 182880 w 3830320"/>
              <a:gd name="connsiteY62" fmla="*/ 1288 h 1210328"/>
              <a:gd name="connsiteX63" fmla="*/ 365760 w 3830320"/>
              <a:gd name="connsiteY63" fmla="*/ 1288 h 1210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30320" h="1210328">
                <a:moveTo>
                  <a:pt x="3830320" y="397528"/>
                </a:moveTo>
                <a:cubicBezTo>
                  <a:pt x="3813387" y="400915"/>
                  <a:pt x="3794616" y="399302"/>
                  <a:pt x="3779520" y="407688"/>
                </a:cubicBezTo>
                <a:cubicBezTo>
                  <a:pt x="3652366" y="478329"/>
                  <a:pt x="3815944" y="424509"/>
                  <a:pt x="3698240" y="468648"/>
                </a:cubicBezTo>
                <a:cubicBezTo>
                  <a:pt x="3685165" y="473551"/>
                  <a:pt x="3670675" y="473905"/>
                  <a:pt x="3657600" y="478808"/>
                </a:cubicBezTo>
                <a:cubicBezTo>
                  <a:pt x="3612942" y="495555"/>
                  <a:pt x="3623996" y="498010"/>
                  <a:pt x="3586480" y="519448"/>
                </a:cubicBezTo>
                <a:cubicBezTo>
                  <a:pt x="3573330" y="526962"/>
                  <a:pt x="3559761" y="533802"/>
                  <a:pt x="3545840" y="539768"/>
                </a:cubicBezTo>
                <a:cubicBezTo>
                  <a:pt x="3535996" y="543987"/>
                  <a:pt x="3524762" y="544800"/>
                  <a:pt x="3515360" y="549928"/>
                </a:cubicBezTo>
                <a:cubicBezTo>
                  <a:pt x="3487311" y="565227"/>
                  <a:pt x="3463745" y="588862"/>
                  <a:pt x="3434080" y="600728"/>
                </a:cubicBezTo>
                <a:cubicBezTo>
                  <a:pt x="3417147" y="607501"/>
                  <a:pt x="3399223" y="612191"/>
                  <a:pt x="3383280" y="621048"/>
                </a:cubicBezTo>
                <a:cubicBezTo>
                  <a:pt x="3368478" y="629272"/>
                  <a:pt x="3357267" y="642996"/>
                  <a:pt x="3342640" y="651528"/>
                </a:cubicBezTo>
                <a:cubicBezTo>
                  <a:pt x="3316475" y="666791"/>
                  <a:pt x="3286564" y="675365"/>
                  <a:pt x="3261360" y="692168"/>
                </a:cubicBezTo>
                <a:cubicBezTo>
                  <a:pt x="3221969" y="718429"/>
                  <a:pt x="3242464" y="708627"/>
                  <a:pt x="3200400" y="722648"/>
                </a:cubicBezTo>
                <a:cubicBezTo>
                  <a:pt x="3190240" y="736195"/>
                  <a:pt x="3181894" y="751314"/>
                  <a:pt x="3169920" y="763288"/>
                </a:cubicBezTo>
                <a:cubicBezTo>
                  <a:pt x="3140803" y="792405"/>
                  <a:pt x="3142014" y="777241"/>
                  <a:pt x="3108960" y="793768"/>
                </a:cubicBezTo>
                <a:cubicBezTo>
                  <a:pt x="3098038" y="799229"/>
                  <a:pt x="3089402" y="808627"/>
                  <a:pt x="3078480" y="814088"/>
                </a:cubicBezTo>
                <a:cubicBezTo>
                  <a:pt x="3032658" y="836999"/>
                  <a:pt x="3061196" y="808172"/>
                  <a:pt x="3017520" y="844568"/>
                </a:cubicBezTo>
                <a:cubicBezTo>
                  <a:pt x="3006482" y="853766"/>
                  <a:pt x="2998078" y="865850"/>
                  <a:pt x="2987040" y="875048"/>
                </a:cubicBezTo>
                <a:cubicBezTo>
                  <a:pt x="2952584" y="903761"/>
                  <a:pt x="2963816" y="889355"/>
                  <a:pt x="2926080" y="905528"/>
                </a:cubicBezTo>
                <a:cubicBezTo>
                  <a:pt x="2801395" y="958965"/>
                  <a:pt x="2956996" y="895150"/>
                  <a:pt x="2854960" y="946168"/>
                </a:cubicBezTo>
                <a:cubicBezTo>
                  <a:pt x="2845381" y="950957"/>
                  <a:pt x="2834324" y="952109"/>
                  <a:pt x="2824480" y="956328"/>
                </a:cubicBezTo>
                <a:cubicBezTo>
                  <a:pt x="2810559" y="962294"/>
                  <a:pt x="2797902" y="971023"/>
                  <a:pt x="2783840" y="976648"/>
                </a:cubicBezTo>
                <a:cubicBezTo>
                  <a:pt x="2763953" y="984603"/>
                  <a:pt x="2743200" y="990195"/>
                  <a:pt x="2722880" y="996968"/>
                </a:cubicBezTo>
                <a:cubicBezTo>
                  <a:pt x="2712720" y="1000355"/>
                  <a:pt x="2701583" y="1001618"/>
                  <a:pt x="2692400" y="1007128"/>
                </a:cubicBezTo>
                <a:cubicBezTo>
                  <a:pt x="2675467" y="1017288"/>
                  <a:pt x="2659263" y="1028777"/>
                  <a:pt x="2641600" y="1037608"/>
                </a:cubicBezTo>
                <a:cubicBezTo>
                  <a:pt x="2632021" y="1042397"/>
                  <a:pt x="2621418" y="1044826"/>
                  <a:pt x="2611120" y="1047768"/>
                </a:cubicBezTo>
                <a:cubicBezTo>
                  <a:pt x="2585341" y="1055133"/>
                  <a:pt x="2564360" y="1057648"/>
                  <a:pt x="2540000" y="1068088"/>
                </a:cubicBezTo>
                <a:cubicBezTo>
                  <a:pt x="2526079" y="1074054"/>
                  <a:pt x="2513541" y="1083090"/>
                  <a:pt x="2499360" y="1088408"/>
                </a:cubicBezTo>
                <a:cubicBezTo>
                  <a:pt x="2486285" y="1093311"/>
                  <a:pt x="2472095" y="1094556"/>
                  <a:pt x="2458720" y="1098568"/>
                </a:cubicBezTo>
                <a:cubicBezTo>
                  <a:pt x="2438204" y="1104723"/>
                  <a:pt x="2418763" y="1114687"/>
                  <a:pt x="2397760" y="1118888"/>
                </a:cubicBezTo>
                <a:cubicBezTo>
                  <a:pt x="2316888" y="1135062"/>
                  <a:pt x="2364123" y="1127141"/>
                  <a:pt x="2255520" y="1139208"/>
                </a:cubicBezTo>
                <a:cubicBezTo>
                  <a:pt x="2241973" y="1142595"/>
                  <a:pt x="2228703" y="1147393"/>
                  <a:pt x="2214880" y="1149368"/>
                </a:cubicBezTo>
                <a:cubicBezTo>
                  <a:pt x="2136977" y="1160497"/>
                  <a:pt x="2009862" y="1165611"/>
                  <a:pt x="1940560" y="1169688"/>
                </a:cubicBezTo>
                <a:cubicBezTo>
                  <a:pt x="1774234" y="1193449"/>
                  <a:pt x="1972849" y="1167296"/>
                  <a:pt x="1666240" y="1190008"/>
                </a:cubicBezTo>
                <a:cubicBezTo>
                  <a:pt x="1642708" y="1191751"/>
                  <a:pt x="1560262" y="1205978"/>
                  <a:pt x="1534160" y="1210328"/>
                </a:cubicBezTo>
                <a:cubicBezTo>
                  <a:pt x="1371600" y="1206941"/>
                  <a:pt x="1208842" y="1208866"/>
                  <a:pt x="1046480" y="1200168"/>
                </a:cubicBezTo>
                <a:cubicBezTo>
                  <a:pt x="1016535" y="1198564"/>
                  <a:pt x="959853" y="1175570"/>
                  <a:pt x="924560" y="1169688"/>
                </a:cubicBezTo>
                <a:cubicBezTo>
                  <a:pt x="765047" y="1143102"/>
                  <a:pt x="963646" y="1179460"/>
                  <a:pt x="802640" y="1139208"/>
                </a:cubicBezTo>
                <a:cubicBezTo>
                  <a:pt x="789093" y="1135821"/>
                  <a:pt x="775692" y="1131786"/>
                  <a:pt x="762000" y="1129048"/>
                </a:cubicBezTo>
                <a:cubicBezTo>
                  <a:pt x="741800" y="1125008"/>
                  <a:pt x="721025" y="1123884"/>
                  <a:pt x="701040" y="1118888"/>
                </a:cubicBezTo>
                <a:cubicBezTo>
                  <a:pt x="680260" y="1113693"/>
                  <a:pt x="660860" y="1103763"/>
                  <a:pt x="640080" y="1098568"/>
                </a:cubicBezTo>
                <a:lnTo>
                  <a:pt x="599440" y="1088408"/>
                </a:lnTo>
                <a:lnTo>
                  <a:pt x="467360" y="956328"/>
                </a:lnTo>
                <a:lnTo>
                  <a:pt x="426720" y="915688"/>
                </a:lnTo>
                <a:cubicBezTo>
                  <a:pt x="413173" y="902141"/>
                  <a:pt x="396707" y="890988"/>
                  <a:pt x="386080" y="875048"/>
                </a:cubicBezTo>
                <a:cubicBezTo>
                  <a:pt x="379307" y="864888"/>
                  <a:pt x="374394" y="853202"/>
                  <a:pt x="365760" y="844568"/>
                </a:cubicBezTo>
                <a:cubicBezTo>
                  <a:pt x="357126" y="835934"/>
                  <a:pt x="343914" y="832882"/>
                  <a:pt x="335280" y="824248"/>
                </a:cubicBezTo>
                <a:cubicBezTo>
                  <a:pt x="323306" y="812274"/>
                  <a:pt x="315820" y="796465"/>
                  <a:pt x="304800" y="783608"/>
                </a:cubicBezTo>
                <a:cubicBezTo>
                  <a:pt x="295449" y="772699"/>
                  <a:pt x="282941" y="764623"/>
                  <a:pt x="274320" y="753128"/>
                </a:cubicBezTo>
                <a:cubicBezTo>
                  <a:pt x="262472" y="737330"/>
                  <a:pt x="254794" y="718759"/>
                  <a:pt x="243840" y="702328"/>
                </a:cubicBezTo>
                <a:cubicBezTo>
                  <a:pt x="234447" y="688239"/>
                  <a:pt x="223202" y="675467"/>
                  <a:pt x="213360" y="661688"/>
                </a:cubicBezTo>
                <a:cubicBezTo>
                  <a:pt x="206263" y="651752"/>
                  <a:pt x="200137" y="641144"/>
                  <a:pt x="193040" y="631208"/>
                </a:cubicBezTo>
                <a:cubicBezTo>
                  <a:pt x="181113" y="614510"/>
                  <a:pt x="153291" y="580348"/>
                  <a:pt x="142240" y="560088"/>
                </a:cubicBezTo>
                <a:cubicBezTo>
                  <a:pt x="127735" y="533495"/>
                  <a:pt x="119775" y="503041"/>
                  <a:pt x="101600" y="478808"/>
                </a:cubicBezTo>
                <a:cubicBezTo>
                  <a:pt x="63794" y="428399"/>
                  <a:pt x="80513" y="452257"/>
                  <a:pt x="50800" y="407688"/>
                </a:cubicBezTo>
                <a:cubicBezTo>
                  <a:pt x="25032" y="278846"/>
                  <a:pt x="59562" y="417974"/>
                  <a:pt x="20320" y="326408"/>
                </a:cubicBezTo>
                <a:cubicBezTo>
                  <a:pt x="14819" y="313573"/>
                  <a:pt x="13996" y="299194"/>
                  <a:pt x="10160" y="285768"/>
                </a:cubicBezTo>
                <a:cubicBezTo>
                  <a:pt x="7218" y="275470"/>
                  <a:pt x="3387" y="265448"/>
                  <a:pt x="0" y="255288"/>
                </a:cubicBezTo>
                <a:cubicBezTo>
                  <a:pt x="3387" y="218035"/>
                  <a:pt x="2824" y="180209"/>
                  <a:pt x="10160" y="143528"/>
                </a:cubicBezTo>
                <a:cubicBezTo>
                  <a:pt x="13130" y="128676"/>
                  <a:pt x="22966" y="116038"/>
                  <a:pt x="30480" y="102888"/>
                </a:cubicBezTo>
                <a:cubicBezTo>
                  <a:pt x="45011" y="77459"/>
                  <a:pt x="58356" y="61031"/>
                  <a:pt x="81280" y="41928"/>
                </a:cubicBezTo>
                <a:cubicBezTo>
                  <a:pt x="90661" y="34111"/>
                  <a:pt x="100537" y="26418"/>
                  <a:pt x="111760" y="21608"/>
                </a:cubicBezTo>
                <a:cubicBezTo>
                  <a:pt x="124595" y="16107"/>
                  <a:pt x="138974" y="15284"/>
                  <a:pt x="152400" y="11448"/>
                </a:cubicBezTo>
                <a:cubicBezTo>
                  <a:pt x="162698" y="8506"/>
                  <a:pt x="172183" y="1797"/>
                  <a:pt x="182880" y="1288"/>
                </a:cubicBezTo>
                <a:cubicBezTo>
                  <a:pt x="243771" y="-1612"/>
                  <a:pt x="304800" y="1288"/>
                  <a:pt x="365760" y="1288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erbest Form 11"/>
          <p:cNvSpPr/>
          <p:nvPr/>
        </p:nvSpPr>
        <p:spPr>
          <a:xfrm>
            <a:off x="1539240" y="3291814"/>
            <a:ext cx="3009900" cy="2001547"/>
          </a:xfrm>
          <a:custGeom>
            <a:avLst/>
            <a:gdLst>
              <a:gd name="connsiteX0" fmla="*/ 4013200 w 4013200"/>
              <a:gd name="connsiteY0" fmla="*/ 1148107 h 2001547"/>
              <a:gd name="connsiteX1" fmla="*/ 3911600 w 4013200"/>
              <a:gd name="connsiteY1" fmla="*/ 1168427 h 2001547"/>
              <a:gd name="connsiteX2" fmla="*/ 3820160 w 4013200"/>
              <a:gd name="connsiteY2" fmla="*/ 1198907 h 2001547"/>
              <a:gd name="connsiteX3" fmla="*/ 3779520 w 4013200"/>
              <a:gd name="connsiteY3" fmla="*/ 1209067 h 2001547"/>
              <a:gd name="connsiteX4" fmla="*/ 3728720 w 4013200"/>
              <a:gd name="connsiteY4" fmla="*/ 1219227 h 2001547"/>
              <a:gd name="connsiteX5" fmla="*/ 3667760 w 4013200"/>
              <a:gd name="connsiteY5" fmla="*/ 1249707 h 2001547"/>
              <a:gd name="connsiteX6" fmla="*/ 3606800 w 4013200"/>
              <a:gd name="connsiteY6" fmla="*/ 1270027 h 2001547"/>
              <a:gd name="connsiteX7" fmla="*/ 3525520 w 4013200"/>
              <a:gd name="connsiteY7" fmla="*/ 1330987 h 2001547"/>
              <a:gd name="connsiteX8" fmla="*/ 3434080 w 4013200"/>
              <a:gd name="connsiteY8" fmla="*/ 1402107 h 2001547"/>
              <a:gd name="connsiteX9" fmla="*/ 3403600 w 4013200"/>
              <a:gd name="connsiteY9" fmla="*/ 1422427 h 2001547"/>
              <a:gd name="connsiteX10" fmla="*/ 3373120 w 4013200"/>
              <a:gd name="connsiteY10" fmla="*/ 1452907 h 2001547"/>
              <a:gd name="connsiteX11" fmla="*/ 3281680 w 4013200"/>
              <a:gd name="connsiteY11" fmla="*/ 1513867 h 2001547"/>
              <a:gd name="connsiteX12" fmla="*/ 3220720 w 4013200"/>
              <a:gd name="connsiteY12" fmla="*/ 1564667 h 2001547"/>
              <a:gd name="connsiteX13" fmla="*/ 3180080 w 4013200"/>
              <a:gd name="connsiteY13" fmla="*/ 1595147 h 2001547"/>
              <a:gd name="connsiteX14" fmla="*/ 3139440 w 4013200"/>
              <a:gd name="connsiteY14" fmla="*/ 1615467 h 2001547"/>
              <a:gd name="connsiteX15" fmla="*/ 3108960 w 4013200"/>
              <a:gd name="connsiteY15" fmla="*/ 1635787 h 2001547"/>
              <a:gd name="connsiteX16" fmla="*/ 3078480 w 4013200"/>
              <a:gd name="connsiteY16" fmla="*/ 1645947 h 2001547"/>
              <a:gd name="connsiteX17" fmla="*/ 2997200 w 4013200"/>
              <a:gd name="connsiteY17" fmla="*/ 1676427 h 2001547"/>
              <a:gd name="connsiteX18" fmla="*/ 2966720 w 4013200"/>
              <a:gd name="connsiteY18" fmla="*/ 1696747 h 2001547"/>
              <a:gd name="connsiteX19" fmla="*/ 2936240 w 4013200"/>
              <a:gd name="connsiteY19" fmla="*/ 1706907 h 2001547"/>
              <a:gd name="connsiteX20" fmla="*/ 2865120 w 4013200"/>
              <a:gd name="connsiteY20" fmla="*/ 1727227 h 2001547"/>
              <a:gd name="connsiteX21" fmla="*/ 2804160 w 4013200"/>
              <a:gd name="connsiteY21" fmla="*/ 1747547 h 2001547"/>
              <a:gd name="connsiteX22" fmla="*/ 2722880 w 4013200"/>
              <a:gd name="connsiteY22" fmla="*/ 1767867 h 2001547"/>
              <a:gd name="connsiteX23" fmla="*/ 2692400 w 4013200"/>
              <a:gd name="connsiteY23" fmla="*/ 1778027 h 2001547"/>
              <a:gd name="connsiteX24" fmla="*/ 2651760 w 4013200"/>
              <a:gd name="connsiteY24" fmla="*/ 1788187 h 2001547"/>
              <a:gd name="connsiteX25" fmla="*/ 2590800 w 4013200"/>
              <a:gd name="connsiteY25" fmla="*/ 1808507 h 2001547"/>
              <a:gd name="connsiteX26" fmla="*/ 2540000 w 4013200"/>
              <a:gd name="connsiteY26" fmla="*/ 1828827 h 2001547"/>
              <a:gd name="connsiteX27" fmla="*/ 2489200 w 4013200"/>
              <a:gd name="connsiteY27" fmla="*/ 1838987 h 2001547"/>
              <a:gd name="connsiteX28" fmla="*/ 2336800 w 4013200"/>
              <a:gd name="connsiteY28" fmla="*/ 1869467 h 2001547"/>
              <a:gd name="connsiteX29" fmla="*/ 2194560 w 4013200"/>
              <a:gd name="connsiteY29" fmla="*/ 1889787 h 2001547"/>
              <a:gd name="connsiteX30" fmla="*/ 2082800 w 4013200"/>
              <a:gd name="connsiteY30" fmla="*/ 1910107 h 2001547"/>
              <a:gd name="connsiteX31" fmla="*/ 1981200 w 4013200"/>
              <a:gd name="connsiteY31" fmla="*/ 1920267 h 2001547"/>
              <a:gd name="connsiteX32" fmla="*/ 1920240 w 4013200"/>
              <a:gd name="connsiteY32" fmla="*/ 1930427 h 2001547"/>
              <a:gd name="connsiteX33" fmla="*/ 1828800 w 4013200"/>
              <a:gd name="connsiteY33" fmla="*/ 1940587 h 2001547"/>
              <a:gd name="connsiteX34" fmla="*/ 1778000 w 4013200"/>
              <a:gd name="connsiteY34" fmla="*/ 1950747 h 2001547"/>
              <a:gd name="connsiteX35" fmla="*/ 1513840 w 4013200"/>
              <a:gd name="connsiteY35" fmla="*/ 1971067 h 2001547"/>
              <a:gd name="connsiteX36" fmla="*/ 1442720 w 4013200"/>
              <a:gd name="connsiteY36" fmla="*/ 1981227 h 2001547"/>
              <a:gd name="connsiteX37" fmla="*/ 1361440 w 4013200"/>
              <a:gd name="connsiteY37" fmla="*/ 1991387 h 2001547"/>
              <a:gd name="connsiteX38" fmla="*/ 1300480 w 4013200"/>
              <a:gd name="connsiteY38" fmla="*/ 2001547 h 2001547"/>
              <a:gd name="connsiteX39" fmla="*/ 883920 w 4013200"/>
              <a:gd name="connsiteY39" fmla="*/ 1991387 h 2001547"/>
              <a:gd name="connsiteX40" fmla="*/ 812800 w 4013200"/>
              <a:gd name="connsiteY40" fmla="*/ 1981227 h 2001547"/>
              <a:gd name="connsiteX41" fmla="*/ 741680 w 4013200"/>
              <a:gd name="connsiteY41" fmla="*/ 1960907 h 2001547"/>
              <a:gd name="connsiteX42" fmla="*/ 701040 w 4013200"/>
              <a:gd name="connsiteY42" fmla="*/ 1940587 h 2001547"/>
              <a:gd name="connsiteX43" fmla="*/ 650240 w 4013200"/>
              <a:gd name="connsiteY43" fmla="*/ 1879627 h 2001547"/>
              <a:gd name="connsiteX44" fmla="*/ 629920 w 4013200"/>
              <a:gd name="connsiteY44" fmla="*/ 1838987 h 2001547"/>
              <a:gd name="connsiteX45" fmla="*/ 599440 w 4013200"/>
              <a:gd name="connsiteY45" fmla="*/ 1798347 h 2001547"/>
              <a:gd name="connsiteX46" fmla="*/ 568960 w 4013200"/>
              <a:gd name="connsiteY46" fmla="*/ 1717067 h 2001547"/>
              <a:gd name="connsiteX47" fmla="*/ 538480 w 4013200"/>
              <a:gd name="connsiteY47" fmla="*/ 1686587 h 2001547"/>
              <a:gd name="connsiteX48" fmla="*/ 528320 w 4013200"/>
              <a:gd name="connsiteY48" fmla="*/ 1645947 h 2001547"/>
              <a:gd name="connsiteX49" fmla="*/ 508000 w 4013200"/>
              <a:gd name="connsiteY49" fmla="*/ 1615467 h 2001547"/>
              <a:gd name="connsiteX50" fmla="*/ 487680 w 4013200"/>
              <a:gd name="connsiteY50" fmla="*/ 1574827 h 2001547"/>
              <a:gd name="connsiteX51" fmla="*/ 447040 w 4013200"/>
              <a:gd name="connsiteY51" fmla="*/ 1513867 h 2001547"/>
              <a:gd name="connsiteX52" fmla="*/ 426720 w 4013200"/>
              <a:gd name="connsiteY52" fmla="*/ 1452907 h 2001547"/>
              <a:gd name="connsiteX53" fmla="*/ 416560 w 4013200"/>
              <a:gd name="connsiteY53" fmla="*/ 1422427 h 2001547"/>
              <a:gd name="connsiteX54" fmla="*/ 396240 w 4013200"/>
              <a:gd name="connsiteY54" fmla="*/ 1381787 h 2001547"/>
              <a:gd name="connsiteX55" fmla="*/ 375920 w 4013200"/>
              <a:gd name="connsiteY55" fmla="*/ 1351307 h 2001547"/>
              <a:gd name="connsiteX56" fmla="*/ 355600 w 4013200"/>
              <a:gd name="connsiteY56" fmla="*/ 1290347 h 2001547"/>
              <a:gd name="connsiteX57" fmla="*/ 335280 w 4013200"/>
              <a:gd name="connsiteY57" fmla="*/ 1229387 h 2001547"/>
              <a:gd name="connsiteX58" fmla="*/ 325120 w 4013200"/>
              <a:gd name="connsiteY58" fmla="*/ 1198907 h 2001547"/>
              <a:gd name="connsiteX59" fmla="*/ 284480 w 4013200"/>
              <a:gd name="connsiteY59" fmla="*/ 1137947 h 2001547"/>
              <a:gd name="connsiteX60" fmla="*/ 243840 w 4013200"/>
              <a:gd name="connsiteY60" fmla="*/ 1087147 h 2001547"/>
              <a:gd name="connsiteX61" fmla="*/ 223520 w 4013200"/>
              <a:gd name="connsiteY61" fmla="*/ 1056667 h 2001547"/>
              <a:gd name="connsiteX62" fmla="*/ 152400 w 4013200"/>
              <a:gd name="connsiteY62" fmla="*/ 1036347 h 2001547"/>
              <a:gd name="connsiteX63" fmla="*/ 121920 w 4013200"/>
              <a:gd name="connsiteY63" fmla="*/ 1016027 h 2001547"/>
              <a:gd name="connsiteX64" fmla="*/ 81280 w 4013200"/>
              <a:gd name="connsiteY64" fmla="*/ 924587 h 2001547"/>
              <a:gd name="connsiteX65" fmla="*/ 60960 w 4013200"/>
              <a:gd name="connsiteY65" fmla="*/ 883947 h 2001547"/>
              <a:gd name="connsiteX66" fmla="*/ 30480 w 4013200"/>
              <a:gd name="connsiteY66" fmla="*/ 792507 h 2001547"/>
              <a:gd name="connsiteX67" fmla="*/ 10160 w 4013200"/>
              <a:gd name="connsiteY67" fmla="*/ 650267 h 2001547"/>
              <a:gd name="connsiteX68" fmla="*/ 0 w 4013200"/>
              <a:gd name="connsiteY68" fmla="*/ 619787 h 2001547"/>
              <a:gd name="connsiteX69" fmla="*/ 10160 w 4013200"/>
              <a:gd name="connsiteY69" fmla="*/ 416587 h 2001547"/>
              <a:gd name="connsiteX70" fmla="*/ 60960 w 4013200"/>
              <a:gd name="connsiteY70" fmla="*/ 325147 h 2001547"/>
              <a:gd name="connsiteX71" fmla="*/ 101600 w 4013200"/>
              <a:gd name="connsiteY71" fmla="*/ 264187 h 2001547"/>
              <a:gd name="connsiteX72" fmla="*/ 132080 w 4013200"/>
              <a:gd name="connsiteY72" fmla="*/ 243867 h 2001547"/>
              <a:gd name="connsiteX73" fmla="*/ 193040 w 4013200"/>
              <a:gd name="connsiteY73" fmla="*/ 182907 h 2001547"/>
              <a:gd name="connsiteX74" fmla="*/ 254000 w 4013200"/>
              <a:gd name="connsiteY74" fmla="*/ 172747 h 2001547"/>
              <a:gd name="connsiteX75" fmla="*/ 294640 w 4013200"/>
              <a:gd name="connsiteY75" fmla="*/ 152427 h 2001547"/>
              <a:gd name="connsiteX76" fmla="*/ 355600 w 4013200"/>
              <a:gd name="connsiteY76" fmla="*/ 132107 h 2001547"/>
              <a:gd name="connsiteX77" fmla="*/ 416560 w 4013200"/>
              <a:gd name="connsiteY77" fmla="*/ 111787 h 2001547"/>
              <a:gd name="connsiteX78" fmla="*/ 447040 w 4013200"/>
              <a:gd name="connsiteY78" fmla="*/ 101627 h 2001547"/>
              <a:gd name="connsiteX79" fmla="*/ 477520 w 4013200"/>
              <a:gd name="connsiteY79" fmla="*/ 91467 h 2001547"/>
              <a:gd name="connsiteX80" fmla="*/ 538480 w 4013200"/>
              <a:gd name="connsiteY80" fmla="*/ 50827 h 2001547"/>
              <a:gd name="connsiteX81" fmla="*/ 640080 w 4013200"/>
              <a:gd name="connsiteY81" fmla="*/ 20347 h 2001547"/>
              <a:gd name="connsiteX82" fmla="*/ 670560 w 4013200"/>
              <a:gd name="connsiteY82" fmla="*/ 10187 h 2001547"/>
              <a:gd name="connsiteX83" fmla="*/ 711200 w 4013200"/>
              <a:gd name="connsiteY83" fmla="*/ 27 h 200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013200" h="2001547">
                <a:moveTo>
                  <a:pt x="4013200" y="1148107"/>
                </a:moveTo>
                <a:cubicBezTo>
                  <a:pt x="3975055" y="1154464"/>
                  <a:pt x="3947424" y="1157404"/>
                  <a:pt x="3911600" y="1168427"/>
                </a:cubicBezTo>
                <a:cubicBezTo>
                  <a:pt x="3880892" y="1177876"/>
                  <a:pt x="3851329" y="1191115"/>
                  <a:pt x="3820160" y="1198907"/>
                </a:cubicBezTo>
                <a:cubicBezTo>
                  <a:pt x="3806613" y="1202294"/>
                  <a:pt x="3793151" y="1206038"/>
                  <a:pt x="3779520" y="1209067"/>
                </a:cubicBezTo>
                <a:cubicBezTo>
                  <a:pt x="3762663" y="1212813"/>
                  <a:pt x="3745473" y="1215039"/>
                  <a:pt x="3728720" y="1219227"/>
                </a:cubicBezTo>
                <a:cubicBezTo>
                  <a:pt x="3665200" y="1235107"/>
                  <a:pt x="3731615" y="1221327"/>
                  <a:pt x="3667760" y="1249707"/>
                </a:cubicBezTo>
                <a:cubicBezTo>
                  <a:pt x="3648187" y="1258406"/>
                  <a:pt x="3606800" y="1270027"/>
                  <a:pt x="3606800" y="1270027"/>
                </a:cubicBezTo>
                <a:cubicBezTo>
                  <a:pt x="3509775" y="1367052"/>
                  <a:pt x="3619405" y="1265990"/>
                  <a:pt x="3525520" y="1330987"/>
                </a:cubicBezTo>
                <a:cubicBezTo>
                  <a:pt x="3493772" y="1352966"/>
                  <a:pt x="3466209" y="1380688"/>
                  <a:pt x="3434080" y="1402107"/>
                </a:cubicBezTo>
                <a:cubicBezTo>
                  <a:pt x="3423920" y="1408880"/>
                  <a:pt x="3412981" y="1414610"/>
                  <a:pt x="3403600" y="1422427"/>
                </a:cubicBezTo>
                <a:cubicBezTo>
                  <a:pt x="3392562" y="1431625"/>
                  <a:pt x="3384029" y="1443556"/>
                  <a:pt x="3373120" y="1452907"/>
                </a:cubicBezTo>
                <a:cubicBezTo>
                  <a:pt x="3340198" y="1481126"/>
                  <a:pt x="3319576" y="1491129"/>
                  <a:pt x="3281680" y="1513867"/>
                </a:cubicBezTo>
                <a:cubicBezTo>
                  <a:pt x="3247020" y="1565857"/>
                  <a:pt x="3279648" y="1527837"/>
                  <a:pt x="3220720" y="1564667"/>
                </a:cubicBezTo>
                <a:cubicBezTo>
                  <a:pt x="3206361" y="1573642"/>
                  <a:pt x="3194439" y="1586172"/>
                  <a:pt x="3180080" y="1595147"/>
                </a:cubicBezTo>
                <a:cubicBezTo>
                  <a:pt x="3167237" y="1603174"/>
                  <a:pt x="3152590" y="1607953"/>
                  <a:pt x="3139440" y="1615467"/>
                </a:cubicBezTo>
                <a:cubicBezTo>
                  <a:pt x="3128838" y="1621525"/>
                  <a:pt x="3119882" y="1630326"/>
                  <a:pt x="3108960" y="1635787"/>
                </a:cubicBezTo>
                <a:cubicBezTo>
                  <a:pt x="3099381" y="1640576"/>
                  <a:pt x="3088324" y="1641728"/>
                  <a:pt x="3078480" y="1645947"/>
                </a:cubicBezTo>
                <a:cubicBezTo>
                  <a:pt x="3004099" y="1677825"/>
                  <a:pt x="3072127" y="1657695"/>
                  <a:pt x="2997200" y="1676427"/>
                </a:cubicBezTo>
                <a:cubicBezTo>
                  <a:pt x="2987040" y="1683200"/>
                  <a:pt x="2977642" y="1691286"/>
                  <a:pt x="2966720" y="1696747"/>
                </a:cubicBezTo>
                <a:cubicBezTo>
                  <a:pt x="2957141" y="1701536"/>
                  <a:pt x="2946498" y="1703830"/>
                  <a:pt x="2936240" y="1706907"/>
                </a:cubicBezTo>
                <a:cubicBezTo>
                  <a:pt x="2912625" y="1713992"/>
                  <a:pt x="2888685" y="1719976"/>
                  <a:pt x="2865120" y="1727227"/>
                </a:cubicBezTo>
                <a:cubicBezTo>
                  <a:pt x="2844648" y="1733526"/>
                  <a:pt x="2824940" y="1742352"/>
                  <a:pt x="2804160" y="1747547"/>
                </a:cubicBezTo>
                <a:cubicBezTo>
                  <a:pt x="2777067" y="1754320"/>
                  <a:pt x="2749374" y="1759036"/>
                  <a:pt x="2722880" y="1767867"/>
                </a:cubicBezTo>
                <a:cubicBezTo>
                  <a:pt x="2712720" y="1771254"/>
                  <a:pt x="2702698" y="1775085"/>
                  <a:pt x="2692400" y="1778027"/>
                </a:cubicBezTo>
                <a:cubicBezTo>
                  <a:pt x="2678974" y="1781863"/>
                  <a:pt x="2665135" y="1784175"/>
                  <a:pt x="2651760" y="1788187"/>
                </a:cubicBezTo>
                <a:cubicBezTo>
                  <a:pt x="2631244" y="1794342"/>
                  <a:pt x="2610687" y="1800552"/>
                  <a:pt x="2590800" y="1808507"/>
                </a:cubicBezTo>
                <a:cubicBezTo>
                  <a:pt x="2573867" y="1815280"/>
                  <a:pt x="2557469" y="1823586"/>
                  <a:pt x="2540000" y="1828827"/>
                </a:cubicBezTo>
                <a:cubicBezTo>
                  <a:pt x="2523460" y="1833789"/>
                  <a:pt x="2506085" y="1835369"/>
                  <a:pt x="2489200" y="1838987"/>
                </a:cubicBezTo>
                <a:cubicBezTo>
                  <a:pt x="2399936" y="1858115"/>
                  <a:pt x="2413855" y="1857909"/>
                  <a:pt x="2336800" y="1869467"/>
                </a:cubicBezTo>
                <a:cubicBezTo>
                  <a:pt x="2289435" y="1876572"/>
                  <a:pt x="2241525" y="1880394"/>
                  <a:pt x="2194560" y="1889787"/>
                </a:cubicBezTo>
                <a:cubicBezTo>
                  <a:pt x="2159882" y="1896723"/>
                  <a:pt x="2117464" y="1905774"/>
                  <a:pt x="2082800" y="1910107"/>
                </a:cubicBezTo>
                <a:cubicBezTo>
                  <a:pt x="2049027" y="1914329"/>
                  <a:pt x="2014973" y="1916045"/>
                  <a:pt x="1981200" y="1920267"/>
                </a:cubicBezTo>
                <a:cubicBezTo>
                  <a:pt x="1960759" y="1922822"/>
                  <a:pt x="1940660" y="1927704"/>
                  <a:pt x="1920240" y="1930427"/>
                </a:cubicBezTo>
                <a:cubicBezTo>
                  <a:pt x="1889841" y="1934480"/>
                  <a:pt x="1859159" y="1936250"/>
                  <a:pt x="1828800" y="1940587"/>
                </a:cubicBezTo>
                <a:cubicBezTo>
                  <a:pt x="1811705" y="1943029"/>
                  <a:pt x="1795188" y="1949084"/>
                  <a:pt x="1778000" y="1950747"/>
                </a:cubicBezTo>
                <a:cubicBezTo>
                  <a:pt x="1690097" y="1959254"/>
                  <a:pt x="1601266" y="1958578"/>
                  <a:pt x="1513840" y="1971067"/>
                </a:cubicBezTo>
                <a:lnTo>
                  <a:pt x="1442720" y="1981227"/>
                </a:lnTo>
                <a:lnTo>
                  <a:pt x="1361440" y="1991387"/>
                </a:lnTo>
                <a:cubicBezTo>
                  <a:pt x="1341047" y="1994300"/>
                  <a:pt x="1320800" y="1998160"/>
                  <a:pt x="1300480" y="2001547"/>
                </a:cubicBezTo>
                <a:lnTo>
                  <a:pt x="883920" y="1991387"/>
                </a:lnTo>
                <a:cubicBezTo>
                  <a:pt x="859993" y="1990390"/>
                  <a:pt x="836361" y="1985511"/>
                  <a:pt x="812800" y="1981227"/>
                </a:cubicBezTo>
                <a:cubicBezTo>
                  <a:pt x="797876" y="1978513"/>
                  <a:pt x="757715" y="1967779"/>
                  <a:pt x="741680" y="1960907"/>
                </a:cubicBezTo>
                <a:cubicBezTo>
                  <a:pt x="727759" y="1954941"/>
                  <a:pt x="713365" y="1949390"/>
                  <a:pt x="701040" y="1940587"/>
                </a:cubicBezTo>
                <a:cubicBezTo>
                  <a:pt x="680751" y="1926095"/>
                  <a:pt x="662532" y="1901137"/>
                  <a:pt x="650240" y="1879627"/>
                </a:cubicBezTo>
                <a:cubicBezTo>
                  <a:pt x="642726" y="1866477"/>
                  <a:pt x="637947" y="1851830"/>
                  <a:pt x="629920" y="1838987"/>
                </a:cubicBezTo>
                <a:cubicBezTo>
                  <a:pt x="620945" y="1824628"/>
                  <a:pt x="609600" y="1811894"/>
                  <a:pt x="599440" y="1798347"/>
                </a:cubicBezTo>
                <a:cubicBezTo>
                  <a:pt x="592685" y="1778082"/>
                  <a:pt x="577638" y="1730951"/>
                  <a:pt x="568960" y="1717067"/>
                </a:cubicBezTo>
                <a:cubicBezTo>
                  <a:pt x="561345" y="1704883"/>
                  <a:pt x="548640" y="1696747"/>
                  <a:pt x="538480" y="1686587"/>
                </a:cubicBezTo>
                <a:cubicBezTo>
                  <a:pt x="535093" y="1673040"/>
                  <a:pt x="533821" y="1658782"/>
                  <a:pt x="528320" y="1645947"/>
                </a:cubicBezTo>
                <a:cubicBezTo>
                  <a:pt x="523510" y="1634724"/>
                  <a:pt x="514058" y="1626069"/>
                  <a:pt x="508000" y="1615467"/>
                </a:cubicBezTo>
                <a:cubicBezTo>
                  <a:pt x="500486" y="1602317"/>
                  <a:pt x="495472" y="1587814"/>
                  <a:pt x="487680" y="1574827"/>
                </a:cubicBezTo>
                <a:cubicBezTo>
                  <a:pt x="475115" y="1553886"/>
                  <a:pt x="454763" y="1537035"/>
                  <a:pt x="447040" y="1513867"/>
                </a:cubicBezTo>
                <a:lnTo>
                  <a:pt x="426720" y="1452907"/>
                </a:lnTo>
                <a:cubicBezTo>
                  <a:pt x="423333" y="1442747"/>
                  <a:pt x="421349" y="1432006"/>
                  <a:pt x="416560" y="1422427"/>
                </a:cubicBezTo>
                <a:cubicBezTo>
                  <a:pt x="409787" y="1408880"/>
                  <a:pt x="403754" y="1394937"/>
                  <a:pt x="396240" y="1381787"/>
                </a:cubicBezTo>
                <a:cubicBezTo>
                  <a:pt x="390182" y="1371185"/>
                  <a:pt x="380879" y="1362465"/>
                  <a:pt x="375920" y="1351307"/>
                </a:cubicBezTo>
                <a:cubicBezTo>
                  <a:pt x="367221" y="1331734"/>
                  <a:pt x="362373" y="1310667"/>
                  <a:pt x="355600" y="1290347"/>
                </a:cubicBezTo>
                <a:lnTo>
                  <a:pt x="335280" y="1229387"/>
                </a:lnTo>
                <a:cubicBezTo>
                  <a:pt x="331893" y="1219227"/>
                  <a:pt x="331061" y="1207818"/>
                  <a:pt x="325120" y="1198907"/>
                </a:cubicBezTo>
                <a:cubicBezTo>
                  <a:pt x="311573" y="1178587"/>
                  <a:pt x="292203" y="1161115"/>
                  <a:pt x="284480" y="1137947"/>
                </a:cubicBezTo>
                <a:cubicBezTo>
                  <a:pt x="270459" y="1095883"/>
                  <a:pt x="283231" y="1113408"/>
                  <a:pt x="243840" y="1087147"/>
                </a:cubicBezTo>
                <a:cubicBezTo>
                  <a:pt x="237067" y="1076987"/>
                  <a:pt x="233055" y="1064295"/>
                  <a:pt x="223520" y="1056667"/>
                </a:cubicBezTo>
                <a:cubicBezTo>
                  <a:pt x="216895" y="1051367"/>
                  <a:pt x="155055" y="1037011"/>
                  <a:pt x="152400" y="1036347"/>
                </a:cubicBezTo>
                <a:cubicBezTo>
                  <a:pt x="142240" y="1029574"/>
                  <a:pt x="130554" y="1024661"/>
                  <a:pt x="121920" y="1016027"/>
                </a:cubicBezTo>
                <a:cubicBezTo>
                  <a:pt x="92034" y="986141"/>
                  <a:pt x="101400" y="964828"/>
                  <a:pt x="81280" y="924587"/>
                </a:cubicBezTo>
                <a:lnTo>
                  <a:pt x="60960" y="883947"/>
                </a:lnTo>
                <a:cubicBezTo>
                  <a:pt x="31843" y="738361"/>
                  <a:pt x="72544" y="918700"/>
                  <a:pt x="30480" y="792507"/>
                </a:cubicBezTo>
                <a:cubicBezTo>
                  <a:pt x="18294" y="755948"/>
                  <a:pt x="15145" y="680174"/>
                  <a:pt x="10160" y="650267"/>
                </a:cubicBezTo>
                <a:cubicBezTo>
                  <a:pt x="8399" y="639703"/>
                  <a:pt x="3387" y="629947"/>
                  <a:pt x="0" y="619787"/>
                </a:cubicBezTo>
                <a:cubicBezTo>
                  <a:pt x="3387" y="552054"/>
                  <a:pt x="2386" y="483958"/>
                  <a:pt x="10160" y="416587"/>
                </a:cubicBezTo>
                <a:cubicBezTo>
                  <a:pt x="18568" y="343721"/>
                  <a:pt x="26373" y="369615"/>
                  <a:pt x="60960" y="325147"/>
                </a:cubicBezTo>
                <a:cubicBezTo>
                  <a:pt x="75953" y="305870"/>
                  <a:pt x="81280" y="277734"/>
                  <a:pt x="101600" y="264187"/>
                </a:cubicBezTo>
                <a:cubicBezTo>
                  <a:pt x="111760" y="257414"/>
                  <a:pt x="123446" y="252501"/>
                  <a:pt x="132080" y="243867"/>
                </a:cubicBezTo>
                <a:cubicBezTo>
                  <a:pt x="157886" y="218061"/>
                  <a:pt x="157124" y="194879"/>
                  <a:pt x="193040" y="182907"/>
                </a:cubicBezTo>
                <a:cubicBezTo>
                  <a:pt x="212583" y="176393"/>
                  <a:pt x="233680" y="176134"/>
                  <a:pt x="254000" y="172747"/>
                </a:cubicBezTo>
                <a:cubicBezTo>
                  <a:pt x="267547" y="165974"/>
                  <a:pt x="280578" y="158052"/>
                  <a:pt x="294640" y="152427"/>
                </a:cubicBezTo>
                <a:cubicBezTo>
                  <a:pt x="314527" y="144472"/>
                  <a:pt x="335280" y="138880"/>
                  <a:pt x="355600" y="132107"/>
                </a:cubicBezTo>
                <a:lnTo>
                  <a:pt x="416560" y="111787"/>
                </a:lnTo>
                <a:lnTo>
                  <a:pt x="447040" y="101627"/>
                </a:lnTo>
                <a:cubicBezTo>
                  <a:pt x="457200" y="98240"/>
                  <a:pt x="468609" y="97408"/>
                  <a:pt x="477520" y="91467"/>
                </a:cubicBezTo>
                <a:cubicBezTo>
                  <a:pt x="497840" y="77920"/>
                  <a:pt x="514788" y="56750"/>
                  <a:pt x="538480" y="50827"/>
                </a:cubicBezTo>
                <a:cubicBezTo>
                  <a:pt x="599900" y="35472"/>
                  <a:pt x="565873" y="45083"/>
                  <a:pt x="640080" y="20347"/>
                </a:cubicBezTo>
                <a:lnTo>
                  <a:pt x="670560" y="10187"/>
                </a:lnTo>
                <a:cubicBezTo>
                  <a:pt x="704253" y="-1044"/>
                  <a:pt x="690330" y="27"/>
                  <a:pt x="711200" y="27"/>
                </a:cubicBez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erbest Form 12"/>
          <p:cNvSpPr/>
          <p:nvPr/>
        </p:nvSpPr>
        <p:spPr>
          <a:xfrm>
            <a:off x="2171700" y="2956560"/>
            <a:ext cx="1958340" cy="2722880"/>
          </a:xfrm>
          <a:custGeom>
            <a:avLst/>
            <a:gdLst>
              <a:gd name="connsiteX0" fmla="*/ 1910080 w 2611120"/>
              <a:gd name="connsiteY0" fmla="*/ 0 h 2722880"/>
              <a:gd name="connsiteX1" fmla="*/ 1960880 w 2611120"/>
              <a:gd name="connsiteY1" fmla="*/ 81280 h 2722880"/>
              <a:gd name="connsiteX2" fmla="*/ 1940560 w 2611120"/>
              <a:gd name="connsiteY2" fmla="*/ 162560 h 2722880"/>
              <a:gd name="connsiteX3" fmla="*/ 1910080 w 2611120"/>
              <a:gd name="connsiteY3" fmla="*/ 193040 h 2722880"/>
              <a:gd name="connsiteX4" fmla="*/ 1889760 w 2611120"/>
              <a:gd name="connsiteY4" fmla="*/ 223520 h 2722880"/>
              <a:gd name="connsiteX5" fmla="*/ 1859280 w 2611120"/>
              <a:gd name="connsiteY5" fmla="*/ 243840 h 2722880"/>
              <a:gd name="connsiteX6" fmla="*/ 1767840 w 2611120"/>
              <a:gd name="connsiteY6" fmla="*/ 314960 h 2722880"/>
              <a:gd name="connsiteX7" fmla="*/ 1645920 w 2611120"/>
              <a:gd name="connsiteY7" fmla="*/ 355600 h 2722880"/>
              <a:gd name="connsiteX8" fmla="*/ 1615440 w 2611120"/>
              <a:gd name="connsiteY8" fmla="*/ 365760 h 2722880"/>
              <a:gd name="connsiteX9" fmla="*/ 1584960 w 2611120"/>
              <a:gd name="connsiteY9" fmla="*/ 386080 h 2722880"/>
              <a:gd name="connsiteX10" fmla="*/ 1534160 w 2611120"/>
              <a:gd name="connsiteY10" fmla="*/ 396240 h 2722880"/>
              <a:gd name="connsiteX11" fmla="*/ 1503680 w 2611120"/>
              <a:gd name="connsiteY11" fmla="*/ 406400 h 2722880"/>
              <a:gd name="connsiteX12" fmla="*/ 1463040 w 2611120"/>
              <a:gd name="connsiteY12" fmla="*/ 416560 h 2722880"/>
              <a:gd name="connsiteX13" fmla="*/ 1391920 w 2611120"/>
              <a:gd name="connsiteY13" fmla="*/ 447040 h 2722880"/>
              <a:gd name="connsiteX14" fmla="*/ 1361440 w 2611120"/>
              <a:gd name="connsiteY14" fmla="*/ 467360 h 2722880"/>
              <a:gd name="connsiteX15" fmla="*/ 1300480 w 2611120"/>
              <a:gd name="connsiteY15" fmla="*/ 477520 h 2722880"/>
              <a:gd name="connsiteX16" fmla="*/ 1259840 w 2611120"/>
              <a:gd name="connsiteY16" fmla="*/ 487680 h 2722880"/>
              <a:gd name="connsiteX17" fmla="*/ 1229360 w 2611120"/>
              <a:gd name="connsiteY17" fmla="*/ 497840 h 2722880"/>
              <a:gd name="connsiteX18" fmla="*/ 1188720 w 2611120"/>
              <a:gd name="connsiteY18" fmla="*/ 508000 h 2722880"/>
              <a:gd name="connsiteX19" fmla="*/ 1158240 w 2611120"/>
              <a:gd name="connsiteY19" fmla="*/ 518160 h 2722880"/>
              <a:gd name="connsiteX20" fmla="*/ 1056640 w 2611120"/>
              <a:gd name="connsiteY20" fmla="*/ 528320 h 2722880"/>
              <a:gd name="connsiteX21" fmla="*/ 975360 w 2611120"/>
              <a:gd name="connsiteY21" fmla="*/ 548640 h 2722880"/>
              <a:gd name="connsiteX22" fmla="*/ 924560 w 2611120"/>
              <a:gd name="connsiteY22" fmla="*/ 558800 h 2722880"/>
              <a:gd name="connsiteX23" fmla="*/ 802640 w 2611120"/>
              <a:gd name="connsiteY23" fmla="*/ 589280 h 2722880"/>
              <a:gd name="connsiteX24" fmla="*/ 762000 w 2611120"/>
              <a:gd name="connsiteY24" fmla="*/ 599440 h 2722880"/>
              <a:gd name="connsiteX25" fmla="*/ 650240 w 2611120"/>
              <a:gd name="connsiteY25" fmla="*/ 609600 h 2722880"/>
              <a:gd name="connsiteX26" fmla="*/ 599440 w 2611120"/>
              <a:gd name="connsiteY26" fmla="*/ 619760 h 2722880"/>
              <a:gd name="connsiteX27" fmla="*/ 568960 w 2611120"/>
              <a:gd name="connsiteY27" fmla="*/ 629920 h 2722880"/>
              <a:gd name="connsiteX28" fmla="*/ 162560 w 2611120"/>
              <a:gd name="connsiteY28" fmla="*/ 650240 h 2722880"/>
              <a:gd name="connsiteX29" fmla="*/ 132080 w 2611120"/>
              <a:gd name="connsiteY29" fmla="*/ 660400 h 2722880"/>
              <a:gd name="connsiteX30" fmla="*/ 71120 w 2611120"/>
              <a:gd name="connsiteY30" fmla="*/ 670560 h 2722880"/>
              <a:gd name="connsiteX31" fmla="*/ 20320 w 2611120"/>
              <a:gd name="connsiteY31" fmla="*/ 680720 h 2722880"/>
              <a:gd name="connsiteX32" fmla="*/ 0 w 2611120"/>
              <a:gd name="connsiteY32" fmla="*/ 528320 h 2722880"/>
              <a:gd name="connsiteX33" fmla="*/ 10160 w 2611120"/>
              <a:gd name="connsiteY33" fmla="*/ 447040 h 2722880"/>
              <a:gd name="connsiteX34" fmla="*/ 71120 w 2611120"/>
              <a:gd name="connsiteY34" fmla="*/ 416560 h 2722880"/>
              <a:gd name="connsiteX35" fmla="*/ 182880 w 2611120"/>
              <a:gd name="connsiteY35" fmla="*/ 406400 h 2722880"/>
              <a:gd name="connsiteX36" fmla="*/ 274320 w 2611120"/>
              <a:gd name="connsiteY36" fmla="*/ 396240 h 2722880"/>
              <a:gd name="connsiteX37" fmla="*/ 782320 w 2611120"/>
              <a:gd name="connsiteY37" fmla="*/ 386080 h 2722880"/>
              <a:gd name="connsiteX38" fmla="*/ 1036320 w 2611120"/>
              <a:gd name="connsiteY38" fmla="*/ 375920 h 2722880"/>
              <a:gd name="connsiteX39" fmla="*/ 1097280 w 2611120"/>
              <a:gd name="connsiteY39" fmla="*/ 345440 h 2722880"/>
              <a:gd name="connsiteX40" fmla="*/ 1198880 w 2611120"/>
              <a:gd name="connsiteY40" fmla="*/ 314960 h 2722880"/>
              <a:gd name="connsiteX41" fmla="*/ 1229360 w 2611120"/>
              <a:gd name="connsiteY41" fmla="*/ 294640 h 2722880"/>
              <a:gd name="connsiteX42" fmla="*/ 1270000 w 2611120"/>
              <a:gd name="connsiteY42" fmla="*/ 284480 h 2722880"/>
              <a:gd name="connsiteX43" fmla="*/ 1330960 w 2611120"/>
              <a:gd name="connsiteY43" fmla="*/ 264160 h 2722880"/>
              <a:gd name="connsiteX44" fmla="*/ 1361440 w 2611120"/>
              <a:gd name="connsiteY44" fmla="*/ 254000 h 2722880"/>
              <a:gd name="connsiteX45" fmla="*/ 1473200 w 2611120"/>
              <a:gd name="connsiteY45" fmla="*/ 243840 h 2722880"/>
              <a:gd name="connsiteX46" fmla="*/ 1564640 w 2611120"/>
              <a:gd name="connsiteY46" fmla="*/ 213360 h 2722880"/>
              <a:gd name="connsiteX47" fmla="*/ 1595120 w 2611120"/>
              <a:gd name="connsiteY47" fmla="*/ 203200 h 2722880"/>
              <a:gd name="connsiteX48" fmla="*/ 1625600 w 2611120"/>
              <a:gd name="connsiteY48" fmla="*/ 193040 h 2722880"/>
              <a:gd name="connsiteX49" fmla="*/ 1656080 w 2611120"/>
              <a:gd name="connsiteY49" fmla="*/ 162560 h 2722880"/>
              <a:gd name="connsiteX50" fmla="*/ 1686560 w 2611120"/>
              <a:gd name="connsiteY50" fmla="*/ 152400 h 2722880"/>
              <a:gd name="connsiteX51" fmla="*/ 1706880 w 2611120"/>
              <a:gd name="connsiteY51" fmla="*/ 121920 h 2722880"/>
              <a:gd name="connsiteX52" fmla="*/ 1737360 w 2611120"/>
              <a:gd name="connsiteY52" fmla="*/ 111760 h 2722880"/>
              <a:gd name="connsiteX53" fmla="*/ 1798320 w 2611120"/>
              <a:gd name="connsiteY53" fmla="*/ 71120 h 2722880"/>
              <a:gd name="connsiteX54" fmla="*/ 1859280 w 2611120"/>
              <a:gd name="connsiteY54" fmla="*/ 50800 h 2722880"/>
              <a:gd name="connsiteX55" fmla="*/ 1889760 w 2611120"/>
              <a:gd name="connsiteY55" fmla="*/ 40640 h 2722880"/>
              <a:gd name="connsiteX56" fmla="*/ 1950720 w 2611120"/>
              <a:gd name="connsiteY56" fmla="*/ 50800 h 2722880"/>
              <a:gd name="connsiteX57" fmla="*/ 1960880 w 2611120"/>
              <a:gd name="connsiteY57" fmla="*/ 81280 h 2722880"/>
              <a:gd name="connsiteX58" fmla="*/ 1991360 w 2611120"/>
              <a:gd name="connsiteY58" fmla="*/ 121920 h 2722880"/>
              <a:gd name="connsiteX59" fmla="*/ 2011680 w 2611120"/>
              <a:gd name="connsiteY59" fmla="*/ 152400 h 2722880"/>
              <a:gd name="connsiteX60" fmla="*/ 2021840 w 2611120"/>
              <a:gd name="connsiteY60" fmla="*/ 223520 h 2722880"/>
              <a:gd name="connsiteX61" fmla="*/ 2032000 w 2611120"/>
              <a:gd name="connsiteY61" fmla="*/ 254000 h 2722880"/>
              <a:gd name="connsiteX62" fmla="*/ 2052320 w 2611120"/>
              <a:gd name="connsiteY62" fmla="*/ 325120 h 2722880"/>
              <a:gd name="connsiteX63" fmla="*/ 2042160 w 2611120"/>
              <a:gd name="connsiteY63" fmla="*/ 955040 h 2722880"/>
              <a:gd name="connsiteX64" fmla="*/ 2032000 w 2611120"/>
              <a:gd name="connsiteY64" fmla="*/ 995680 h 2722880"/>
              <a:gd name="connsiteX65" fmla="*/ 2042160 w 2611120"/>
              <a:gd name="connsiteY65" fmla="*/ 2174240 h 2722880"/>
              <a:gd name="connsiteX66" fmla="*/ 2052320 w 2611120"/>
              <a:gd name="connsiteY66" fmla="*/ 2204720 h 2722880"/>
              <a:gd name="connsiteX67" fmla="*/ 2072640 w 2611120"/>
              <a:gd name="connsiteY67" fmla="*/ 2346960 h 2722880"/>
              <a:gd name="connsiteX68" fmla="*/ 2082800 w 2611120"/>
              <a:gd name="connsiteY68" fmla="*/ 2377440 h 2722880"/>
              <a:gd name="connsiteX69" fmla="*/ 2103120 w 2611120"/>
              <a:gd name="connsiteY69" fmla="*/ 2489200 h 2722880"/>
              <a:gd name="connsiteX70" fmla="*/ 2113280 w 2611120"/>
              <a:gd name="connsiteY70" fmla="*/ 2519680 h 2722880"/>
              <a:gd name="connsiteX71" fmla="*/ 2133600 w 2611120"/>
              <a:gd name="connsiteY71" fmla="*/ 2550160 h 2722880"/>
              <a:gd name="connsiteX72" fmla="*/ 2194560 w 2611120"/>
              <a:gd name="connsiteY72" fmla="*/ 2672080 h 2722880"/>
              <a:gd name="connsiteX73" fmla="*/ 2255520 w 2611120"/>
              <a:gd name="connsiteY73" fmla="*/ 2692400 h 2722880"/>
              <a:gd name="connsiteX74" fmla="*/ 2296160 w 2611120"/>
              <a:gd name="connsiteY74" fmla="*/ 2712720 h 2722880"/>
              <a:gd name="connsiteX75" fmla="*/ 2377440 w 2611120"/>
              <a:gd name="connsiteY75" fmla="*/ 2722880 h 2722880"/>
              <a:gd name="connsiteX76" fmla="*/ 2611120 w 2611120"/>
              <a:gd name="connsiteY76" fmla="*/ 2712720 h 272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611120" h="2722880">
                <a:moveTo>
                  <a:pt x="1910080" y="0"/>
                </a:moveTo>
                <a:cubicBezTo>
                  <a:pt x="1922952" y="16091"/>
                  <a:pt x="1960880" y="51499"/>
                  <a:pt x="1960880" y="81280"/>
                </a:cubicBezTo>
                <a:cubicBezTo>
                  <a:pt x="1960880" y="86409"/>
                  <a:pt x="1948577" y="150534"/>
                  <a:pt x="1940560" y="162560"/>
                </a:cubicBezTo>
                <a:cubicBezTo>
                  <a:pt x="1932590" y="174515"/>
                  <a:pt x="1919278" y="182002"/>
                  <a:pt x="1910080" y="193040"/>
                </a:cubicBezTo>
                <a:cubicBezTo>
                  <a:pt x="1902263" y="202421"/>
                  <a:pt x="1898394" y="214886"/>
                  <a:pt x="1889760" y="223520"/>
                </a:cubicBezTo>
                <a:cubicBezTo>
                  <a:pt x="1881126" y="232154"/>
                  <a:pt x="1868661" y="236023"/>
                  <a:pt x="1859280" y="243840"/>
                </a:cubicBezTo>
                <a:cubicBezTo>
                  <a:pt x="1824215" y="273061"/>
                  <a:pt x="1819197" y="297841"/>
                  <a:pt x="1767840" y="314960"/>
                </a:cubicBezTo>
                <a:lnTo>
                  <a:pt x="1645920" y="355600"/>
                </a:lnTo>
                <a:cubicBezTo>
                  <a:pt x="1635760" y="358987"/>
                  <a:pt x="1624351" y="359819"/>
                  <a:pt x="1615440" y="365760"/>
                </a:cubicBezTo>
                <a:cubicBezTo>
                  <a:pt x="1605280" y="372533"/>
                  <a:pt x="1596393" y="381793"/>
                  <a:pt x="1584960" y="386080"/>
                </a:cubicBezTo>
                <a:cubicBezTo>
                  <a:pt x="1568791" y="392143"/>
                  <a:pt x="1550913" y="392052"/>
                  <a:pt x="1534160" y="396240"/>
                </a:cubicBezTo>
                <a:cubicBezTo>
                  <a:pt x="1523770" y="398837"/>
                  <a:pt x="1513978" y="403458"/>
                  <a:pt x="1503680" y="406400"/>
                </a:cubicBezTo>
                <a:cubicBezTo>
                  <a:pt x="1490254" y="410236"/>
                  <a:pt x="1476587" y="413173"/>
                  <a:pt x="1463040" y="416560"/>
                </a:cubicBezTo>
                <a:cubicBezTo>
                  <a:pt x="1386518" y="467575"/>
                  <a:pt x="1483771" y="407675"/>
                  <a:pt x="1391920" y="447040"/>
                </a:cubicBezTo>
                <a:cubicBezTo>
                  <a:pt x="1380697" y="451850"/>
                  <a:pt x="1373024" y="463499"/>
                  <a:pt x="1361440" y="467360"/>
                </a:cubicBezTo>
                <a:cubicBezTo>
                  <a:pt x="1341897" y="473874"/>
                  <a:pt x="1320680" y="473480"/>
                  <a:pt x="1300480" y="477520"/>
                </a:cubicBezTo>
                <a:cubicBezTo>
                  <a:pt x="1286788" y="480258"/>
                  <a:pt x="1273266" y="483844"/>
                  <a:pt x="1259840" y="487680"/>
                </a:cubicBezTo>
                <a:cubicBezTo>
                  <a:pt x="1249542" y="490622"/>
                  <a:pt x="1239658" y="494898"/>
                  <a:pt x="1229360" y="497840"/>
                </a:cubicBezTo>
                <a:cubicBezTo>
                  <a:pt x="1215934" y="501676"/>
                  <a:pt x="1202146" y="504164"/>
                  <a:pt x="1188720" y="508000"/>
                </a:cubicBezTo>
                <a:cubicBezTo>
                  <a:pt x="1178422" y="510942"/>
                  <a:pt x="1168825" y="516532"/>
                  <a:pt x="1158240" y="518160"/>
                </a:cubicBezTo>
                <a:cubicBezTo>
                  <a:pt x="1124600" y="523335"/>
                  <a:pt x="1090507" y="524933"/>
                  <a:pt x="1056640" y="528320"/>
                </a:cubicBezTo>
                <a:cubicBezTo>
                  <a:pt x="1029547" y="535093"/>
                  <a:pt x="1002745" y="543163"/>
                  <a:pt x="975360" y="548640"/>
                </a:cubicBezTo>
                <a:cubicBezTo>
                  <a:pt x="958427" y="552027"/>
                  <a:pt x="941220" y="554256"/>
                  <a:pt x="924560" y="558800"/>
                </a:cubicBezTo>
                <a:cubicBezTo>
                  <a:pt x="737852" y="609720"/>
                  <a:pt x="986872" y="552434"/>
                  <a:pt x="802640" y="589280"/>
                </a:cubicBezTo>
                <a:cubicBezTo>
                  <a:pt x="788948" y="592018"/>
                  <a:pt x="775841" y="597595"/>
                  <a:pt x="762000" y="599440"/>
                </a:cubicBezTo>
                <a:cubicBezTo>
                  <a:pt x="724921" y="604384"/>
                  <a:pt x="687493" y="606213"/>
                  <a:pt x="650240" y="609600"/>
                </a:cubicBezTo>
                <a:cubicBezTo>
                  <a:pt x="633307" y="612987"/>
                  <a:pt x="616193" y="615572"/>
                  <a:pt x="599440" y="619760"/>
                </a:cubicBezTo>
                <a:cubicBezTo>
                  <a:pt x="589050" y="622357"/>
                  <a:pt x="579524" y="628159"/>
                  <a:pt x="568960" y="629920"/>
                </a:cubicBezTo>
                <a:cubicBezTo>
                  <a:pt x="454068" y="649069"/>
                  <a:pt x="230916" y="648035"/>
                  <a:pt x="162560" y="650240"/>
                </a:cubicBezTo>
                <a:cubicBezTo>
                  <a:pt x="152400" y="653627"/>
                  <a:pt x="142535" y="658077"/>
                  <a:pt x="132080" y="660400"/>
                </a:cubicBezTo>
                <a:cubicBezTo>
                  <a:pt x="111970" y="664869"/>
                  <a:pt x="91388" y="666875"/>
                  <a:pt x="71120" y="670560"/>
                </a:cubicBezTo>
                <a:cubicBezTo>
                  <a:pt x="54130" y="673649"/>
                  <a:pt x="37253" y="677333"/>
                  <a:pt x="20320" y="680720"/>
                </a:cubicBezTo>
                <a:cubicBezTo>
                  <a:pt x="166" y="620257"/>
                  <a:pt x="0" y="627764"/>
                  <a:pt x="0" y="528320"/>
                </a:cubicBezTo>
                <a:cubicBezTo>
                  <a:pt x="0" y="501016"/>
                  <a:pt x="19" y="472391"/>
                  <a:pt x="10160" y="447040"/>
                </a:cubicBezTo>
                <a:cubicBezTo>
                  <a:pt x="15038" y="434845"/>
                  <a:pt x="59326" y="418245"/>
                  <a:pt x="71120" y="416560"/>
                </a:cubicBezTo>
                <a:cubicBezTo>
                  <a:pt x="108151" y="411270"/>
                  <a:pt x="145659" y="410122"/>
                  <a:pt x="182880" y="406400"/>
                </a:cubicBezTo>
                <a:cubicBezTo>
                  <a:pt x="213395" y="403348"/>
                  <a:pt x="243670" y="397279"/>
                  <a:pt x="274320" y="396240"/>
                </a:cubicBezTo>
                <a:cubicBezTo>
                  <a:pt x="443590" y="390502"/>
                  <a:pt x="613013" y="390595"/>
                  <a:pt x="782320" y="386080"/>
                </a:cubicBezTo>
                <a:cubicBezTo>
                  <a:pt x="867024" y="383821"/>
                  <a:pt x="951653" y="379307"/>
                  <a:pt x="1036320" y="375920"/>
                </a:cubicBezTo>
                <a:cubicBezTo>
                  <a:pt x="1164754" y="333109"/>
                  <a:pt x="959412" y="404526"/>
                  <a:pt x="1097280" y="345440"/>
                </a:cubicBezTo>
                <a:cubicBezTo>
                  <a:pt x="1137036" y="328402"/>
                  <a:pt x="1157903" y="342278"/>
                  <a:pt x="1198880" y="314960"/>
                </a:cubicBezTo>
                <a:cubicBezTo>
                  <a:pt x="1209040" y="308187"/>
                  <a:pt x="1218137" y="299450"/>
                  <a:pt x="1229360" y="294640"/>
                </a:cubicBezTo>
                <a:cubicBezTo>
                  <a:pt x="1242195" y="289139"/>
                  <a:pt x="1256625" y="288492"/>
                  <a:pt x="1270000" y="284480"/>
                </a:cubicBezTo>
                <a:cubicBezTo>
                  <a:pt x="1290516" y="278325"/>
                  <a:pt x="1310640" y="270933"/>
                  <a:pt x="1330960" y="264160"/>
                </a:cubicBezTo>
                <a:cubicBezTo>
                  <a:pt x="1341120" y="260773"/>
                  <a:pt x="1350774" y="254970"/>
                  <a:pt x="1361440" y="254000"/>
                </a:cubicBezTo>
                <a:lnTo>
                  <a:pt x="1473200" y="243840"/>
                </a:lnTo>
                <a:lnTo>
                  <a:pt x="1564640" y="213360"/>
                </a:lnTo>
                <a:lnTo>
                  <a:pt x="1595120" y="203200"/>
                </a:lnTo>
                <a:lnTo>
                  <a:pt x="1625600" y="193040"/>
                </a:lnTo>
                <a:cubicBezTo>
                  <a:pt x="1635760" y="182880"/>
                  <a:pt x="1644125" y="170530"/>
                  <a:pt x="1656080" y="162560"/>
                </a:cubicBezTo>
                <a:cubicBezTo>
                  <a:pt x="1664991" y="156619"/>
                  <a:pt x="1678197" y="159090"/>
                  <a:pt x="1686560" y="152400"/>
                </a:cubicBezTo>
                <a:cubicBezTo>
                  <a:pt x="1696095" y="144772"/>
                  <a:pt x="1697345" y="129548"/>
                  <a:pt x="1706880" y="121920"/>
                </a:cubicBezTo>
                <a:cubicBezTo>
                  <a:pt x="1715243" y="115230"/>
                  <a:pt x="1727998" y="116961"/>
                  <a:pt x="1737360" y="111760"/>
                </a:cubicBezTo>
                <a:cubicBezTo>
                  <a:pt x="1758708" y="99900"/>
                  <a:pt x="1775152" y="78843"/>
                  <a:pt x="1798320" y="71120"/>
                </a:cubicBezTo>
                <a:lnTo>
                  <a:pt x="1859280" y="50800"/>
                </a:lnTo>
                <a:lnTo>
                  <a:pt x="1889760" y="40640"/>
                </a:lnTo>
                <a:cubicBezTo>
                  <a:pt x="1910080" y="44027"/>
                  <a:pt x="1932834" y="40579"/>
                  <a:pt x="1950720" y="50800"/>
                </a:cubicBezTo>
                <a:cubicBezTo>
                  <a:pt x="1960019" y="56113"/>
                  <a:pt x="1955567" y="71981"/>
                  <a:pt x="1960880" y="81280"/>
                </a:cubicBezTo>
                <a:cubicBezTo>
                  <a:pt x="1969281" y="95982"/>
                  <a:pt x="1981518" y="108141"/>
                  <a:pt x="1991360" y="121920"/>
                </a:cubicBezTo>
                <a:cubicBezTo>
                  <a:pt x="1998457" y="131856"/>
                  <a:pt x="2004907" y="142240"/>
                  <a:pt x="2011680" y="152400"/>
                </a:cubicBezTo>
                <a:cubicBezTo>
                  <a:pt x="2015067" y="176107"/>
                  <a:pt x="2017144" y="200038"/>
                  <a:pt x="2021840" y="223520"/>
                </a:cubicBezTo>
                <a:cubicBezTo>
                  <a:pt x="2023940" y="234022"/>
                  <a:pt x="2029058" y="243702"/>
                  <a:pt x="2032000" y="254000"/>
                </a:cubicBezTo>
                <a:cubicBezTo>
                  <a:pt x="2057515" y="343302"/>
                  <a:pt x="2027960" y="252039"/>
                  <a:pt x="2052320" y="325120"/>
                </a:cubicBezTo>
                <a:cubicBezTo>
                  <a:pt x="2048933" y="535093"/>
                  <a:pt x="2048521" y="745136"/>
                  <a:pt x="2042160" y="955040"/>
                </a:cubicBezTo>
                <a:cubicBezTo>
                  <a:pt x="2041737" y="968997"/>
                  <a:pt x="2032000" y="981716"/>
                  <a:pt x="2032000" y="995680"/>
                </a:cubicBezTo>
                <a:cubicBezTo>
                  <a:pt x="2032000" y="1388548"/>
                  <a:pt x="2035558" y="1781428"/>
                  <a:pt x="2042160" y="2174240"/>
                </a:cubicBezTo>
                <a:cubicBezTo>
                  <a:pt x="2042340" y="2184948"/>
                  <a:pt x="2048933" y="2194560"/>
                  <a:pt x="2052320" y="2204720"/>
                </a:cubicBezTo>
                <a:cubicBezTo>
                  <a:pt x="2058642" y="2261619"/>
                  <a:pt x="2059700" y="2295202"/>
                  <a:pt x="2072640" y="2346960"/>
                </a:cubicBezTo>
                <a:cubicBezTo>
                  <a:pt x="2075237" y="2357350"/>
                  <a:pt x="2080477" y="2366985"/>
                  <a:pt x="2082800" y="2377440"/>
                </a:cubicBezTo>
                <a:cubicBezTo>
                  <a:pt x="2100917" y="2458964"/>
                  <a:pt x="2084630" y="2415240"/>
                  <a:pt x="2103120" y="2489200"/>
                </a:cubicBezTo>
                <a:cubicBezTo>
                  <a:pt x="2105717" y="2499590"/>
                  <a:pt x="2108491" y="2510101"/>
                  <a:pt x="2113280" y="2519680"/>
                </a:cubicBezTo>
                <a:cubicBezTo>
                  <a:pt x="2118741" y="2530602"/>
                  <a:pt x="2128641" y="2539002"/>
                  <a:pt x="2133600" y="2550160"/>
                </a:cubicBezTo>
                <a:cubicBezTo>
                  <a:pt x="2144577" y="2574858"/>
                  <a:pt x="2161497" y="2661059"/>
                  <a:pt x="2194560" y="2672080"/>
                </a:cubicBezTo>
                <a:cubicBezTo>
                  <a:pt x="2214880" y="2678853"/>
                  <a:pt x="2236362" y="2682821"/>
                  <a:pt x="2255520" y="2692400"/>
                </a:cubicBezTo>
                <a:cubicBezTo>
                  <a:pt x="2269067" y="2699173"/>
                  <a:pt x="2281467" y="2709047"/>
                  <a:pt x="2296160" y="2712720"/>
                </a:cubicBezTo>
                <a:cubicBezTo>
                  <a:pt x="2322649" y="2719342"/>
                  <a:pt x="2350347" y="2719493"/>
                  <a:pt x="2377440" y="2722880"/>
                </a:cubicBezTo>
                <a:cubicBezTo>
                  <a:pt x="2584008" y="2712008"/>
                  <a:pt x="2506044" y="2712720"/>
                  <a:pt x="2611120" y="2712720"/>
                </a:cubicBezTo>
              </a:path>
            </a:pathLst>
          </a:cu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erbest Form 13"/>
          <p:cNvSpPr/>
          <p:nvPr/>
        </p:nvSpPr>
        <p:spPr>
          <a:xfrm>
            <a:off x="2960113" y="2062480"/>
            <a:ext cx="270767" cy="4399280"/>
          </a:xfrm>
          <a:custGeom>
            <a:avLst/>
            <a:gdLst>
              <a:gd name="connsiteX0" fmla="*/ 76542 w 361022"/>
              <a:gd name="connsiteY0" fmla="*/ 162560 h 4399280"/>
              <a:gd name="connsiteX1" fmla="*/ 127342 w 361022"/>
              <a:gd name="connsiteY1" fmla="*/ 142240 h 4399280"/>
              <a:gd name="connsiteX2" fmla="*/ 147662 w 361022"/>
              <a:gd name="connsiteY2" fmla="*/ 81280 h 4399280"/>
              <a:gd name="connsiteX3" fmla="*/ 178142 w 361022"/>
              <a:gd name="connsiteY3" fmla="*/ 20320 h 4399280"/>
              <a:gd name="connsiteX4" fmla="*/ 208622 w 361022"/>
              <a:gd name="connsiteY4" fmla="*/ 0 h 4399280"/>
              <a:gd name="connsiteX5" fmla="*/ 239102 w 361022"/>
              <a:gd name="connsiteY5" fmla="*/ 10160 h 4399280"/>
              <a:gd name="connsiteX6" fmla="*/ 289902 w 361022"/>
              <a:gd name="connsiteY6" fmla="*/ 71120 h 4399280"/>
              <a:gd name="connsiteX7" fmla="*/ 300062 w 361022"/>
              <a:gd name="connsiteY7" fmla="*/ 101600 h 4399280"/>
              <a:gd name="connsiteX8" fmla="*/ 330542 w 361022"/>
              <a:gd name="connsiteY8" fmla="*/ 142240 h 4399280"/>
              <a:gd name="connsiteX9" fmla="*/ 350862 w 361022"/>
              <a:gd name="connsiteY9" fmla="*/ 223520 h 4399280"/>
              <a:gd name="connsiteX10" fmla="*/ 361022 w 361022"/>
              <a:gd name="connsiteY10" fmla="*/ 264160 h 4399280"/>
              <a:gd name="connsiteX11" fmla="*/ 350862 w 361022"/>
              <a:gd name="connsiteY11" fmla="*/ 447040 h 4399280"/>
              <a:gd name="connsiteX12" fmla="*/ 340702 w 361022"/>
              <a:gd name="connsiteY12" fmla="*/ 487680 h 4399280"/>
              <a:gd name="connsiteX13" fmla="*/ 330542 w 361022"/>
              <a:gd name="connsiteY13" fmla="*/ 538480 h 4399280"/>
              <a:gd name="connsiteX14" fmla="*/ 320382 w 361022"/>
              <a:gd name="connsiteY14" fmla="*/ 568960 h 4399280"/>
              <a:gd name="connsiteX15" fmla="*/ 289902 w 361022"/>
              <a:gd name="connsiteY15" fmla="*/ 660400 h 4399280"/>
              <a:gd name="connsiteX16" fmla="*/ 279742 w 361022"/>
              <a:gd name="connsiteY16" fmla="*/ 731520 h 4399280"/>
              <a:gd name="connsiteX17" fmla="*/ 269582 w 361022"/>
              <a:gd name="connsiteY17" fmla="*/ 762000 h 4399280"/>
              <a:gd name="connsiteX18" fmla="*/ 249262 w 361022"/>
              <a:gd name="connsiteY18" fmla="*/ 904240 h 4399280"/>
              <a:gd name="connsiteX19" fmla="*/ 239102 w 361022"/>
              <a:gd name="connsiteY19" fmla="*/ 1960880 h 4399280"/>
              <a:gd name="connsiteX20" fmla="*/ 218782 w 361022"/>
              <a:gd name="connsiteY20" fmla="*/ 2021840 h 4399280"/>
              <a:gd name="connsiteX21" fmla="*/ 178142 w 361022"/>
              <a:gd name="connsiteY21" fmla="*/ 2062480 h 4399280"/>
              <a:gd name="connsiteX22" fmla="*/ 127342 w 361022"/>
              <a:gd name="connsiteY22" fmla="*/ 2123440 h 4399280"/>
              <a:gd name="connsiteX23" fmla="*/ 56222 w 361022"/>
              <a:gd name="connsiteY23" fmla="*/ 2194560 h 4399280"/>
              <a:gd name="connsiteX24" fmla="*/ 25742 w 361022"/>
              <a:gd name="connsiteY24" fmla="*/ 2174240 h 4399280"/>
              <a:gd name="connsiteX25" fmla="*/ 15582 w 361022"/>
              <a:gd name="connsiteY25" fmla="*/ 2011680 h 4399280"/>
              <a:gd name="connsiteX26" fmla="*/ 25742 w 361022"/>
              <a:gd name="connsiteY26" fmla="*/ 1981200 h 4399280"/>
              <a:gd name="connsiteX27" fmla="*/ 96862 w 361022"/>
              <a:gd name="connsiteY27" fmla="*/ 1950720 h 4399280"/>
              <a:gd name="connsiteX28" fmla="*/ 137502 w 361022"/>
              <a:gd name="connsiteY28" fmla="*/ 1960880 h 4399280"/>
              <a:gd name="connsiteX29" fmla="*/ 147662 w 361022"/>
              <a:gd name="connsiteY29" fmla="*/ 1991360 h 4399280"/>
              <a:gd name="connsiteX30" fmla="*/ 178142 w 361022"/>
              <a:gd name="connsiteY30" fmla="*/ 2021840 h 4399280"/>
              <a:gd name="connsiteX31" fmla="*/ 198462 w 361022"/>
              <a:gd name="connsiteY31" fmla="*/ 2092960 h 4399280"/>
              <a:gd name="connsiteX32" fmla="*/ 218782 w 361022"/>
              <a:gd name="connsiteY32" fmla="*/ 2184400 h 4399280"/>
              <a:gd name="connsiteX33" fmla="*/ 228942 w 361022"/>
              <a:gd name="connsiteY33" fmla="*/ 2529840 h 4399280"/>
              <a:gd name="connsiteX34" fmla="*/ 249262 w 361022"/>
              <a:gd name="connsiteY34" fmla="*/ 2997200 h 4399280"/>
              <a:gd name="connsiteX35" fmla="*/ 259422 w 361022"/>
              <a:gd name="connsiteY35" fmla="*/ 3027680 h 4399280"/>
              <a:gd name="connsiteX36" fmla="*/ 269582 w 361022"/>
              <a:gd name="connsiteY36" fmla="*/ 3302000 h 4399280"/>
              <a:gd name="connsiteX37" fmla="*/ 289902 w 361022"/>
              <a:gd name="connsiteY37" fmla="*/ 3820160 h 4399280"/>
              <a:gd name="connsiteX38" fmla="*/ 300062 w 361022"/>
              <a:gd name="connsiteY38" fmla="*/ 4399280 h 439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61022" h="4399280">
                <a:moveTo>
                  <a:pt x="76542" y="162560"/>
                </a:moveTo>
                <a:cubicBezTo>
                  <a:pt x="93475" y="155787"/>
                  <a:pt x="115332" y="155965"/>
                  <a:pt x="127342" y="142240"/>
                </a:cubicBezTo>
                <a:cubicBezTo>
                  <a:pt x="141447" y="126120"/>
                  <a:pt x="140889" y="101600"/>
                  <a:pt x="147662" y="81280"/>
                </a:cubicBezTo>
                <a:cubicBezTo>
                  <a:pt x="155925" y="56490"/>
                  <a:pt x="158447" y="40015"/>
                  <a:pt x="178142" y="20320"/>
                </a:cubicBezTo>
                <a:cubicBezTo>
                  <a:pt x="186776" y="11686"/>
                  <a:pt x="198462" y="6773"/>
                  <a:pt x="208622" y="0"/>
                </a:cubicBezTo>
                <a:cubicBezTo>
                  <a:pt x="218782" y="3387"/>
                  <a:pt x="230191" y="4219"/>
                  <a:pt x="239102" y="10160"/>
                </a:cubicBezTo>
                <a:cubicBezTo>
                  <a:pt x="255954" y="21395"/>
                  <a:pt x="280531" y="52378"/>
                  <a:pt x="289902" y="71120"/>
                </a:cubicBezTo>
                <a:cubicBezTo>
                  <a:pt x="294691" y="80699"/>
                  <a:pt x="294749" y="92301"/>
                  <a:pt x="300062" y="101600"/>
                </a:cubicBezTo>
                <a:cubicBezTo>
                  <a:pt x="308463" y="116302"/>
                  <a:pt x="320382" y="128693"/>
                  <a:pt x="330542" y="142240"/>
                </a:cubicBezTo>
                <a:lnTo>
                  <a:pt x="350862" y="223520"/>
                </a:lnTo>
                <a:lnTo>
                  <a:pt x="361022" y="264160"/>
                </a:lnTo>
                <a:cubicBezTo>
                  <a:pt x="357635" y="325120"/>
                  <a:pt x="356390" y="386237"/>
                  <a:pt x="350862" y="447040"/>
                </a:cubicBezTo>
                <a:cubicBezTo>
                  <a:pt x="349598" y="460946"/>
                  <a:pt x="343731" y="474049"/>
                  <a:pt x="340702" y="487680"/>
                </a:cubicBezTo>
                <a:cubicBezTo>
                  <a:pt x="336956" y="504537"/>
                  <a:pt x="334730" y="521727"/>
                  <a:pt x="330542" y="538480"/>
                </a:cubicBezTo>
                <a:cubicBezTo>
                  <a:pt x="327945" y="548870"/>
                  <a:pt x="322979" y="558570"/>
                  <a:pt x="320382" y="568960"/>
                </a:cubicBezTo>
                <a:cubicBezTo>
                  <a:pt x="300687" y="647742"/>
                  <a:pt x="323703" y="592798"/>
                  <a:pt x="289902" y="660400"/>
                </a:cubicBezTo>
                <a:cubicBezTo>
                  <a:pt x="286515" y="684107"/>
                  <a:pt x="284438" y="708038"/>
                  <a:pt x="279742" y="731520"/>
                </a:cubicBezTo>
                <a:cubicBezTo>
                  <a:pt x="277642" y="742022"/>
                  <a:pt x="271443" y="751453"/>
                  <a:pt x="269582" y="762000"/>
                </a:cubicBezTo>
                <a:cubicBezTo>
                  <a:pt x="261259" y="809166"/>
                  <a:pt x="249262" y="904240"/>
                  <a:pt x="249262" y="904240"/>
                </a:cubicBezTo>
                <a:cubicBezTo>
                  <a:pt x="245875" y="1256453"/>
                  <a:pt x="248705" y="1608781"/>
                  <a:pt x="239102" y="1960880"/>
                </a:cubicBezTo>
                <a:cubicBezTo>
                  <a:pt x="238518" y="1982291"/>
                  <a:pt x="225555" y="2001520"/>
                  <a:pt x="218782" y="2021840"/>
                </a:cubicBezTo>
                <a:cubicBezTo>
                  <a:pt x="205235" y="2062480"/>
                  <a:pt x="218782" y="2048933"/>
                  <a:pt x="178142" y="2062480"/>
                </a:cubicBezTo>
                <a:cubicBezTo>
                  <a:pt x="105531" y="2171397"/>
                  <a:pt x="218609" y="2006097"/>
                  <a:pt x="127342" y="2123440"/>
                </a:cubicBezTo>
                <a:cubicBezTo>
                  <a:pt x="70281" y="2196804"/>
                  <a:pt x="114466" y="2175145"/>
                  <a:pt x="56222" y="2194560"/>
                </a:cubicBezTo>
                <a:cubicBezTo>
                  <a:pt x="46062" y="2187787"/>
                  <a:pt x="34376" y="2182874"/>
                  <a:pt x="25742" y="2174240"/>
                </a:cubicBezTo>
                <a:cubicBezTo>
                  <a:pt x="-19857" y="2128641"/>
                  <a:pt x="7324" y="2077745"/>
                  <a:pt x="15582" y="2011680"/>
                </a:cubicBezTo>
                <a:cubicBezTo>
                  <a:pt x="16910" y="2001053"/>
                  <a:pt x="19052" y="1989563"/>
                  <a:pt x="25742" y="1981200"/>
                </a:cubicBezTo>
                <a:cubicBezTo>
                  <a:pt x="43283" y="1959274"/>
                  <a:pt x="72458" y="1956821"/>
                  <a:pt x="96862" y="1950720"/>
                </a:cubicBezTo>
                <a:cubicBezTo>
                  <a:pt x="110409" y="1954107"/>
                  <a:pt x="126598" y="1952157"/>
                  <a:pt x="137502" y="1960880"/>
                </a:cubicBezTo>
                <a:cubicBezTo>
                  <a:pt x="145865" y="1967570"/>
                  <a:pt x="141721" y="1982449"/>
                  <a:pt x="147662" y="1991360"/>
                </a:cubicBezTo>
                <a:cubicBezTo>
                  <a:pt x="155632" y="2003315"/>
                  <a:pt x="167982" y="2011680"/>
                  <a:pt x="178142" y="2021840"/>
                </a:cubicBezTo>
                <a:cubicBezTo>
                  <a:pt x="187825" y="2050890"/>
                  <a:pt x="192083" y="2061066"/>
                  <a:pt x="198462" y="2092960"/>
                </a:cubicBezTo>
                <a:cubicBezTo>
                  <a:pt x="216343" y="2182365"/>
                  <a:pt x="199009" y="2125081"/>
                  <a:pt x="218782" y="2184400"/>
                </a:cubicBezTo>
                <a:cubicBezTo>
                  <a:pt x="222169" y="2299547"/>
                  <a:pt x="225787" y="2414687"/>
                  <a:pt x="228942" y="2529840"/>
                </a:cubicBezTo>
                <a:cubicBezTo>
                  <a:pt x="230466" y="2585482"/>
                  <a:pt x="222093" y="2861357"/>
                  <a:pt x="249262" y="2997200"/>
                </a:cubicBezTo>
                <a:cubicBezTo>
                  <a:pt x="251362" y="3007702"/>
                  <a:pt x="256035" y="3017520"/>
                  <a:pt x="259422" y="3027680"/>
                </a:cubicBezTo>
                <a:cubicBezTo>
                  <a:pt x="262809" y="3119120"/>
                  <a:pt x="267041" y="3210533"/>
                  <a:pt x="269582" y="3302000"/>
                </a:cubicBezTo>
                <a:cubicBezTo>
                  <a:pt x="283385" y="3798907"/>
                  <a:pt x="254251" y="3606254"/>
                  <a:pt x="289902" y="3820160"/>
                </a:cubicBezTo>
                <a:cubicBezTo>
                  <a:pt x="302901" y="4223128"/>
                  <a:pt x="300062" y="4030079"/>
                  <a:pt x="300062" y="4399280"/>
                </a:cubicBezTo>
              </a:path>
            </a:pathLst>
          </a:custGeom>
          <a:ln w="57150">
            <a:solidFill>
              <a:srgbClr val="FF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erbest Form 14"/>
          <p:cNvSpPr/>
          <p:nvPr/>
        </p:nvSpPr>
        <p:spPr>
          <a:xfrm>
            <a:off x="4526280" y="2428240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Serbest Form 15"/>
          <p:cNvSpPr/>
          <p:nvPr/>
        </p:nvSpPr>
        <p:spPr>
          <a:xfrm>
            <a:off x="1501140" y="1828800"/>
            <a:ext cx="3215640" cy="4754880"/>
          </a:xfrm>
          <a:custGeom>
            <a:avLst/>
            <a:gdLst>
              <a:gd name="connsiteX0" fmla="*/ 3952240 w 4287520"/>
              <a:gd name="connsiteY0" fmla="*/ 640080 h 4754880"/>
              <a:gd name="connsiteX1" fmla="*/ 3962400 w 4287520"/>
              <a:gd name="connsiteY1" fmla="*/ 904240 h 4754880"/>
              <a:gd name="connsiteX2" fmla="*/ 4023360 w 4287520"/>
              <a:gd name="connsiteY2" fmla="*/ 944880 h 4754880"/>
              <a:gd name="connsiteX3" fmla="*/ 4053840 w 4287520"/>
              <a:gd name="connsiteY3" fmla="*/ 934720 h 4754880"/>
              <a:gd name="connsiteX4" fmla="*/ 4165600 w 4287520"/>
              <a:gd name="connsiteY4" fmla="*/ 924560 h 4754880"/>
              <a:gd name="connsiteX5" fmla="*/ 4226560 w 4287520"/>
              <a:gd name="connsiteY5" fmla="*/ 883920 h 4754880"/>
              <a:gd name="connsiteX6" fmla="*/ 4277360 w 4287520"/>
              <a:gd name="connsiteY6" fmla="*/ 792480 h 4754880"/>
              <a:gd name="connsiteX7" fmla="*/ 4287520 w 4287520"/>
              <a:gd name="connsiteY7" fmla="*/ 751840 h 4754880"/>
              <a:gd name="connsiteX8" fmla="*/ 4257040 w 4287520"/>
              <a:gd name="connsiteY8" fmla="*/ 640080 h 4754880"/>
              <a:gd name="connsiteX9" fmla="*/ 4226560 w 4287520"/>
              <a:gd name="connsiteY9" fmla="*/ 619760 h 4754880"/>
              <a:gd name="connsiteX10" fmla="*/ 3972560 w 4287520"/>
              <a:gd name="connsiteY10" fmla="*/ 629920 h 4754880"/>
              <a:gd name="connsiteX11" fmla="*/ 3952240 w 4287520"/>
              <a:gd name="connsiteY11" fmla="*/ 660400 h 4754880"/>
              <a:gd name="connsiteX12" fmla="*/ 3921760 w 4287520"/>
              <a:gd name="connsiteY12" fmla="*/ 680720 h 4754880"/>
              <a:gd name="connsiteX13" fmla="*/ 3901440 w 4287520"/>
              <a:gd name="connsiteY13" fmla="*/ 640080 h 4754880"/>
              <a:gd name="connsiteX14" fmla="*/ 3870960 w 4287520"/>
              <a:gd name="connsiteY14" fmla="*/ 568960 h 4754880"/>
              <a:gd name="connsiteX15" fmla="*/ 3789680 w 4287520"/>
              <a:gd name="connsiteY15" fmla="*/ 508000 h 4754880"/>
              <a:gd name="connsiteX16" fmla="*/ 3718560 w 4287520"/>
              <a:gd name="connsiteY16" fmla="*/ 467360 h 4754880"/>
              <a:gd name="connsiteX17" fmla="*/ 3688080 w 4287520"/>
              <a:gd name="connsiteY17" fmla="*/ 457200 h 4754880"/>
              <a:gd name="connsiteX18" fmla="*/ 3616960 w 4287520"/>
              <a:gd name="connsiteY18" fmla="*/ 406400 h 4754880"/>
              <a:gd name="connsiteX19" fmla="*/ 3586480 w 4287520"/>
              <a:gd name="connsiteY19" fmla="*/ 375920 h 4754880"/>
              <a:gd name="connsiteX20" fmla="*/ 3545840 w 4287520"/>
              <a:gd name="connsiteY20" fmla="*/ 355600 h 4754880"/>
              <a:gd name="connsiteX21" fmla="*/ 3434080 w 4287520"/>
              <a:gd name="connsiteY21" fmla="*/ 284480 h 4754880"/>
              <a:gd name="connsiteX22" fmla="*/ 3383280 w 4287520"/>
              <a:gd name="connsiteY22" fmla="*/ 254000 h 4754880"/>
              <a:gd name="connsiteX23" fmla="*/ 3322320 w 4287520"/>
              <a:gd name="connsiteY23" fmla="*/ 233680 h 4754880"/>
              <a:gd name="connsiteX24" fmla="*/ 3291840 w 4287520"/>
              <a:gd name="connsiteY24" fmla="*/ 223520 h 4754880"/>
              <a:gd name="connsiteX25" fmla="*/ 3230880 w 4287520"/>
              <a:gd name="connsiteY25" fmla="*/ 193040 h 4754880"/>
              <a:gd name="connsiteX26" fmla="*/ 3169920 w 4287520"/>
              <a:gd name="connsiteY26" fmla="*/ 172720 h 4754880"/>
              <a:gd name="connsiteX27" fmla="*/ 3139440 w 4287520"/>
              <a:gd name="connsiteY27" fmla="*/ 152400 h 4754880"/>
              <a:gd name="connsiteX28" fmla="*/ 3048000 w 4287520"/>
              <a:gd name="connsiteY28" fmla="*/ 121920 h 4754880"/>
              <a:gd name="connsiteX29" fmla="*/ 3017520 w 4287520"/>
              <a:gd name="connsiteY29" fmla="*/ 101600 h 4754880"/>
              <a:gd name="connsiteX30" fmla="*/ 2966720 w 4287520"/>
              <a:gd name="connsiteY30" fmla="*/ 91440 h 4754880"/>
              <a:gd name="connsiteX31" fmla="*/ 2936240 w 4287520"/>
              <a:gd name="connsiteY31" fmla="*/ 81280 h 4754880"/>
              <a:gd name="connsiteX32" fmla="*/ 2854960 w 4287520"/>
              <a:gd name="connsiteY32" fmla="*/ 60960 h 4754880"/>
              <a:gd name="connsiteX33" fmla="*/ 2824480 w 4287520"/>
              <a:gd name="connsiteY33" fmla="*/ 50800 h 4754880"/>
              <a:gd name="connsiteX34" fmla="*/ 2794000 w 4287520"/>
              <a:gd name="connsiteY34" fmla="*/ 30480 h 4754880"/>
              <a:gd name="connsiteX35" fmla="*/ 2743200 w 4287520"/>
              <a:gd name="connsiteY35" fmla="*/ 20320 h 4754880"/>
              <a:gd name="connsiteX36" fmla="*/ 2631440 w 4287520"/>
              <a:gd name="connsiteY36" fmla="*/ 0 h 4754880"/>
              <a:gd name="connsiteX37" fmla="*/ 2001520 w 4287520"/>
              <a:gd name="connsiteY37" fmla="*/ 10160 h 4754880"/>
              <a:gd name="connsiteX38" fmla="*/ 1920240 w 4287520"/>
              <a:gd name="connsiteY38" fmla="*/ 30480 h 4754880"/>
              <a:gd name="connsiteX39" fmla="*/ 1767840 w 4287520"/>
              <a:gd name="connsiteY39" fmla="*/ 50800 h 4754880"/>
              <a:gd name="connsiteX40" fmla="*/ 1727200 w 4287520"/>
              <a:gd name="connsiteY40" fmla="*/ 81280 h 4754880"/>
              <a:gd name="connsiteX41" fmla="*/ 1645920 w 4287520"/>
              <a:gd name="connsiteY41" fmla="*/ 101600 h 4754880"/>
              <a:gd name="connsiteX42" fmla="*/ 1534160 w 4287520"/>
              <a:gd name="connsiteY42" fmla="*/ 132080 h 4754880"/>
              <a:gd name="connsiteX43" fmla="*/ 1493520 w 4287520"/>
              <a:gd name="connsiteY43" fmla="*/ 142240 h 4754880"/>
              <a:gd name="connsiteX44" fmla="*/ 1452880 w 4287520"/>
              <a:gd name="connsiteY44" fmla="*/ 162560 h 4754880"/>
              <a:gd name="connsiteX45" fmla="*/ 1422400 w 4287520"/>
              <a:gd name="connsiteY45" fmla="*/ 172720 h 4754880"/>
              <a:gd name="connsiteX46" fmla="*/ 1341120 w 4287520"/>
              <a:gd name="connsiteY46" fmla="*/ 213360 h 4754880"/>
              <a:gd name="connsiteX47" fmla="*/ 1280160 w 4287520"/>
              <a:gd name="connsiteY47" fmla="*/ 233680 h 4754880"/>
              <a:gd name="connsiteX48" fmla="*/ 1188720 w 4287520"/>
              <a:gd name="connsiteY48" fmla="*/ 294640 h 4754880"/>
              <a:gd name="connsiteX49" fmla="*/ 1158240 w 4287520"/>
              <a:gd name="connsiteY49" fmla="*/ 314960 h 4754880"/>
              <a:gd name="connsiteX50" fmla="*/ 1117600 w 4287520"/>
              <a:gd name="connsiteY50" fmla="*/ 335280 h 4754880"/>
              <a:gd name="connsiteX51" fmla="*/ 1026160 w 4287520"/>
              <a:gd name="connsiteY51" fmla="*/ 396240 h 4754880"/>
              <a:gd name="connsiteX52" fmla="*/ 995680 w 4287520"/>
              <a:gd name="connsiteY52" fmla="*/ 416560 h 4754880"/>
              <a:gd name="connsiteX53" fmla="*/ 955040 w 4287520"/>
              <a:gd name="connsiteY53" fmla="*/ 447040 h 4754880"/>
              <a:gd name="connsiteX54" fmla="*/ 924560 w 4287520"/>
              <a:gd name="connsiteY54" fmla="*/ 457200 h 4754880"/>
              <a:gd name="connsiteX55" fmla="*/ 833120 w 4287520"/>
              <a:gd name="connsiteY55" fmla="*/ 508000 h 4754880"/>
              <a:gd name="connsiteX56" fmla="*/ 802640 w 4287520"/>
              <a:gd name="connsiteY56" fmla="*/ 538480 h 4754880"/>
              <a:gd name="connsiteX57" fmla="*/ 711200 w 4287520"/>
              <a:gd name="connsiteY57" fmla="*/ 619760 h 4754880"/>
              <a:gd name="connsiteX58" fmla="*/ 670560 w 4287520"/>
              <a:gd name="connsiteY58" fmla="*/ 680720 h 4754880"/>
              <a:gd name="connsiteX59" fmla="*/ 640080 w 4287520"/>
              <a:gd name="connsiteY59" fmla="*/ 721360 h 4754880"/>
              <a:gd name="connsiteX60" fmla="*/ 619760 w 4287520"/>
              <a:gd name="connsiteY60" fmla="*/ 762000 h 4754880"/>
              <a:gd name="connsiteX61" fmla="*/ 599440 w 4287520"/>
              <a:gd name="connsiteY61" fmla="*/ 792480 h 4754880"/>
              <a:gd name="connsiteX62" fmla="*/ 589280 w 4287520"/>
              <a:gd name="connsiteY62" fmla="*/ 843280 h 4754880"/>
              <a:gd name="connsiteX63" fmla="*/ 568960 w 4287520"/>
              <a:gd name="connsiteY63" fmla="*/ 883920 h 4754880"/>
              <a:gd name="connsiteX64" fmla="*/ 558800 w 4287520"/>
              <a:gd name="connsiteY64" fmla="*/ 924560 h 4754880"/>
              <a:gd name="connsiteX65" fmla="*/ 538480 w 4287520"/>
              <a:gd name="connsiteY65" fmla="*/ 985520 h 4754880"/>
              <a:gd name="connsiteX66" fmla="*/ 528320 w 4287520"/>
              <a:gd name="connsiteY66" fmla="*/ 1016000 h 4754880"/>
              <a:gd name="connsiteX67" fmla="*/ 497840 w 4287520"/>
              <a:gd name="connsiteY67" fmla="*/ 1148080 h 4754880"/>
              <a:gd name="connsiteX68" fmla="*/ 487680 w 4287520"/>
              <a:gd name="connsiteY68" fmla="*/ 1239520 h 4754880"/>
              <a:gd name="connsiteX69" fmla="*/ 497840 w 4287520"/>
              <a:gd name="connsiteY69" fmla="*/ 1605280 h 4754880"/>
              <a:gd name="connsiteX70" fmla="*/ 508000 w 4287520"/>
              <a:gd name="connsiteY70" fmla="*/ 1635760 h 4754880"/>
              <a:gd name="connsiteX71" fmla="*/ 518160 w 4287520"/>
              <a:gd name="connsiteY71" fmla="*/ 1676400 h 4754880"/>
              <a:gd name="connsiteX72" fmla="*/ 548640 w 4287520"/>
              <a:gd name="connsiteY72" fmla="*/ 1706880 h 4754880"/>
              <a:gd name="connsiteX73" fmla="*/ 599440 w 4287520"/>
              <a:gd name="connsiteY73" fmla="*/ 1747520 h 4754880"/>
              <a:gd name="connsiteX74" fmla="*/ 762000 w 4287520"/>
              <a:gd name="connsiteY74" fmla="*/ 1737360 h 4754880"/>
              <a:gd name="connsiteX75" fmla="*/ 792480 w 4287520"/>
              <a:gd name="connsiteY75" fmla="*/ 1706880 h 4754880"/>
              <a:gd name="connsiteX76" fmla="*/ 772160 w 4287520"/>
              <a:gd name="connsiteY76" fmla="*/ 1584960 h 4754880"/>
              <a:gd name="connsiteX77" fmla="*/ 751840 w 4287520"/>
              <a:gd name="connsiteY77" fmla="*/ 1554480 h 4754880"/>
              <a:gd name="connsiteX78" fmla="*/ 721360 w 4287520"/>
              <a:gd name="connsiteY78" fmla="*/ 1544320 h 4754880"/>
              <a:gd name="connsiteX79" fmla="*/ 568960 w 4287520"/>
              <a:gd name="connsiteY79" fmla="*/ 1554480 h 4754880"/>
              <a:gd name="connsiteX80" fmla="*/ 518160 w 4287520"/>
              <a:gd name="connsiteY80" fmla="*/ 1605280 h 4754880"/>
              <a:gd name="connsiteX81" fmla="*/ 508000 w 4287520"/>
              <a:gd name="connsiteY81" fmla="*/ 1635760 h 4754880"/>
              <a:gd name="connsiteX82" fmla="*/ 487680 w 4287520"/>
              <a:gd name="connsiteY82" fmla="*/ 1666240 h 4754880"/>
              <a:gd name="connsiteX83" fmla="*/ 477520 w 4287520"/>
              <a:gd name="connsiteY83" fmla="*/ 1696720 h 4754880"/>
              <a:gd name="connsiteX84" fmla="*/ 406400 w 4287520"/>
              <a:gd name="connsiteY84" fmla="*/ 1798320 h 4754880"/>
              <a:gd name="connsiteX85" fmla="*/ 386080 w 4287520"/>
              <a:gd name="connsiteY85" fmla="*/ 1828800 h 4754880"/>
              <a:gd name="connsiteX86" fmla="*/ 355600 w 4287520"/>
              <a:gd name="connsiteY86" fmla="*/ 1859280 h 4754880"/>
              <a:gd name="connsiteX87" fmla="*/ 304800 w 4287520"/>
              <a:gd name="connsiteY87" fmla="*/ 1910080 h 4754880"/>
              <a:gd name="connsiteX88" fmla="*/ 284480 w 4287520"/>
              <a:gd name="connsiteY88" fmla="*/ 1940560 h 4754880"/>
              <a:gd name="connsiteX89" fmla="*/ 254000 w 4287520"/>
              <a:gd name="connsiteY89" fmla="*/ 1971040 h 4754880"/>
              <a:gd name="connsiteX90" fmla="*/ 233680 w 4287520"/>
              <a:gd name="connsiteY90" fmla="*/ 2011680 h 4754880"/>
              <a:gd name="connsiteX91" fmla="*/ 193040 w 4287520"/>
              <a:gd name="connsiteY91" fmla="*/ 2072640 h 4754880"/>
              <a:gd name="connsiteX92" fmla="*/ 182880 w 4287520"/>
              <a:gd name="connsiteY92" fmla="*/ 2103120 h 4754880"/>
              <a:gd name="connsiteX93" fmla="*/ 142240 w 4287520"/>
              <a:gd name="connsiteY93" fmla="*/ 2184400 h 4754880"/>
              <a:gd name="connsiteX94" fmla="*/ 121920 w 4287520"/>
              <a:gd name="connsiteY94" fmla="*/ 2225040 h 4754880"/>
              <a:gd name="connsiteX95" fmla="*/ 101600 w 4287520"/>
              <a:gd name="connsiteY95" fmla="*/ 2265680 h 4754880"/>
              <a:gd name="connsiteX96" fmla="*/ 81280 w 4287520"/>
              <a:gd name="connsiteY96" fmla="*/ 2336800 h 4754880"/>
              <a:gd name="connsiteX97" fmla="*/ 60960 w 4287520"/>
              <a:gd name="connsiteY97" fmla="*/ 2377440 h 4754880"/>
              <a:gd name="connsiteX98" fmla="*/ 30480 w 4287520"/>
              <a:gd name="connsiteY98" fmla="*/ 2529840 h 4754880"/>
              <a:gd name="connsiteX99" fmla="*/ 20320 w 4287520"/>
              <a:gd name="connsiteY99" fmla="*/ 2621280 h 4754880"/>
              <a:gd name="connsiteX100" fmla="*/ 10160 w 4287520"/>
              <a:gd name="connsiteY100" fmla="*/ 2682240 h 4754880"/>
              <a:gd name="connsiteX101" fmla="*/ 0 w 4287520"/>
              <a:gd name="connsiteY101" fmla="*/ 2753360 h 4754880"/>
              <a:gd name="connsiteX102" fmla="*/ 10160 w 4287520"/>
              <a:gd name="connsiteY102" fmla="*/ 3098800 h 4754880"/>
              <a:gd name="connsiteX103" fmla="*/ 50800 w 4287520"/>
              <a:gd name="connsiteY103" fmla="*/ 3230880 h 4754880"/>
              <a:gd name="connsiteX104" fmla="*/ 60960 w 4287520"/>
              <a:gd name="connsiteY104" fmla="*/ 3271520 h 4754880"/>
              <a:gd name="connsiteX105" fmla="*/ 71120 w 4287520"/>
              <a:gd name="connsiteY105" fmla="*/ 3362960 h 4754880"/>
              <a:gd name="connsiteX106" fmla="*/ 81280 w 4287520"/>
              <a:gd name="connsiteY106" fmla="*/ 3393440 h 4754880"/>
              <a:gd name="connsiteX107" fmla="*/ 91440 w 4287520"/>
              <a:gd name="connsiteY107" fmla="*/ 3434080 h 4754880"/>
              <a:gd name="connsiteX108" fmla="*/ 101600 w 4287520"/>
              <a:gd name="connsiteY108" fmla="*/ 3505200 h 4754880"/>
              <a:gd name="connsiteX109" fmla="*/ 142240 w 4287520"/>
              <a:gd name="connsiteY109" fmla="*/ 3596640 h 4754880"/>
              <a:gd name="connsiteX110" fmla="*/ 162560 w 4287520"/>
              <a:gd name="connsiteY110" fmla="*/ 3657600 h 4754880"/>
              <a:gd name="connsiteX111" fmla="*/ 182880 w 4287520"/>
              <a:gd name="connsiteY111" fmla="*/ 3728720 h 4754880"/>
              <a:gd name="connsiteX112" fmla="*/ 193040 w 4287520"/>
              <a:gd name="connsiteY112" fmla="*/ 3759200 h 4754880"/>
              <a:gd name="connsiteX113" fmla="*/ 223520 w 4287520"/>
              <a:gd name="connsiteY113" fmla="*/ 3891280 h 4754880"/>
              <a:gd name="connsiteX114" fmla="*/ 243840 w 4287520"/>
              <a:gd name="connsiteY114" fmla="*/ 4023360 h 4754880"/>
              <a:gd name="connsiteX115" fmla="*/ 254000 w 4287520"/>
              <a:gd name="connsiteY115" fmla="*/ 4053840 h 4754880"/>
              <a:gd name="connsiteX116" fmla="*/ 284480 w 4287520"/>
              <a:gd name="connsiteY116" fmla="*/ 4236720 h 4754880"/>
              <a:gd name="connsiteX117" fmla="*/ 294640 w 4287520"/>
              <a:gd name="connsiteY117" fmla="*/ 4287520 h 4754880"/>
              <a:gd name="connsiteX118" fmla="*/ 335280 w 4287520"/>
              <a:gd name="connsiteY118" fmla="*/ 4378960 h 4754880"/>
              <a:gd name="connsiteX119" fmla="*/ 365760 w 4287520"/>
              <a:gd name="connsiteY119" fmla="*/ 4480560 h 4754880"/>
              <a:gd name="connsiteX120" fmla="*/ 375920 w 4287520"/>
              <a:gd name="connsiteY120" fmla="*/ 4683760 h 4754880"/>
              <a:gd name="connsiteX121" fmla="*/ 386080 w 4287520"/>
              <a:gd name="connsiteY121" fmla="*/ 4754880 h 475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4287520" h="4754880">
                <a:moveTo>
                  <a:pt x="3952240" y="640080"/>
                </a:moveTo>
                <a:cubicBezTo>
                  <a:pt x="3955627" y="728133"/>
                  <a:pt x="3942377" y="818427"/>
                  <a:pt x="3962400" y="904240"/>
                </a:cubicBezTo>
                <a:cubicBezTo>
                  <a:pt x="3967949" y="928023"/>
                  <a:pt x="4023360" y="944880"/>
                  <a:pt x="4023360" y="944880"/>
                </a:cubicBezTo>
                <a:cubicBezTo>
                  <a:pt x="4033520" y="941493"/>
                  <a:pt x="4043238" y="936235"/>
                  <a:pt x="4053840" y="934720"/>
                </a:cubicBezTo>
                <a:cubicBezTo>
                  <a:pt x="4090871" y="929430"/>
                  <a:pt x="4129713" y="935115"/>
                  <a:pt x="4165600" y="924560"/>
                </a:cubicBezTo>
                <a:cubicBezTo>
                  <a:pt x="4189029" y="917669"/>
                  <a:pt x="4226560" y="883920"/>
                  <a:pt x="4226560" y="883920"/>
                </a:cubicBezTo>
                <a:cubicBezTo>
                  <a:pt x="4262946" y="829341"/>
                  <a:pt x="4263948" y="839422"/>
                  <a:pt x="4277360" y="792480"/>
                </a:cubicBezTo>
                <a:cubicBezTo>
                  <a:pt x="4281196" y="779054"/>
                  <a:pt x="4284133" y="765387"/>
                  <a:pt x="4287520" y="751840"/>
                </a:cubicBezTo>
                <a:cubicBezTo>
                  <a:pt x="4281510" y="703760"/>
                  <a:pt x="4289972" y="673012"/>
                  <a:pt x="4257040" y="640080"/>
                </a:cubicBezTo>
                <a:cubicBezTo>
                  <a:pt x="4248406" y="631446"/>
                  <a:pt x="4236720" y="626533"/>
                  <a:pt x="4226560" y="619760"/>
                </a:cubicBezTo>
                <a:cubicBezTo>
                  <a:pt x="4141893" y="623147"/>
                  <a:pt x="4056380" y="617502"/>
                  <a:pt x="3972560" y="629920"/>
                </a:cubicBezTo>
                <a:cubicBezTo>
                  <a:pt x="3960481" y="631709"/>
                  <a:pt x="3960874" y="651766"/>
                  <a:pt x="3952240" y="660400"/>
                </a:cubicBezTo>
                <a:cubicBezTo>
                  <a:pt x="3943606" y="669034"/>
                  <a:pt x="3931920" y="673947"/>
                  <a:pt x="3921760" y="680720"/>
                </a:cubicBezTo>
                <a:cubicBezTo>
                  <a:pt x="3914987" y="667173"/>
                  <a:pt x="3906758" y="654261"/>
                  <a:pt x="3901440" y="640080"/>
                </a:cubicBezTo>
                <a:cubicBezTo>
                  <a:pt x="3889315" y="607748"/>
                  <a:pt x="3898154" y="593434"/>
                  <a:pt x="3870960" y="568960"/>
                </a:cubicBezTo>
                <a:cubicBezTo>
                  <a:pt x="3845787" y="546304"/>
                  <a:pt x="3817859" y="526786"/>
                  <a:pt x="3789680" y="508000"/>
                </a:cubicBezTo>
                <a:cubicBezTo>
                  <a:pt x="3759069" y="487593"/>
                  <a:pt x="3754653" y="482829"/>
                  <a:pt x="3718560" y="467360"/>
                </a:cubicBezTo>
                <a:cubicBezTo>
                  <a:pt x="3708716" y="463141"/>
                  <a:pt x="3698240" y="460587"/>
                  <a:pt x="3688080" y="457200"/>
                </a:cubicBezTo>
                <a:cubicBezTo>
                  <a:pt x="3608831" y="377951"/>
                  <a:pt x="3710570" y="473264"/>
                  <a:pt x="3616960" y="406400"/>
                </a:cubicBezTo>
                <a:cubicBezTo>
                  <a:pt x="3605268" y="398049"/>
                  <a:pt x="3598172" y="384271"/>
                  <a:pt x="3586480" y="375920"/>
                </a:cubicBezTo>
                <a:cubicBezTo>
                  <a:pt x="3574155" y="367117"/>
                  <a:pt x="3557667" y="365061"/>
                  <a:pt x="3545840" y="355600"/>
                </a:cubicBezTo>
                <a:cubicBezTo>
                  <a:pt x="3448279" y="277551"/>
                  <a:pt x="3527715" y="303207"/>
                  <a:pt x="3434080" y="284480"/>
                </a:cubicBezTo>
                <a:cubicBezTo>
                  <a:pt x="3417147" y="274320"/>
                  <a:pt x="3401257" y="262172"/>
                  <a:pt x="3383280" y="254000"/>
                </a:cubicBezTo>
                <a:cubicBezTo>
                  <a:pt x="3363781" y="245137"/>
                  <a:pt x="3342640" y="240453"/>
                  <a:pt x="3322320" y="233680"/>
                </a:cubicBezTo>
                <a:cubicBezTo>
                  <a:pt x="3312160" y="230293"/>
                  <a:pt x="3301419" y="228309"/>
                  <a:pt x="3291840" y="223520"/>
                </a:cubicBezTo>
                <a:cubicBezTo>
                  <a:pt x="3271520" y="213360"/>
                  <a:pt x="3251851" y="201778"/>
                  <a:pt x="3230880" y="193040"/>
                </a:cubicBezTo>
                <a:cubicBezTo>
                  <a:pt x="3211108" y="184802"/>
                  <a:pt x="3187742" y="184601"/>
                  <a:pt x="3169920" y="172720"/>
                </a:cubicBezTo>
                <a:cubicBezTo>
                  <a:pt x="3159760" y="165947"/>
                  <a:pt x="3150362" y="157861"/>
                  <a:pt x="3139440" y="152400"/>
                </a:cubicBezTo>
                <a:cubicBezTo>
                  <a:pt x="3101181" y="133271"/>
                  <a:pt x="3086805" y="131621"/>
                  <a:pt x="3048000" y="121920"/>
                </a:cubicBezTo>
                <a:cubicBezTo>
                  <a:pt x="3037840" y="115147"/>
                  <a:pt x="3028953" y="105887"/>
                  <a:pt x="3017520" y="101600"/>
                </a:cubicBezTo>
                <a:cubicBezTo>
                  <a:pt x="3001351" y="95537"/>
                  <a:pt x="2983473" y="95628"/>
                  <a:pt x="2966720" y="91440"/>
                </a:cubicBezTo>
                <a:cubicBezTo>
                  <a:pt x="2956330" y="88843"/>
                  <a:pt x="2946572" y="84098"/>
                  <a:pt x="2936240" y="81280"/>
                </a:cubicBezTo>
                <a:cubicBezTo>
                  <a:pt x="2909297" y="73932"/>
                  <a:pt x="2881454" y="69791"/>
                  <a:pt x="2854960" y="60960"/>
                </a:cubicBezTo>
                <a:cubicBezTo>
                  <a:pt x="2844800" y="57573"/>
                  <a:pt x="2834059" y="55589"/>
                  <a:pt x="2824480" y="50800"/>
                </a:cubicBezTo>
                <a:cubicBezTo>
                  <a:pt x="2813558" y="45339"/>
                  <a:pt x="2805433" y="34767"/>
                  <a:pt x="2794000" y="30480"/>
                </a:cubicBezTo>
                <a:cubicBezTo>
                  <a:pt x="2777831" y="24417"/>
                  <a:pt x="2760057" y="24066"/>
                  <a:pt x="2743200" y="20320"/>
                </a:cubicBezTo>
                <a:cubicBezTo>
                  <a:pt x="2656972" y="1158"/>
                  <a:pt x="2754722" y="17612"/>
                  <a:pt x="2631440" y="0"/>
                </a:cubicBezTo>
                <a:cubicBezTo>
                  <a:pt x="2421467" y="3387"/>
                  <a:pt x="2211328" y="1168"/>
                  <a:pt x="2001520" y="10160"/>
                </a:cubicBezTo>
                <a:cubicBezTo>
                  <a:pt x="1973618" y="11356"/>
                  <a:pt x="1948029" y="27701"/>
                  <a:pt x="1920240" y="30480"/>
                </a:cubicBezTo>
                <a:cubicBezTo>
                  <a:pt x="1801457" y="42358"/>
                  <a:pt x="1852015" y="33965"/>
                  <a:pt x="1767840" y="50800"/>
                </a:cubicBezTo>
                <a:cubicBezTo>
                  <a:pt x="1754293" y="60960"/>
                  <a:pt x="1742831" y="74767"/>
                  <a:pt x="1727200" y="81280"/>
                </a:cubicBezTo>
                <a:cubicBezTo>
                  <a:pt x="1701421" y="92021"/>
                  <a:pt x="1672414" y="92769"/>
                  <a:pt x="1645920" y="101600"/>
                </a:cubicBezTo>
                <a:cubicBezTo>
                  <a:pt x="1588946" y="120591"/>
                  <a:pt x="1625830" y="109163"/>
                  <a:pt x="1534160" y="132080"/>
                </a:cubicBezTo>
                <a:cubicBezTo>
                  <a:pt x="1520613" y="135467"/>
                  <a:pt x="1506009" y="135995"/>
                  <a:pt x="1493520" y="142240"/>
                </a:cubicBezTo>
                <a:cubicBezTo>
                  <a:pt x="1479973" y="149013"/>
                  <a:pt x="1466801" y="156594"/>
                  <a:pt x="1452880" y="162560"/>
                </a:cubicBezTo>
                <a:cubicBezTo>
                  <a:pt x="1443036" y="166779"/>
                  <a:pt x="1431979" y="167931"/>
                  <a:pt x="1422400" y="172720"/>
                </a:cubicBezTo>
                <a:cubicBezTo>
                  <a:pt x="1332039" y="217900"/>
                  <a:pt x="1470029" y="166484"/>
                  <a:pt x="1341120" y="213360"/>
                </a:cubicBezTo>
                <a:cubicBezTo>
                  <a:pt x="1320990" y="220680"/>
                  <a:pt x="1297982" y="221799"/>
                  <a:pt x="1280160" y="233680"/>
                </a:cubicBezTo>
                <a:lnTo>
                  <a:pt x="1188720" y="294640"/>
                </a:lnTo>
                <a:cubicBezTo>
                  <a:pt x="1178560" y="301413"/>
                  <a:pt x="1169162" y="309499"/>
                  <a:pt x="1158240" y="314960"/>
                </a:cubicBezTo>
                <a:cubicBezTo>
                  <a:pt x="1144693" y="321733"/>
                  <a:pt x="1130587" y="327488"/>
                  <a:pt x="1117600" y="335280"/>
                </a:cubicBezTo>
                <a:lnTo>
                  <a:pt x="1026160" y="396240"/>
                </a:lnTo>
                <a:cubicBezTo>
                  <a:pt x="1016000" y="403013"/>
                  <a:pt x="1005449" y="409234"/>
                  <a:pt x="995680" y="416560"/>
                </a:cubicBezTo>
                <a:cubicBezTo>
                  <a:pt x="982133" y="426720"/>
                  <a:pt x="969742" y="438639"/>
                  <a:pt x="955040" y="447040"/>
                </a:cubicBezTo>
                <a:cubicBezTo>
                  <a:pt x="945741" y="452353"/>
                  <a:pt x="933922" y="451999"/>
                  <a:pt x="924560" y="457200"/>
                </a:cubicBezTo>
                <a:cubicBezTo>
                  <a:pt x="819754" y="515426"/>
                  <a:pt x="902089" y="485010"/>
                  <a:pt x="833120" y="508000"/>
                </a:cubicBezTo>
                <a:cubicBezTo>
                  <a:pt x="822960" y="518160"/>
                  <a:pt x="813678" y="529282"/>
                  <a:pt x="802640" y="538480"/>
                </a:cubicBezTo>
                <a:cubicBezTo>
                  <a:pt x="756831" y="576654"/>
                  <a:pt x="760599" y="545661"/>
                  <a:pt x="711200" y="619760"/>
                </a:cubicBezTo>
                <a:cubicBezTo>
                  <a:pt x="697653" y="640080"/>
                  <a:pt x="685213" y="661183"/>
                  <a:pt x="670560" y="680720"/>
                </a:cubicBezTo>
                <a:cubicBezTo>
                  <a:pt x="660400" y="694267"/>
                  <a:pt x="649055" y="707001"/>
                  <a:pt x="640080" y="721360"/>
                </a:cubicBezTo>
                <a:cubicBezTo>
                  <a:pt x="632053" y="734203"/>
                  <a:pt x="627274" y="748850"/>
                  <a:pt x="619760" y="762000"/>
                </a:cubicBezTo>
                <a:cubicBezTo>
                  <a:pt x="613702" y="772602"/>
                  <a:pt x="606213" y="782320"/>
                  <a:pt x="599440" y="792480"/>
                </a:cubicBezTo>
                <a:cubicBezTo>
                  <a:pt x="596053" y="809413"/>
                  <a:pt x="594741" y="826897"/>
                  <a:pt x="589280" y="843280"/>
                </a:cubicBezTo>
                <a:cubicBezTo>
                  <a:pt x="584491" y="857648"/>
                  <a:pt x="574278" y="869739"/>
                  <a:pt x="568960" y="883920"/>
                </a:cubicBezTo>
                <a:cubicBezTo>
                  <a:pt x="564057" y="896995"/>
                  <a:pt x="562812" y="911185"/>
                  <a:pt x="558800" y="924560"/>
                </a:cubicBezTo>
                <a:cubicBezTo>
                  <a:pt x="552645" y="945076"/>
                  <a:pt x="545253" y="965200"/>
                  <a:pt x="538480" y="985520"/>
                </a:cubicBezTo>
                <a:cubicBezTo>
                  <a:pt x="535093" y="995680"/>
                  <a:pt x="530420" y="1005498"/>
                  <a:pt x="528320" y="1016000"/>
                </a:cubicBezTo>
                <a:cubicBezTo>
                  <a:pt x="505900" y="1128102"/>
                  <a:pt x="518922" y="1084835"/>
                  <a:pt x="497840" y="1148080"/>
                </a:cubicBezTo>
                <a:cubicBezTo>
                  <a:pt x="494453" y="1178560"/>
                  <a:pt x="487680" y="1208852"/>
                  <a:pt x="487680" y="1239520"/>
                </a:cubicBezTo>
                <a:cubicBezTo>
                  <a:pt x="487680" y="1361487"/>
                  <a:pt x="491593" y="1483473"/>
                  <a:pt x="497840" y="1605280"/>
                </a:cubicBezTo>
                <a:cubicBezTo>
                  <a:pt x="498388" y="1615976"/>
                  <a:pt x="505058" y="1625462"/>
                  <a:pt x="508000" y="1635760"/>
                </a:cubicBezTo>
                <a:cubicBezTo>
                  <a:pt x="511836" y="1649186"/>
                  <a:pt x="511232" y="1664276"/>
                  <a:pt x="518160" y="1676400"/>
                </a:cubicBezTo>
                <a:cubicBezTo>
                  <a:pt x="525289" y="1688875"/>
                  <a:pt x="539442" y="1695842"/>
                  <a:pt x="548640" y="1706880"/>
                </a:cubicBezTo>
                <a:cubicBezTo>
                  <a:pt x="583991" y="1749301"/>
                  <a:pt x="549403" y="1730841"/>
                  <a:pt x="599440" y="1747520"/>
                </a:cubicBezTo>
                <a:cubicBezTo>
                  <a:pt x="653627" y="1744133"/>
                  <a:pt x="708872" y="1748545"/>
                  <a:pt x="762000" y="1737360"/>
                </a:cubicBezTo>
                <a:cubicBezTo>
                  <a:pt x="776060" y="1734400"/>
                  <a:pt x="790118" y="1721053"/>
                  <a:pt x="792480" y="1706880"/>
                </a:cubicBezTo>
                <a:cubicBezTo>
                  <a:pt x="795297" y="1689979"/>
                  <a:pt x="787073" y="1614786"/>
                  <a:pt x="772160" y="1584960"/>
                </a:cubicBezTo>
                <a:cubicBezTo>
                  <a:pt x="766699" y="1574038"/>
                  <a:pt x="761375" y="1562108"/>
                  <a:pt x="751840" y="1554480"/>
                </a:cubicBezTo>
                <a:cubicBezTo>
                  <a:pt x="743477" y="1547790"/>
                  <a:pt x="731520" y="1547707"/>
                  <a:pt x="721360" y="1544320"/>
                </a:cubicBezTo>
                <a:cubicBezTo>
                  <a:pt x="670560" y="1547707"/>
                  <a:pt x="619180" y="1546110"/>
                  <a:pt x="568960" y="1554480"/>
                </a:cubicBezTo>
                <a:cubicBezTo>
                  <a:pt x="546793" y="1558175"/>
                  <a:pt x="526781" y="1588039"/>
                  <a:pt x="518160" y="1605280"/>
                </a:cubicBezTo>
                <a:cubicBezTo>
                  <a:pt x="513371" y="1614859"/>
                  <a:pt x="512789" y="1626181"/>
                  <a:pt x="508000" y="1635760"/>
                </a:cubicBezTo>
                <a:cubicBezTo>
                  <a:pt x="502539" y="1646682"/>
                  <a:pt x="493141" y="1655318"/>
                  <a:pt x="487680" y="1666240"/>
                </a:cubicBezTo>
                <a:cubicBezTo>
                  <a:pt x="482891" y="1675819"/>
                  <a:pt x="482721" y="1687358"/>
                  <a:pt x="477520" y="1696720"/>
                </a:cubicBezTo>
                <a:cubicBezTo>
                  <a:pt x="454163" y="1738762"/>
                  <a:pt x="433036" y="1761029"/>
                  <a:pt x="406400" y="1798320"/>
                </a:cubicBezTo>
                <a:cubicBezTo>
                  <a:pt x="399303" y="1808256"/>
                  <a:pt x="393897" y="1819419"/>
                  <a:pt x="386080" y="1828800"/>
                </a:cubicBezTo>
                <a:cubicBezTo>
                  <a:pt x="376882" y="1839838"/>
                  <a:pt x="364798" y="1848242"/>
                  <a:pt x="355600" y="1859280"/>
                </a:cubicBezTo>
                <a:cubicBezTo>
                  <a:pt x="313267" y="1910080"/>
                  <a:pt x="360680" y="1872827"/>
                  <a:pt x="304800" y="1910080"/>
                </a:cubicBezTo>
                <a:cubicBezTo>
                  <a:pt x="298027" y="1920240"/>
                  <a:pt x="292297" y="1931179"/>
                  <a:pt x="284480" y="1940560"/>
                </a:cubicBezTo>
                <a:cubicBezTo>
                  <a:pt x="275282" y="1951598"/>
                  <a:pt x="262351" y="1959348"/>
                  <a:pt x="254000" y="1971040"/>
                </a:cubicBezTo>
                <a:cubicBezTo>
                  <a:pt x="245197" y="1983365"/>
                  <a:pt x="241472" y="1998693"/>
                  <a:pt x="233680" y="2011680"/>
                </a:cubicBezTo>
                <a:cubicBezTo>
                  <a:pt x="221115" y="2032621"/>
                  <a:pt x="200763" y="2049472"/>
                  <a:pt x="193040" y="2072640"/>
                </a:cubicBezTo>
                <a:cubicBezTo>
                  <a:pt x="189653" y="2082800"/>
                  <a:pt x="187312" y="2093370"/>
                  <a:pt x="182880" y="2103120"/>
                </a:cubicBezTo>
                <a:cubicBezTo>
                  <a:pt x="170345" y="2130696"/>
                  <a:pt x="155787" y="2157307"/>
                  <a:pt x="142240" y="2184400"/>
                </a:cubicBezTo>
                <a:lnTo>
                  <a:pt x="121920" y="2225040"/>
                </a:lnTo>
                <a:cubicBezTo>
                  <a:pt x="115147" y="2238587"/>
                  <a:pt x="105273" y="2250987"/>
                  <a:pt x="101600" y="2265680"/>
                </a:cubicBezTo>
                <a:cubicBezTo>
                  <a:pt x="96444" y="2286303"/>
                  <a:pt x="90025" y="2316394"/>
                  <a:pt x="81280" y="2336800"/>
                </a:cubicBezTo>
                <a:cubicBezTo>
                  <a:pt x="75314" y="2350721"/>
                  <a:pt x="65749" y="2363072"/>
                  <a:pt x="60960" y="2377440"/>
                </a:cubicBezTo>
                <a:cubicBezTo>
                  <a:pt x="43348" y="2430275"/>
                  <a:pt x="37287" y="2475387"/>
                  <a:pt x="30480" y="2529840"/>
                </a:cubicBezTo>
                <a:cubicBezTo>
                  <a:pt x="26676" y="2560271"/>
                  <a:pt x="24373" y="2590881"/>
                  <a:pt x="20320" y="2621280"/>
                </a:cubicBezTo>
                <a:cubicBezTo>
                  <a:pt x="17597" y="2641700"/>
                  <a:pt x="13292" y="2661879"/>
                  <a:pt x="10160" y="2682240"/>
                </a:cubicBezTo>
                <a:cubicBezTo>
                  <a:pt x="6519" y="2705909"/>
                  <a:pt x="3387" y="2729653"/>
                  <a:pt x="0" y="2753360"/>
                </a:cubicBezTo>
                <a:cubicBezTo>
                  <a:pt x="3387" y="2868507"/>
                  <a:pt x="1953" y="2983896"/>
                  <a:pt x="10160" y="3098800"/>
                </a:cubicBezTo>
                <a:cubicBezTo>
                  <a:pt x="14546" y="3160199"/>
                  <a:pt x="33403" y="3178688"/>
                  <a:pt x="50800" y="3230880"/>
                </a:cubicBezTo>
                <a:cubicBezTo>
                  <a:pt x="55216" y="3244127"/>
                  <a:pt x="57573" y="3257973"/>
                  <a:pt x="60960" y="3271520"/>
                </a:cubicBezTo>
                <a:cubicBezTo>
                  <a:pt x="64347" y="3302000"/>
                  <a:pt x="66078" y="3332710"/>
                  <a:pt x="71120" y="3362960"/>
                </a:cubicBezTo>
                <a:cubicBezTo>
                  <a:pt x="72881" y="3373524"/>
                  <a:pt x="78338" y="3383142"/>
                  <a:pt x="81280" y="3393440"/>
                </a:cubicBezTo>
                <a:cubicBezTo>
                  <a:pt x="85116" y="3406866"/>
                  <a:pt x="88942" y="3420342"/>
                  <a:pt x="91440" y="3434080"/>
                </a:cubicBezTo>
                <a:cubicBezTo>
                  <a:pt x="95724" y="3457641"/>
                  <a:pt x="96904" y="3481718"/>
                  <a:pt x="101600" y="3505200"/>
                </a:cubicBezTo>
                <a:cubicBezTo>
                  <a:pt x="108160" y="3538002"/>
                  <a:pt x="129846" y="3566896"/>
                  <a:pt x="142240" y="3596640"/>
                </a:cubicBezTo>
                <a:cubicBezTo>
                  <a:pt x="150478" y="3616412"/>
                  <a:pt x="155787" y="3637280"/>
                  <a:pt x="162560" y="3657600"/>
                </a:cubicBezTo>
                <a:cubicBezTo>
                  <a:pt x="186920" y="3730681"/>
                  <a:pt x="157365" y="3639418"/>
                  <a:pt x="182880" y="3728720"/>
                </a:cubicBezTo>
                <a:cubicBezTo>
                  <a:pt x="185822" y="3739018"/>
                  <a:pt x="189653" y="3749040"/>
                  <a:pt x="193040" y="3759200"/>
                </a:cubicBezTo>
                <a:cubicBezTo>
                  <a:pt x="217740" y="3956799"/>
                  <a:pt x="184859" y="3749521"/>
                  <a:pt x="223520" y="3891280"/>
                </a:cubicBezTo>
                <a:cubicBezTo>
                  <a:pt x="229816" y="3914367"/>
                  <a:pt x="239835" y="4003333"/>
                  <a:pt x="243840" y="4023360"/>
                </a:cubicBezTo>
                <a:cubicBezTo>
                  <a:pt x="245940" y="4033862"/>
                  <a:pt x="250613" y="4043680"/>
                  <a:pt x="254000" y="4053840"/>
                </a:cubicBezTo>
                <a:cubicBezTo>
                  <a:pt x="291233" y="4314472"/>
                  <a:pt x="258349" y="4119129"/>
                  <a:pt x="284480" y="4236720"/>
                </a:cubicBezTo>
                <a:cubicBezTo>
                  <a:pt x="288226" y="4253577"/>
                  <a:pt x="290096" y="4270860"/>
                  <a:pt x="294640" y="4287520"/>
                </a:cubicBezTo>
                <a:cubicBezTo>
                  <a:pt x="337346" y="4444107"/>
                  <a:pt x="292518" y="4282746"/>
                  <a:pt x="335280" y="4378960"/>
                </a:cubicBezTo>
                <a:cubicBezTo>
                  <a:pt x="349415" y="4410763"/>
                  <a:pt x="357316" y="4446784"/>
                  <a:pt x="365760" y="4480560"/>
                </a:cubicBezTo>
                <a:cubicBezTo>
                  <a:pt x="369147" y="4548293"/>
                  <a:pt x="370512" y="4616158"/>
                  <a:pt x="375920" y="4683760"/>
                </a:cubicBezTo>
                <a:cubicBezTo>
                  <a:pt x="387408" y="4827364"/>
                  <a:pt x="386080" y="4683496"/>
                  <a:pt x="386080" y="4754880"/>
                </a:cubicBezTo>
              </a:path>
            </a:pathLst>
          </a:cu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Serbest Form 16"/>
          <p:cNvSpPr/>
          <p:nvPr/>
        </p:nvSpPr>
        <p:spPr>
          <a:xfrm>
            <a:off x="5494020" y="1188721"/>
            <a:ext cx="3322320" cy="5521079"/>
          </a:xfrm>
          <a:custGeom>
            <a:avLst/>
            <a:gdLst>
              <a:gd name="connsiteX0" fmla="*/ 0 w 4429760"/>
              <a:gd name="connsiteY0" fmla="*/ 142240 h 5521079"/>
              <a:gd name="connsiteX1" fmla="*/ 579120 w 4429760"/>
              <a:gd name="connsiteY1" fmla="*/ 91440 h 5521079"/>
              <a:gd name="connsiteX2" fmla="*/ 792480 w 4429760"/>
              <a:gd name="connsiteY2" fmla="*/ 71120 h 5521079"/>
              <a:gd name="connsiteX3" fmla="*/ 2733040 w 4429760"/>
              <a:gd name="connsiteY3" fmla="*/ 40640 h 5521079"/>
              <a:gd name="connsiteX4" fmla="*/ 2936240 w 4429760"/>
              <a:gd name="connsiteY4" fmla="*/ 20320 h 5521079"/>
              <a:gd name="connsiteX5" fmla="*/ 2987040 w 4429760"/>
              <a:gd name="connsiteY5" fmla="*/ 10160 h 5521079"/>
              <a:gd name="connsiteX6" fmla="*/ 3180080 w 4429760"/>
              <a:gd name="connsiteY6" fmla="*/ 0 h 5521079"/>
              <a:gd name="connsiteX7" fmla="*/ 3718560 w 4429760"/>
              <a:gd name="connsiteY7" fmla="*/ 10160 h 5521079"/>
              <a:gd name="connsiteX8" fmla="*/ 3749040 w 4429760"/>
              <a:gd name="connsiteY8" fmla="*/ 30480 h 5521079"/>
              <a:gd name="connsiteX9" fmla="*/ 3840480 w 4429760"/>
              <a:gd name="connsiteY9" fmla="*/ 101600 h 5521079"/>
              <a:gd name="connsiteX10" fmla="*/ 3881120 w 4429760"/>
              <a:gd name="connsiteY10" fmla="*/ 132080 h 5521079"/>
              <a:gd name="connsiteX11" fmla="*/ 3942080 w 4429760"/>
              <a:gd name="connsiteY11" fmla="*/ 203200 h 5521079"/>
              <a:gd name="connsiteX12" fmla="*/ 3982720 w 4429760"/>
              <a:gd name="connsiteY12" fmla="*/ 274320 h 5521079"/>
              <a:gd name="connsiteX13" fmla="*/ 4013200 w 4429760"/>
              <a:gd name="connsiteY13" fmla="*/ 345440 h 5521079"/>
              <a:gd name="connsiteX14" fmla="*/ 4033520 w 4429760"/>
              <a:gd name="connsiteY14" fmla="*/ 375920 h 5521079"/>
              <a:gd name="connsiteX15" fmla="*/ 4064000 w 4429760"/>
              <a:gd name="connsiteY15" fmla="*/ 436880 h 5521079"/>
              <a:gd name="connsiteX16" fmla="*/ 4084320 w 4429760"/>
              <a:gd name="connsiteY16" fmla="*/ 467360 h 5521079"/>
              <a:gd name="connsiteX17" fmla="*/ 4104640 w 4429760"/>
              <a:gd name="connsiteY17" fmla="*/ 508000 h 5521079"/>
              <a:gd name="connsiteX18" fmla="*/ 4124960 w 4429760"/>
              <a:gd name="connsiteY18" fmla="*/ 538480 h 5521079"/>
              <a:gd name="connsiteX19" fmla="*/ 4196080 w 4429760"/>
              <a:gd name="connsiteY19" fmla="*/ 751840 h 5521079"/>
              <a:gd name="connsiteX20" fmla="*/ 4216400 w 4429760"/>
              <a:gd name="connsiteY20" fmla="*/ 812800 h 5521079"/>
              <a:gd name="connsiteX21" fmla="*/ 4226560 w 4429760"/>
              <a:gd name="connsiteY21" fmla="*/ 863600 h 5521079"/>
              <a:gd name="connsiteX22" fmla="*/ 4257040 w 4429760"/>
              <a:gd name="connsiteY22" fmla="*/ 924560 h 5521079"/>
              <a:gd name="connsiteX23" fmla="*/ 4277360 w 4429760"/>
              <a:gd name="connsiteY23" fmla="*/ 985520 h 5521079"/>
              <a:gd name="connsiteX24" fmla="*/ 4297680 w 4429760"/>
              <a:gd name="connsiteY24" fmla="*/ 1158240 h 5521079"/>
              <a:gd name="connsiteX25" fmla="*/ 4307840 w 4429760"/>
              <a:gd name="connsiteY25" fmla="*/ 1229360 h 5521079"/>
              <a:gd name="connsiteX26" fmla="*/ 4328160 w 4429760"/>
              <a:gd name="connsiteY26" fmla="*/ 1300480 h 5521079"/>
              <a:gd name="connsiteX27" fmla="*/ 4358640 w 4429760"/>
              <a:gd name="connsiteY27" fmla="*/ 1554480 h 5521079"/>
              <a:gd name="connsiteX28" fmla="*/ 4368800 w 4429760"/>
              <a:gd name="connsiteY28" fmla="*/ 2641600 h 5521079"/>
              <a:gd name="connsiteX29" fmla="*/ 4399280 w 4429760"/>
              <a:gd name="connsiteY29" fmla="*/ 3088640 h 5521079"/>
              <a:gd name="connsiteX30" fmla="*/ 4429760 w 4429760"/>
              <a:gd name="connsiteY30" fmla="*/ 3312160 h 5521079"/>
              <a:gd name="connsiteX31" fmla="*/ 4419600 w 4429760"/>
              <a:gd name="connsiteY31" fmla="*/ 3759200 h 5521079"/>
              <a:gd name="connsiteX32" fmla="*/ 4399280 w 4429760"/>
              <a:gd name="connsiteY32" fmla="*/ 3972560 h 5521079"/>
              <a:gd name="connsiteX33" fmla="*/ 4389120 w 4429760"/>
              <a:gd name="connsiteY33" fmla="*/ 4216400 h 5521079"/>
              <a:gd name="connsiteX34" fmla="*/ 4378960 w 4429760"/>
              <a:gd name="connsiteY34" fmla="*/ 4246880 h 5521079"/>
              <a:gd name="connsiteX35" fmla="*/ 4328160 w 4429760"/>
              <a:gd name="connsiteY35" fmla="*/ 4307840 h 5521079"/>
              <a:gd name="connsiteX36" fmla="*/ 4226560 w 4429760"/>
              <a:gd name="connsiteY36" fmla="*/ 4429760 h 5521079"/>
              <a:gd name="connsiteX37" fmla="*/ 4114800 w 4429760"/>
              <a:gd name="connsiteY37" fmla="*/ 4511040 h 5521079"/>
              <a:gd name="connsiteX38" fmla="*/ 4084320 w 4429760"/>
              <a:gd name="connsiteY38" fmla="*/ 4541520 h 5521079"/>
              <a:gd name="connsiteX39" fmla="*/ 4043680 w 4429760"/>
              <a:gd name="connsiteY39" fmla="*/ 4561840 h 5521079"/>
              <a:gd name="connsiteX40" fmla="*/ 3972560 w 4429760"/>
              <a:gd name="connsiteY40" fmla="*/ 4612640 h 5521079"/>
              <a:gd name="connsiteX41" fmla="*/ 3931920 w 4429760"/>
              <a:gd name="connsiteY41" fmla="*/ 4632960 h 5521079"/>
              <a:gd name="connsiteX42" fmla="*/ 3891280 w 4429760"/>
              <a:gd name="connsiteY42" fmla="*/ 4663440 h 5521079"/>
              <a:gd name="connsiteX43" fmla="*/ 3850640 w 4429760"/>
              <a:gd name="connsiteY43" fmla="*/ 4683760 h 5521079"/>
              <a:gd name="connsiteX44" fmla="*/ 3820160 w 4429760"/>
              <a:gd name="connsiteY44" fmla="*/ 4704080 h 5521079"/>
              <a:gd name="connsiteX45" fmla="*/ 3738880 w 4429760"/>
              <a:gd name="connsiteY45" fmla="*/ 4724400 h 5521079"/>
              <a:gd name="connsiteX46" fmla="*/ 3708400 w 4429760"/>
              <a:gd name="connsiteY46" fmla="*/ 4734560 h 5521079"/>
              <a:gd name="connsiteX47" fmla="*/ 3667760 w 4429760"/>
              <a:gd name="connsiteY47" fmla="*/ 4744720 h 5521079"/>
              <a:gd name="connsiteX48" fmla="*/ 3627120 w 4429760"/>
              <a:gd name="connsiteY48" fmla="*/ 4765040 h 5521079"/>
              <a:gd name="connsiteX49" fmla="*/ 3556000 w 4429760"/>
              <a:gd name="connsiteY49" fmla="*/ 4775200 h 5521079"/>
              <a:gd name="connsiteX50" fmla="*/ 3484880 w 4429760"/>
              <a:gd name="connsiteY50" fmla="*/ 4795520 h 5521079"/>
              <a:gd name="connsiteX51" fmla="*/ 3342640 w 4429760"/>
              <a:gd name="connsiteY51" fmla="*/ 4815840 h 5521079"/>
              <a:gd name="connsiteX52" fmla="*/ 3098800 w 4429760"/>
              <a:gd name="connsiteY52" fmla="*/ 4836160 h 5521079"/>
              <a:gd name="connsiteX53" fmla="*/ 2936240 w 4429760"/>
              <a:gd name="connsiteY53" fmla="*/ 4866640 h 5521079"/>
              <a:gd name="connsiteX54" fmla="*/ 2804160 w 4429760"/>
              <a:gd name="connsiteY54" fmla="*/ 4876800 h 5521079"/>
              <a:gd name="connsiteX55" fmla="*/ 2600960 w 4429760"/>
              <a:gd name="connsiteY55" fmla="*/ 4897120 h 5521079"/>
              <a:gd name="connsiteX56" fmla="*/ 2550160 w 4429760"/>
              <a:gd name="connsiteY56" fmla="*/ 4907280 h 5521079"/>
              <a:gd name="connsiteX57" fmla="*/ 2225040 w 4429760"/>
              <a:gd name="connsiteY57" fmla="*/ 4937760 h 5521079"/>
              <a:gd name="connsiteX58" fmla="*/ 1991360 w 4429760"/>
              <a:gd name="connsiteY58" fmla="*/ 4968240 h 5521079"/>
              <a:gd name="connsiteX59" fmla="*/ 1849120 w 4429760"/>
              <a:gd name="connsiteY59" fmla="*/ 4978400 h 5521079"/>
              <a:gd name="connsiteX60" fmla="*/ 1747520 w 4429760"/>
              <a:gd name="connsiteY60" fmla="*/ 4988560 h 5521079"/>
              <a:gd name="connsiteX61" fmla="*/ 1706880 w 4429760"/>
              <a:gd name="connsiteY61" fmla="*/ 4998720 h 5521079"/>
              <a:gd name="connsiteX62" fmla="*/ 1645920 w 4429760"/>
              <a:gd name="connsiteY62" fmla="*/ 5008880 h 5521079"/>
              <a:gd name="connsiteX63" fmla="*/ 1615440 w 4429760"/>
              <a:gd name="connsiteY63" fmla="*/ 5019040 h 5521079"/>
              <a:gd name="connsiteX64" fmla="*/ 1534160 w 4429760"/>
              <a:gd name="connsiteY64" fmla="*/ 5029200 h 5521079"/>
              <a:gd name="connsiteX65" fmla="*/ 1503680 w 4429760"/>
              <a:gd name="connsiteY65" fmla="*/ 5039360 h 5521079"/>
              <a:gd name="connsiteX66" fmla="*/ 1371600 w 4429760"/>
              <a:gd name="connsiteY66" fmla="*/ 5059680 h 5521079"/>
              <a:gd name="connsiteX67" fmla="*/ 1198880 w 4429760"/>
              <a:gd name="connsiteY67" fmla="*/ 5080000 h 5521079"/>
              <a:gd name="connsiteX68" fmla="*/ 1117600 w 4429760"/>
              <a:gd name="connsiteY68" fmla="*/ 5100320 h 5521079"/>
              <a:gd name="connsiteX69" fmla="*/ 1026160 w 4429760"/>
              <a:gd name="connsiteY69" fmla="*/ 5120640 h 5521079"/>
              <a:gd name="connsiteX70" fmla="*/ 1005840 w 4429760"/>
              <a:gd name="connsiteY70" fmla="*/ 5151120 h 5521079"/>
              <a:gd name="connsiteX71" fmla="*/ 1016000 w 4429760"/>
              <a:gd name="connsiteY71" fmla="*/ 5191760 h 5521079"/>
              <a:gd name="connsiteX72" fmla="*/ 1046480 w 4429760"/>
              <a:gd name="connsiteY72" fmla="*/ 5252720 h 5521079"/>
              <a:gd name="connsiteX73" fmla="*/ 1056640 w 4429760"/>
              <a:gd name="connsiteY73" fmla="*/ 5303520 h 5521079"/>
              <a:gd name="connsiteX74" fmla="*/ 1076960 w 4429760"/>
              <a:gd name="connsiteY74" fmla="*/ 5364480 h 5521079"/>
              <a:gd name="connsiteX75" fmla="*/ 1066800 w 4429760"/>
              <a:gd name="connsiteY75" fmla="*/ 5496560 h 552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429760" h="5521079">
                <a:moveTo>
                  <a:pt x="0" y="142240"/>
                </a:moveTo>
                <a:cubicBezTo>
                  <a:pt x="189445" y="-9316"/>
                  <a:pt x="20159" y="109185"/>
                  <a:pt x="579120" y="91440"/>
                </a:cubicBezTo>
                <a:cubicBezTo>
                  <a:pt x="633137" y="89725"/>
                  <a:pt x="737039" y="74514"/>
                  <a:pt x="792480" y="71120"/>
                </a:cubicBezTo>
                <a:cubicBezTo>
                  <a:pt x="1537196" y="25525"/>
                  <a:pt x="1701179" y="47429"/>
                  <a:pt x="2733040" y="40640"/>
                </a:cubicBezTo>
                <a:cubicBezTo>
                  <a:pt x="2779469" y="36419"/>
                  <a:pt x="2886222" y="27465"/>
                  <a:pt x="2936240" y="20320"/>
                </a:cubicBezTo>
                <a:cubicBezTo>
                  <a:pt x="2953335" y="17878"/>
                  <a:pt x="2969831" y="11594"/>
                  <a:pt x="2987040" y="10160"/>
                </a:cubicBezTo>
                <a:cubicBezTo>
                  <a:pt x="3051253" y="4809"/>
                  <a:pt x="3115733" y="3387"/>
                  <a:pt x="3180080" y="0"/>
                </a:cubicBezTo>
                <a:cubicBezTo>
                  <a:pt x="3359573" y="3387"/>
                  <a:pt x="3539292" y="556"/>
                  <a:pt x="3718560" y="10160"/>
                </a:cubicBezTo>
                <a:cubicBezTo>
                  <a:pt x="3730753" y="10813"/>
                  <a:pt x="3739271" y="23154"/>
                  <a:pt x="3749040" y="30480"/>
                </a:cubicBezTo>
                <a:cubicBezTo>
                  <a:pt x="3779931" y="53648"/>
                  <a:pt x="3809874" y="78057"/>
                  <a:pt x="3840480" y="101600"/>
                </a:cubicBezTo>
                <a:cubicBezTo>
                  <a:pt x="3853902" y="111924"/>
                  <a:pt x="3870960" y="118533"/>
                  <a:pt x="3881120" y="132080"/>
                </a:cubicBezTo>
                <a:cubicBezTo>
                  <a:pt x="3920221" y="184215"/>
                  <a:pt x="3899626" y="160746"/>
                  <a:pt x="3942080" y="203200"/>
                </a:cubicBezTo>
                <a:cubicBezTo>
                  <a:pt x="3962041" y="263082"/>
                  <a:pt x="3938785" y="204023"/>
                  <a:pt x="3982720" y="274320"/>
                </a:cubicBezTo>
                <a:cubicBezTo>
                  <a:pt x="4035574" y="358887"/>
                  <a:pt x="3978632" y="276304"/>
                  <a:pt x="4013200" y="345440"/>
                </a:cubicBezTo>
                <a:cubicBezTo>
                  <a:pt x="4018661" y="356362"/>
                  <a:pt x="4027590" y="365246"/>
                  <a:pt x="4033520" y="375920"/>
                </a:cubicBezTo>
                <a:cubicBezTo>
                  <a:pt x="4044553" y="395779"/>
                  <a:pt x="4052967" y="417021"/>
                  <a:pt x="4064000" y="436880"/>
                </a:cubicBezTo>
                <a:cubicBezTo>
                  <a:pt x="4069930" y="447554"/>
                  <a:pt x="4078262" y="456758"/>
                  <a:pt x="4084320" y="467360"/>
                </a:cubicBezTo>
                <a:cubicBezTo>
                  <a:pt x="4091834" y="480510"/>
                  <a:pt x="4097126" y="494850"/>
                  <a:pt x="4104640" y="508000"/>
                </a:cubicBezTo>
                <a:cubicBezTo>
                  <a:pt x="4110698" y="518602"/>
                  <a:pt x="4120673" y="527047"/>
                  <a:pt x="4124960" y="538480"/>
                </a:cubicBezTo>
                <a:cubicBezTo>
                  <a:pt x="4151283" y="608674"/>
                  <a:pt x="4172373" y="680720"/>
                  <a:pt x="4196080" y="751840"/>
                </a:cubicBezTo>
                <a:cubicBezTo>
                  <a:pt x="4202853" y="772160"/>
                  <a:pt x="4212199" y="791797"/>
                  <a:pt x="4216400" y="812800"/>
                </a:cubicBezTo>
                <a:cubicBezTo>
                  <a:pt x="4219787" y="829733"/>
                  <a:pt x="4220659" y="847371"/>
                  <a:pt x="4226560" y="863600"/>
                </a:cubicBezTo>
                <a:cubicBezTo>
                  <a:pt x="4234324" y="884951"/>
                  <a:pt x="4248302" y="903589"/>
                  <a:pt x="4257040" y="924560"/>
                </a:cubicBezTo>
                <a:cubicBezTo>
                  <a:pt x="4265278" y="944332"/>
                  <a:pt x="4270587" y="965200"/>
                  <a:pt x="4277360" y="985520"/>
                </a:cubicBezTo>
                <a:cubicBezTo>
                  <a:pt x="4296101" y="1210410"/>
                  <a:pt x="4276496" y="1031135"/>
                  <a:pt x="4297680" y="1158240"/>
                </a:cubicBezTo>
                <a:cubicBezTo>
                  <a:pt x="4301617" y="1181862"/>
                  <a:pt x="4302822" y="1205944"/>
                  <a:pt x="4307840" y="1229360"/>
                </a:cubicBezTo>
                <a:cubicBezTo>
                  <a:pt x="4313006" y="1253468"/>
                  <a:pt x="4323547" y="1276260"/>
                  <a:pt x="4328160" y="1300480"/>
                </a:cubicBezTo>
                <a:cubicBezTo>
                  <a:pt x="4345976" y="1394013"/>
                  <a:pt x="4350231" y="1461986"/>
                  <a:pt x="4358640" y="1554480"/>
                </a:cubicBezTo>
                <a:cubicBezTo>
                  <a:pt x="4362027" y="1916853"/>
                  <a:pt x="4363049" y="2279256"/>
                  <a:pt x="4368800" y="2641600"/>
                </a:cubicBezTo>
                <a:cubicBezTo>
                  <a:pt x="4370661" y="2758824"/>
                  <a:pt x="4390646" y="2982154"/>
                  <a:pt x="4399280" y="3088640"/>
                </a:cubicBezTo>
                <a:cubicBezTo>
                  <a:pt x="4411716" y="3242017"/>
                  <a:pt x="4401944" y="3173079"/>
                  <a:pt x="4429760" y="3312160"/>
                </a:cubicBezTo>
                <a:cubicBezTo>
                  <a:pt x="4426373" y="3461173"/>
                  <a:pt x="4424566" y="3610231"/>
                  <a:pt x="4419600" y="3759200"/>
                </a:cubicBezTo>
                <a:cubicBezTo>
                  <a:pt x="4414656" y="3907531"/>
                  <a:pt x="4418086" y="3878530"/>
                  <a:pt x="4399280" y="3972560"/>
                </a:cubicBezTo>
                <a:cubicBezTo>
                  <a:pt x="4395893" y="4053840"/>
                  <a:pt x="4395130" y="4135272"/>
                  <a:pt x="4389120" y="4216400"/>
                </a:cubicBezTo>
                <a:cubicBezTo>
                  <a:pt x="4388329" y="4227080"/>
                  <a:pt x="4383749" y="4237301"/>
                  <a:pt x="4378960" y="4246880"/>
                </a:cubicBezTo>
                <a:cubicBezTo>
                  <a:pt x="4360041" y="4284718"/>
                  <a:pt x="4356247" y="4274135"/>
                  <a:pt x="4328160" y="4307840"/>
                </a:cubicBezTo>
                <a:cubicBezTo>
                  <a:pt x="4292938" y="4350107"/>
                  <a:pt x="4267704" y="4394494"/>
                  <a:pt x="4226560" y="4429760"/>
                </a:cubicBezTo>
                <a:cubicBezTo>
                  <a:pt x="4191413" y="4459886"/>
                  <a:pt x="4149947" y="4480914"/>
                  <a:pt x="4114800" y="4511040"/>
                </a:cubicBezTo>
                <a:cubicBezTo>
                  <a:pt x="4103891" y="4520391"/>
                  <a:pt x="4096012" y="4533169"/>
                  <a:pt x="4084320" y="4541520"/>
                </a:cubicBezTo>
                <a:cubicBezTo>
                  <a:pt x="4071995" y="4550323"/>
                  <a:pt x="4056523" y="4553813"/>
                  <a:pt x="4043680" y="4561840"/>
                </a:cubicBezTo>
                <a:cubicBezTo>
                  <a:pt x="3985530" y="4598184"/>
                  <a:pt x="4022712" y="4583982"/>
                  <a:pt x="3972560" y="4612640"/>
                </a:cubicBezTo>
                <a:cubicBezTo>
                  <a:pt x="3959410" y="4620154"/>
                  <a:pt x="3944763" y="4624933"/>
                  <a:pt x="3931920" y="4632960"/>
                </a:cubicBezTo>
                <a:cubicBezTo>
                  <a:pt x="3917561" y="4641935"/>
                  <a:pt x="3905639" y="4654465"/>
                  <a:pt x="3891280" y="4663440"/>
                </a:cubicBezTo>
                <a:cubicBezTo>
                  <a:pt x="3878437" y="4671467"/>
                  <a:pt x="3863790" y="4676246"/>
                  <a:pt x="3850640" y="4683760"/>
                </a:cubicBezTo>
                <a:cubicBezTo>
                  <a:pt x="3840038" y="4689818"/>
                  <a:pt x="3831082" y="4698619"/>
                  <a:pt x="3820160" y="4704080"/>
                </a:cubicBezTo>
                <a:cubicBezTo>
                  <a:pt x="3796936" y="4715692"/>
                  <a:pt x="3762066" y="4718603"/>
                  <a:pt x="3738880" y="4724400"/>
                </a:cubicBezTo>
                <a:cubicBezTo>
                  <a:pt x="3728490" y="4726997"/>
                  <a:pt x="3718698" y="4731618"/>
                  <a:pt x="3708400" y="4734560"/>
                </a:cubicBezTo>
                <a:cubicBezTo>
                  <a:pt x="3694974" y="4738396"/>
                  <a:pt x="3680835" y="4739817"/>
                  <a:pt x="3667760" y="4744720"/>
                </a:cubicBezTo>
                <a:cubicBezTo>
                  <a:pt x="3653579" y="4750038"/>
                  <a:pt x="3641732" y="4761055"/>
                  <a:pt x="3627120" y="4765040"/>
                </a:cubicBezTo>
                <a:cubicBezTo>
                  <a:pt x="3604016" y="4771341"/>
                  <a:pt x="3579416" y="4770182"/>
                  <a:pt x="3556000" y="4775200"/>
                </a:cubicBezTo>
                <a:cubicBezTo>
                  <a:pt x="3531892" y="4780366"/>
                  <a:pt x="3509100" y="4790907"/>
                  <a:pt x="3484880" y="4795520"/>
                </a:cubicBezTo>
                <a:cubicBezTo>
                  <a:pt x="3437831" y="4804482"/>
                  <a:pt x="3390242" y="4810551"/>
                  <a:pt x="3342640" y="4815840"/>
                </a:cubicBezTo>
                <a:cubicBezTo>
                  <a:pt x="3200599" y="4831622"/>
                  <a:pt x="3281800" y="4823960"/>
                  <a:pt x="3098800" y="4836160"/>
                </a:cubicBezTo>
                <a:cubicBezTo>
                  <a:pt x="3030630" y="4851309"/>
                  <a:pt x="3002493" y="4860015"/>
                  <a:pt x="2936240" y="4866640"/>
                </a:cubicBezTo>
                <a:cubicBezTo>
                  <a:pt x="2892302" y="4871034"/>
                  <a:pt x="2848164" y="4873133"/>
                  <a:pt x="2804160" y="4876800"/>
                </a:cubicBezTo>
                <a:cubicBezTo>
                  <a:pt x="2763640" y="4880177"/>
                  <a:pt x="2646134" y="4890667"/>
                  <a:pt x="2600960" y="4897120"/>
                </a:cubicBezTo>
                <a:cubicBezTo>
                  <a:pt x="2583865" y="4899562"/>
                  <a:pt x="2567323" y="4905373"/>
                  <a:pt x="2550160" y="4907280"/>
                </a:cubicBezTo>
                <a:cubicBezTo>
                  <a:pt x="2411323" y="4922706"/>
                  <a:pt x="2377367" y="4912372"/>
                  <a:pt x="2225040" y="4937760"/>
                </a:cubicBezTo>
                <a:cubicBezTo>
                  <a:pt x="2127400" y="4954033"/>
                  <a:pt x="2126848" y="4955128"/>
                  <a:pt x="1991360" y="4968240"/>
                </a:cubicBezTo>
                <a:cubicBezTo>
                  <a:pt x="1944047" y="4972819"/>
                  <a:pt x="1896490" y="4974453"/>
                  <a:pt x="1849120" y="4978400"/>
                </a:cubicBezTo>
                <a:cubicBezTo>
                  <a:pt x="1815202" y="4981227"/>
                  <a:pt x="1781387" y="4985173"/>
                  <a:pt x="1747520" y="4988560"/>
                </a:cubicBezTo>
                <a:cubicBezTo>
                  <a:pt x="1733973" y="4991947"/>
                  <a:pt x="1720572" y="4995982"/>
                  <a:pt x="1706880" y="4998720"/>
                </a:cubicBezTo>
                <a:cubicBezTo>
                  <a:pt x="1686680" y="5002760"/>
                  <a:pt x="1666030" y="5004411"/>
                  <a:pt x="1645920" y="5008880"/>
                </a:cubicBezTo>
                <a:cubicBezTo>
                  <a:pt x="1635465" y="5011203"/>
                  <a:pt x="1625977" y="5017124"/>
                  <a:pt x="1615440" y="5019040"/>
                </a:cubicBezTo>
                <a:cubicBezTo>
                  <a:pt x="1588576" y="5023924"/>
                  <a:pt x="1561253" y="5025813"/>
                  <a:pt x="1534160" y="5029200"/>
                </a:cubicBezTo>
                <a:cubicBezTo>
                  <a:pt x="1524000" y="5032587"/>
                  <a:pt x="1514135" y="5037037"/>
                  <a:pt x="1503680" y="5039360"/>
                </a:cubicBezTo>
                <a:cubicBezTo>
                  <a:pt x="1475169" y="5045696"/>
                  <a:pt x="1397932" y="5055629"/>
                  <a:pt x="1371600" y="5059680"/>
                </a:cubicBezTo>
                <a:cubicBezTo>
                  <a:pt x="1253808" y="5077802"/>
                  <a:pt x="1367353" y="5064684"/>
                  <a:pt x="1198880" y="5080000"/>
                </a:cubicBezTo>
                <a:cubicBezTo>
                  <a:pt x="1171787" y="5086773"/>
                  <a:pt x="1145147" y="5095729"/>
                  <a:pt x="1117600" y="5100320"/>
                </a:cubicBezTo>
                <a:cubicBezTo>
                  <a:pt x="1046076" y="5112241"/>
                  <a:pt x="1076183" y="5103966"/>
                  <a:pt x="1026160" y="5120640"/>
                </a:cubicBezTo>
                <a:cubicBezTo>
                  <a:pt x="1019387" y="5130800"/>
                  <a:pt x="1007567" y="5139032"/>
                  <a:pt x="1005840" y="5151120"/>
                </a:cubicBezTo>
                <a:cubicBezTo>
                  <a:pt x="1003865" y="5164943"/>
                  <a:pt x="1012164" y="5178334"/>
                  <a:pt x="1016000" y="5191760"/>
                </a:cubicBezTo>
                <a:cubicBezTo>
                  <a:pt x="1026516" y="5228566"/>
                  <a:pt x="1024216" y="5219324"/>
                  <a:pt x="1046480" y="5252720"/>
                </a:cubicBezTo>
                <a:cubicBezTo>
                  <a:pt x="1049867" y="5269653"/>
                  <a:pt x="1052096" y="5286860"/>
                  <a:pt x="1056640" y="5303520"/>
                </a:cubicBezTo>
                <a:cubicBezTo>
                  <a:pt x="1062276" y="5324184"/>
                  <a:pt x="1076960" y="5364480"/>
                  <a:pt x="1076960" y="5364480"/>
                </a:cubicBezTo>
                <a:cubicBezTo>
                  <a:pt x="1066559" y="5510098"/>
                  <a:pt x="1066800" y="5554254"/>
                  <a:pt x="1066800" y="5496560"/>
                </a:cubicBezTo>
              </a:path>
            </a:pathLst>
          </a:custGeom>
          <a:ln w="571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erbest Form 1"/>
          <p:cNvSpPr/>
          <p:nvPr/>
        </p:nvSpPr>
        <p:spPr>
          <a:xfrm>
            <a:off x="4087741" y="1634067"/>
            <a:ext cx="649359" cy="534308"/>
          </a:xfrm>
          <a:custGeom>
            <a:avLst/>
            <a:gdLst>
              <a:gd name="connsiteX0" fmla="*/ 230812 w 865812"/>
              <a:gd name="connsiteY0" fmla="*/ 0 h 534308"/>
              <a:gd name="connsiteX1" fmla="*/ 78412 w 865812"/>
              <a:gd name="connsiteY1" fmla="*/ 8466 h 534308"/>
              <a:gd name="connsiteX2" fmla="*/ 27612 w 865812"/>
              <a:gd name="connsiteY2" fmla="*/ 25400 h 534308"/>
              <a:gd name="connsiteX3" fmla="*/ 10679 w 865812"/>
              <a:gd name="connsiteY3" fmla="*/ 50800 h 534308"/>
              <a:gd name="connsiteX4" fmla="*/ 10679 w 865812"/>
              <a:gd name="connsiteY4" fmla="*/ 237066 h 534308"/>
              <a:gd name="connsiteX5" fmla="*/ 27612 w 865812"/>
              <a:gd name="connsiteY5" fmla="*/ 254000 h 534308"/>
              <a:gd name="connsiteX6" fmla="*/ 86879 w 865812"/>
              <a:gd name="connsiteY6" fmla="*/ 330200 h 534308"/>
              <a:gd name="connsiteX7" fmla="*/ 146146 w 865812"/>
              <a:gd name="connsiteY7" fmla="*/ 389466 h 534308"/>
              <a:gd name="connsiteX8" fmla="*/ 163079 w 865812"/>
              <a:gd name="connsiteY8" fmla="*/ 406400 h 534308"/>
              <a:gd name="connsiteX9" fmla="*/ 222346 w 865812"/>
              <a:gd name="connsiteY9" fmla="*/ 440266 h 534308"/>
              <a:gd name="connsiteX10" fmla="*/ 290079 w 865812"/>
              <a:gd name="connsiteY10" fmla="*/ 482600 h 534308"/>
              <a:gd name="connsiteX11" fmla="*/ 374746 w 865812"/>
              <a:gd name="connsiteY11" fmla="*/ 508000 h 534308"/>
              <a:gd name="connsiteX12" fmla="*/ 527146 w 865812"/>
              <a:gd name="connsiteY12" fmla="*/ 524933 h 534308"/>
              <a:gd name="connsiteX13" fmla="*/ 577946 w 865812"/>
              <a:gd name="connsiteY13" fmla="*/ 533400 h 534308"/>
              <a:gd name="connsiteX14" fmla="*/ 781146 w 865812"/>
              <a:gd name="connsiteY14" fmla="*/ 524933 h 534308"/>
              <a:gd name="connsiteX15" fmla="*/ 815012 w 865812"/>
              <a:gd name="connsiteY15" fmla="*/ 474133 h 534308"/>
              <a:gd name="connsiteX16" fmla="*/ 823479 w 865812"/>
              <a:gd name="connsiteY16" fmla="*/ 423333 h 534308"/>
              <a:gd name="connsiteX17" fmla="*/ 848879 w 865812"/>
              <a:gd name="connsiteY17" fmla="*/ 347133 h 534308"/>
              <a:gd name="connsiteX18" fmla="*/ 857346 w 865812"/>
              <a:gd name="connsiteY18" fmla="*/ 321733 h 534308"/>
              <a:gd name="connsiteX19" fmla="*/ 865812 w 865812"/>
              <a:gd name="connsiteY19" fmla="*/ 279400 h 534308"/>
              <a:gd name="connsiteX20" fmla="*/ 848879 w 865812"/>
              <a:gd name="connsiteY20" fmla="*/ 169333 h 534308"/>
              <a:gd name="connsiteX21" fmla="*/ 831946 w 865812"/>
              <a:gd name="connsiteY21" fmla="*/ 143933 h 534308"/>
              <a:gd name="connsiteX22" fmla="*/ 806546 w 865812"/>
              <a:gd name="connsiteY22" fmla="*/ 135466 h 534308"/>
              <a:gd name="connsiteX23" fmla="*/ 789612 w 865812"/>
              <a:gd name="connsiteY23" fmla="*/ 118533 h 534308"/>
              <a:gd name="connsiteX24" fmla="*/ 755746 w 865812"/>
              <a:gd name="connsiteY24" fmla="*/ 101600 h 534308"/>
              <a:gd name="connsiteX25" fmla="*/ 679546 w 865812"/>
              <a:gd name="connsiteY25" fmla="*/ 76200 h 534308"/>
              <a:gd name="connsiteX26" fmla="*/ 662612 w 865812"/>
              <a:gd name="connsiteY26" fmla="*/ 59266 h 534308"/>
              <a:gd name="connsiteX27" fmla="*/ 552546 w 865812"/>
              <a:gd name="connsiteY27" fmla="*/ 42333 h 534308"/>
              <a:gd name="connsiteX28" fmla="*/ 146146 w 865812"/>
              <a:gd name="connsiteY28" fmla="*/ 67733 h 53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65812" h="534308">
                <a:moveTo>
                  <a:pt x="230812" y="0"/>
                </a:moveTo>
                <a:cubicBezTo>
                  <a:pt x="180012" y="2822"/>
                  <a:pt x="128897" y="2155"/>
                  <a:pt x="78412" y="8466"/>
                </a:cubicBezTo>
                <a:cubicBezTo>
                  <a:pt x="60700" y="10680"/>
                  <a:pt x="27612" y="25400"/>
                  <a:pt x="27612" y="25400"/>
                </a:cubicBezTo>
                <a:cubicBezTo>
                  <a:pt x="21968" y="33867"/>
                  <a:pt x="14687" y="41447"/>
                  <a:pt x="10679" y="50800"/>
                </a:cubicBezTo>
                <a:cubicBezTo>
                  <a:pt x="-11357" y="102217"/>
                  <a:pt x="6938" y="212128"/>
                  <a:pt x="10679" y="237066"/>
                </a:cubicBezTo>
                <a:cubicBezTo>
                  <a:pt x="11863" y="244960"/>
                  <a:pt x="23184" y="247358"/>
                  <a:pt x="27612" y="254000"/>
                </a:cubicBezTo>
                <a:cubicBezTo>
                  <a:pt x="79324" y="331567"/>
                  <a:pt x="-5256" y="238065"/>
                  <a:pt x="86879" y="330200"/>
                </a:cubicBezTo>
                <a:lnTo>
                  <a:pt x="146146" y="389466"/>
                </a:lnTo>
                <a:cubicBezTo>
                  <a:pt x="151790" y="395111"/>
                  <a:pt x="156437" y="401972"/>
                  <a:pt x="163079" y="406400"/>
                </a:cubicBezTo>
                <a:cubicBezTo>
                  <a:pt x="224973" y="447662"/>
                  <a:pt x="147138" y="397290"/>
                  <a:pt x="222346" y="440266"/>
                </a:cubicBezTo>
                <a:cubicBezTo>
                  <a:pt x="254007" y="458358"/>
                  <a:pt x="251038" y="464854"/>
                  <a:pt x="290079" y="482600"/>
                </a:cubicBezTo>
                <a:cubicBezTo>
                  <a:pt x="303150" y="488541"/>
                  <a:pt x="355356" y="504768"/>
                  <a:pt x="374746" y="508000"/>
                </a:cubicBezTo>
                <a:cubicBezTo>
                  <a:pt x="426376" y="516605"/>
                  <a:pt x="474994" y="518414"/>
                  <a:pt x="527146" y="524933"/>
                </a:cubicBezTo>
                <a:cubicBezTo>
                  <a:pt x="544180" y="527062"/>
                  <a:pt x="561013" y="530578"/>
                  <a:pt x="577946" y="533400"/>
                </a:cubicBezTo>
                <a:cubicBezTo>
                  <a:pt x="645679" y="530578"/>
                  <a:pt x="715378" y="541375"/>
                  <a:pt x="781146" y="524933"/>
                </a:cubicBezTo>
                <a:cubicBezTo>
                  <a:pt x="800890" y="519997"/>
                  <a:pt x="815012" y="474133"/>
                  <a:pt x="815012" y="474133"/>
                </a:cubicBezTo>
                <a:cubicBezTo>
                  <a:pt x="817834" y="457200"/>
                  <a:pt x="819315" y="439987"/>
                  <a:pt x="823479" y="423333"/>
                </a:cubicBezTo>
                <a:cubicBezTo>
                  <a:pt x="823482" y="423319"/>
                  <a:pt x="844643" y="359840"/>
                  <a:pt x="848879" y="347133"/>
                </a:cubicBezTo>
                <a:cubicBezTo>
                  <a:pt x="851701" y="338666"/>
                  <a:pt x="855596" y="330484"/>
                  <a:pt x="857346" y="321733"/>
                </a:cubicBezTo>
                <a:lnTo>
                  <a:pt x="865812" y="279400"/>
                </a:lnTo>
                <a:cubicBezTo>
                  <a:pt x="863383" y="255111"/>
                  <a:pt x="864136" y="199848"/>
                  <a:pt x="848879" y="169333"/>
                </a:cubicBezTo>
                <a:cubicBezTo>
                  <a:pt x="844328" y="160232"/>
                  <a:pt x="839892" y="150290"/>
                  <a:pt x="831946" y="143933"/>
                </a:cubicBezTo>
                <a:cubicBezTo>
                  <a:pt x="824977" y="138358"/>
                  <a:pt x="815013" y="138288"/>
                  <a:pt x="806546" y="135466"/>
                </a:cubicBezTo>
                <a:cubicBezTo>
                  <a:pt x="800901" y="129822"/>
                  <a:pt x="796254" y="122961"/>
                  <a:pt x="789612" y="118533"/>
                </a:cubicBezTo>
                <a:cubicBezTo>
                  <a:pt x="779111" y="111532"/>
                  <a:pt x="767279" y="106726"/>
                  <a:pt x="755746" y="101600"/>
                </a:cubicBezTo>
                <a:cubicBezTo>
                  <a:pt x="714751" y="83380"/>
                  <a:pt x="718860" y="86028"/>
                  <a:pt x="679546" y="76200"/>
                </a:cubicBezTo>
                <a:cubicBezTo>
                  <a:pt x="673901" y="70555"/>
                  <a:pt x="670087" y="62069"/>
                  <a:pt x="662612" y="59266"/>
                </a:cubicBezTo>
                <a:cubicBezTo>
                  <a:pt x="655389" y="56557"/>
                  <a:pt x="555267" y="42722"/>
                  <a:pt x="552546" y="42333"/>
                </a:cubicBezTo>
                <a:cubicBezTo>
                  <a:pt x="155099" y="50973"/>
                  <a:pt x="254899" y="-41020"/>
                  <a:pt x="146146" y="67733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4159250" y="747251"/>
            <a:ext cx="533400" cy="556616"/>
          </a:xfrm>
          <a:custGeom>
            <a:avLst/>
            <a:gdLst>
              <a:gd name="connsiteX0" fmla="*/ 482600 w 711200"/>
              <a:gd name="connsiteY0" fmla="*/ 82482 h 556616"/>
              <a:gd name="connsiteX1" fmla="*/ 457200 w 711200"/>
              <a:gd name="connsiteY1" fmla="*/ 40149 h 556616"/>
              <a:gd name="connsiteX2" fmla="*/ 406400 w 711200"/>
              <a:gd name="connsiteY2" fmla="*/ 31682 h 556616"/>
              <a:gd name="connsiteX3" fmla="*/ 381000 w 711200"/>
              <a:gd name="connsiteY3" fmla="*/ 23216 h 556616"/>
              <a:gd name="connsiteX4" fmla="*/ 347133 w 711200"/>
              <a:gd name="connsiteY4" fmla="*/ 14749 h 556616"/>
              <a:gd name="connsiteX5" fmla="*/ 33866 w 711200"/>
              <a:gd name="connsiteY5" fmla="*/ 48616 h 556616"/>
              <a:gd name="connsiteX6" fmla="*/ 8466 w 711200"/>
              <a:gd name="connsiteY6" fmla="*/ 65549 h 556616"/>
              <a:gd name="connsiteX7" fmla="*/ 0 w 711200"/>
              <a:gd name="connsiteY7" fmla="*/ 90949 h 556616"/>
              <a:gd name="connsiteX8" fmla="*/ 8466 w 711200"/>
              <a:gd name="connsiteY8" fmla="*/ 260282 h 556616"/>
              <a:gd name="connsiteX9" fmla="*/ 16933 w 711200"/>
              <a:gd name="connsiteY9" fmla="*/ 285682 h 556616"/>
              <a:gd name="connsiteX10" fmla="*/ 50800 w 711200"/>
              <a:gd name="connsiteY10" fmla="*/ 336482 h 556616"/>
              <a:gd name="connsiteX11" fmla="*/ 67733 w 711200"/>
              <a:gd name="connsiteY11" fmla="*/ 361882 h 556616"/>
              <a:gd name="connsiteX12" fmla="*/ 101600 w 711200"/>
              <a:gd name="connsiteY12" fmla="*/ 404216 h 556616"/>
              <a:gd name="connsiteX13" fmla="*/ 118533 w 711200"/>
              <a:gd name="connsiteY13" fmla="*/ 429616 h 556616"/>
              <a:gd name="connsiteX14" fmla="*/ 152400 w 711200"/>
              <a:gd name="connsiteY14" fmla="*/ 446549 h 556616"/>
              <a:gd name="connsiteX15" fmla="*/ 177800 w 711200"/>
              <a:gd name="connsiteY15" fmla="*/ 471949 h 556616"/>
              <a:gd name="connsiteX16" fmla="*/ 211666 w 711200"/>
              <a:gd name="connsiteY16" fmla="*/ 488882 h 556616"/>
              <a:gd name="connsiteX17" fmla="*/ 237066 w 711200"/>
              <a:gd name="connsiteY17" fmla="*/ 505816 h 556616"/>
              <a:gd name="connsiteX18" fmla="*/ 262466 w 711200"/>
              <a:gd name="connsiteY18" fmla="*/ 514282 h 556616"/>
              <a:gd name="connsiteX19" fmla="*/ 355600 w 711200"/>
              <a:gd name="connsiteY19" fmla="*/ 531216 h 556616"/>
              <a:gd name="connsiteX20" fmla="*/ 381000 w 711200"/>
              <a:gd name="connsiteY20" fmla="*/ 539682 h 556616"/>
              <a:gd name="connsiteX21" fmla="*/ 474133 w 711200"/>
              <a:gd name="connsiteY21" fmla="*/ 556616 h 556616"/>
              <a:gd name="connsiteX22" fmla="*/ 609600 w 711200"/>
              <a:gd name="connsiteY22" fmla="*/ 522749 h 556616"/>
              <a:gd name="connsiteX23" fmla="*/ 660400 w 711200"/>
              <a:gd name="connsiteY23" fmla="*/ 421149 h 556616"/>
              <a:gd name="connsiteX24" fmla="*/ 668866 w 711200"/>
              <a:gd name="connsiteY24" fmla="*/ 395749 h 556616"/>
              <a:gd name="connsiteX25" fmla="*/ 677333 w 711200"/>
              <a:gd name="connsiteY25" fmla="*/ 268749 h 556616"/>
              <a:gd name="connsiteX26" fmla="*/ 702733 w 711200"/>
              <a:gd name="connsiteY26" fmla="*/ 251816 h 556616"/>
              <a:gd name="connsiteX27" fmla="*/ 711200 w 711200"/>
              <a:gd name="connsiteY27" fmla="*/ 226416 h 556616"/>
              <a:gd name="connsiteX28" fmla="*/ 702733 w 711200"/>
              <a:gd name="connsiteY28" fmla="*/ 167149 h 556616"/>
              <a:gd name="connsiteX29" fmla="*/ 685800 w 711200"/>
              <a:gd name="connsiteY29" fmla="*/ 141749 h 556616"/>
              <a:gd name="connsiteX30" fmla="*/ 668866 w 711200"/>
              <a:gd name="connsiteY30" fmla="*/ 124816 h 556616"/>
              <a:gd name="connsiteX31" fmla="*/ 482600 w 711200"/>
              <a:gd name="connsiteY31" fmla="*/ 82482 h 55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1200" h="556616">
                <a:moveTo>
                  <a:pt x="482600" y="82482"/>
                </a:moveTo>
                <a:cubicBezTo>
                  <a:pt x="447322" y="68371"/>
                  <a:pt x="470892" y="49277"/>
                  <a:pt x="457200" y="40149"/>
                </a:cubicBezTo>
                <a:cubicBezTo>
                  <a:pt x="442916" y="30627"/>
                  <a:pt x="423158" y="35406"/>
                  <a:pt x="406400" y="31682"/>
                </a:cubicBezTo>
                <a:cubicBezTo>
                  <a:pt x="397688" y="29746"/>
                  <a:pt x="389581" y="25668"/>
                  <a:pt x="381000" y="23216"/>
                </a:cubicBezTo>
                <a:cubicBezTo>
                  <a:pt x="369811" y="20019"/>
                  <a:pt x="358422" y="17571"/>
                  <a:pt x="347133" y="14749"/>
                </a:cubicBezTo>
                <a:cubicBezTo>
                  <a:pt x="-107754" y="28129"/>
                  <a:pt x="146486" y="-45233"/>
                  <a:pt x="33866" y="48616"/>
                </a:cubicBezTo>
                <a:cubicBezTo>
                  <a:pt x="26049" y="55130"/>
                  <a:pt x="16933" y="59905"/>
                  <a:pt x="8466" y="65549"/>
                </a:cubicBezTo>
                <a:cubicBezTo>
                  <a:pt x="5644" y="74016"/>
                  <a:pt x="0" y="82024"/>
                  <a:pt x="0" y="90949"/>
                </a:cubicBezTo>
                <a:cubicBezTo>
                  <a:pt x="0" y="147464"/>
                  <a:pt x="3570" y="203980"/>
                  <a:pt x="8466" y="260282"/>
                </a:cubicBezTo>
                <a:cubicBezTo>
                  <a:pt x="9239" y="269173"/>
                  <a:pt x="12599" y="277880"/>
                  <a:pt x="16933" y="285682"/>
                </a:cubicBezTo>
                <a:cubicBezTo>
                  <a:pt x="26817" y="303472"/>
                  <a:pt x="39511" y="319549"/>
                  <a:pt x="50800" y="336482"/>
                </a:cubicBezTo>
                <a:lnTo>
                  <a:pt x="67733" y="361882"/>
                </a:lnTo>
                <a:cubicBezTo>
                  <a:pt x="119850" y="440058"/>
                  <a:pt x="53343" y="343894"/>
                  <a:pt x="101600" y="404216"/>
                </a:cubicBezTo>
                <a:cubicBezTo>
                  <a:pt x="107957" y="412162"/>
                  <a:pt x="110716" y="423102"/>
                  <a:pt x="118533" y="429616"/>
                </a:cubicBezTo>
                <a:cubicBezTo>
                  <a:pt x="128229" y="437696"/>
                  <a:pt x="141111" y="440905"/>
                  <a:pt x="152400" y="446549"/>
                </a:cubicBezTo>
                <a:cubicBezTo>
                  <a:pt x="160867" y="455016"/>
                  <a:pt x="168057" y="464989"/>
                  <a:pt x="177800" y="471949"/>
                </a:cubicBezTo>
                <a:cubicBezTo>
                  <a:pt x="188070" y="479285"/>
                  <a:pt x="200708" y="482620"/>
                  <a:pt x="211666" y="488882"/>
                </a:cubicBezTo>
                <a:cubicBezTo>
                  <a:pt x="220501" y="493931"/>
                  <a:pt x="227964" y="501265"/>
                  <a:pt x="237066" y="505816"/>
                </a:cubicBezTo>
                <a:cubicBezTo>
                  <a:pt x="245048" y="509807"/>
                  <a:pt x="253885" y="511830"/>
                  <a:pt x="262466" y="514282"/>
                </a:cubicBezTo>
                <a:cubicBezTo>
                  <a:pt x="302391" y="525689"/>
                  <a:pt x="307627" y="524362"/>
                  <a:pt x="355600" y="531216"/>
                </a:cubicBezTo>
                <a:cubicBezTo>
                  <a:pt x="364067" y="534038"/>
                  <a:pt x="372342" y="537518"/>
                  <a:pt x="381000" y="539682"/>
                </a:cubicBezTo>
                <a:cubicBezTo>
                  <a:pt x="404672" y="545600"/>
                  <a:pt x="451482" y="552841"/>
                  <a:pt x="474133" y="556616"/>
                </a:cubicBezTo>
                <a:cubicBezTo>
                  <a:pt x="558786" y="550104"/>
                  <a:pt x="570335" y="573234"/>
                  <a:pt x="609600" y="522749"/>
                </a:cubicBezTo>
                <a:cubicBezTo>
                  <a:pt x="647894" y="473514"/>
                  <a:pt x="641830" y="476858"/>
                  <a:pt x="660400" y="421149"/>
                </a:cubicBezTo>
                <a:lnTo>
                  <a:pt x="668866" y="395749"/>
                </a:lnTo>
                <a:cubicBezTo>
                  <a:pt x="671688" y="353416"/>
                  <a:pt x="667615" y="310048"/>
                  <a:pt x="677333" y="268749"/>
                </a:cubicBezTo>
                <a:cubicBezTo>
                  <a:pt x="679664" y="258844"/>
                  <a:pt x="696376" y="259762"/>
                  <a:pt x="702733" y="251816"/>
                </a:cubicBezTo>
                <a:cubicBezTo>
                  <a:pt x="708308" y="244847"/>
                  <a:pt x="708378" y="234883"/>
                  <a:pt x="711200" y="226416"/>
                </a:cubicBezTo>
                <a:cubicBezTo>
                  <a:pt x="708378" y="206660"/>
                  <a:pt x="708467" y="186264"/>
                  <a:pt x="702733" y="167149"/>
                </a:cubicBezTo>
                <a:cubicBezTo>
                  <a:pt x="699809" y="157403"/>
                  <a:pt x="692157" y="149695"/>
                  <a:pt x="685800" y="141749"/>
                </a:cubicBezTo>
                <a:cubicBezTo>
                  <a:pt x="680813" y="135516"/>
                  <a:pt x="675099" y="129803"/>
                  <a:pt x="668866" y="124816"/>
                </a:cubicBezTo>
                <a:cubicBezTo>
                  <a:pt x="612474" y="79702"/>
                  <a:pt x="517878" y="96593"/>
                  <a:pt x="482600" y="82482"/>
                </a:cubicBezTo>
                <a:close/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Serbest Form 17"/>
          <p:cNvSpPr/>
          <p:nvPr/>
        </p:nvSpPr>
        <p:spPr>
          <a:xfrm>
            <a:off x="5130800" y="3956171"/>
            <a:ext cx="590550" cy="446496"/>
          </a:xfrm>
          <a:custGeom>
            <a:avLst/>
            <a:gdLst>
              <a:gd name="connsiteX0" fmla="*/ 296333 w 787400"/>
              <a:gd name="connsiteY0" fmla="*/ 48562 h 446496"/>
              <a:gd name="connsiteX1" fmla="*/ 262466 w 787400"/>
              <a:gd name="connsiteY1" fmla="*/ 6229 h 446496"/>
              <a:gd name="connsiteX2" fmla="*/ 101600 w 787400"/>
              <a:gd name="connsiteY2" fmla="*/ 23162 h 446496"/>
              <a:gd name="connsiteX3" fmla="*/ 59266 w 787400"/>
              <a:gd name="connsiteY3" fmla="*/ 48562 h 446496"/>
              <a:gd name="connsiteX4" fmla="*/ 25400 w 787400"/>
              <a:gd name="connsiteY4" fmla="*/ 90896 h 446496"/>
              <a:gd name="connsiteX5" fmla="*/ 8466 w 787400"/>
              <a:gd name="connsiteY5" fmla="*/ 141696 h 446496"/>
              <a:gd name="connsiteX6" fmla="*/ 0 w 787400"/>
              <a:gd name="connsiteY6" fmla="*/ 167096 h 446496"/>
              <a:gd name="connsiteX7" fmla="*/ 8466 w 787400"/>
              <a:gd name="connsiteY7" fmla="*/ 285629 h 446496"/>
              <a:gd name="connsiteX8" fmla="*/ 16933 w 787400"/>
              <a:gd name="connsiteY8" fmla="*/ 319496 h 446496"/>
              <a:gd name="connsiteX9" fmla="*/ 42333 w 787400"/>
              <a:gd name="connsiteY9" fmla="*/ 336429 h 446496"/>
              <a:gd name="connsiteX10" fmla="*/ 84666 w 787400"/>
              <a:gd name="connsiteY10" fmla="*/ 378762 h 446496"/>
              <a:gd name="connsiteX11" fmla="*/ 135466 w 787400"/>
              <a:gd name="connsiteY11" fmla="*/ 395696 h 446496"/>
              <a:gd name="connsiteX12" fmla="*/ 152400 w 787400"/>
              <a:gd name="connsiteY12" fmla="*/ 412629 h 446496"/>
              <a:gd name="connsiteX13" fmla="*/ 237066 w 787400"/>
              <a:gd name="connsiteY13" fmla="*/ 429562 h 446496"/>
              <a:gd name="connsiteX14" fmla="*/ 313266 w 787400"/>
              <a:gd name="connsiteY14" fmla="*/ 446496 h 446496"/>
              <a:gd name="connsiteX15" fmla="*/ 643466 w 787400"/>
              <a:gd name="connsiteY15" fmla="*/ 438029 h 446496"/>
              <a:gd name="connsiteX16" fmla="*/ 668866 w 787400"/>
              <a:gd name="connsiteY16" fmla="*/ 429562 h 446496"/>
              <a:gd name="connsiteX17" fmla="*/ 694266 w 787400"/>
              <a:gd name="connsiteY17" fmla="*/ 412629 h 446496"/>
              <a:gd name="connsiteX18" fmla="*/ 736600 w 787400"/>
              <a:gd name="connsiteY18" fmla="*/ 378762 h 446496"/>
              <a:gd name="connsiteX19" fmla="*/ 778933 w 787400"/>
              <a:gd name="connsiteY19" fmla="*/ 302562 h 446496"/>
              <a:gd name="connsiteX20" fmla="*/ 787400 w 787400"/>
              <a:gd name="connsiteY20" fmla="*/ 251762 h 446496"/>
              <a:gd name="connsiteX21" fmla="*/ 745066 w 787400"/>
              <a:gd name="connsiteY21" fmla="*/ 107829 h 446496"/>
              <a:gd name="connsiteX22" fmla="*/ 719666 w 787400"/>
              <a:gd name="connsiteY22" fmla="*/ 82429 h 446496"/>
              <a:gd name="connsiteX23" fmla="*/ 668866 w 787400"/>
              <a:gd name="connsiteY23" fmla="*/ 65496 h 446496"/>
              <a:gd name="connsiteX24" fmla="*/ 372533 w 787400"/>
              <a:gd name="connsiteY24" fmla="*/ 82429 h 446496"/>
              <a:gd name="connsiteX25" fmla="*/ 338666 w 787400"/>
              <a:gd name="connsiteY25" fmla="*/ 90896 h 446496"/>
              <a:gd name="connsiteX26" fmla="*/ 287866 w 787400"/>
              <a:gd name="connsiteY26" fmla="*/ 107829 h 446496"/>
              <a:gd name="connsiteX27" fmla="*/ 152400 w 787400"/>
              <a:gd name="connsiteY27" fmla="*/ 99362 h 44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87400" h="446496">
                <a:moveTo>
                  <a:pt x="296333" y="48562"/>
                </a:moveTo>
                <a:cubicBezTo>
                  <a:pt x="285044" y="34451"/>
                  <a:pt x="280186" y="9773"/>
                  <a:pt x="262466" y="6229"/>
                </a:cubicBezTo>
                <a:cubicBezTo>
                  <a:pt x="189155" y="-8433"/>
                  <a:pt x="155904" y="5062"/>
                  <a:pt x="101600" y="23162"/>
                </a:cubicBezTo>
                <a:cubicBezTo>
                  <a:pt x="58691" y="66071"/>
                  <a:pt x="114224" y="15587"/>
                  <a:pt x="59266" y="48562"/>
                </a:cubicBezTo>
                <a:cubicBezTo>
                  <a:pt x="48605" y="54959"/>
                  <a:pt x="29595" y="81458"/>
                  <a:pt x="25400" y="90896"/>
                </a:cubicBezTo>
                <a:cubicBezTo>
                  <a:pt x="18151" y="107207"/>
                  <a:pt x="14110" y="124763"/>
                  <a:pt x="8466" y="141696"/>
                </a:cubicBezTo>
                <a:lnTo>
                  <a:pt x="0" y="167096"/>
                </a:lnTo>
                <a:cubicBezTo>
                  <a:pt x="2822" y="206607"/>
                  <a:pt x="4092" y="246260"/>
                  <a:pt x="8466" y="285629"/>
                </a:cubicBezTo>
                <a:cubicBezTo>
                  <a:pt x="9751" y="297194"/>
                  <a:pt x="10478" y="309814"/>
                  <a:pt x="16933" y="319496"/>
                </a:cubicBezTo>
                <a:cubicBezTo>
                  <a:pt x="22577" y="327963"/>
                  <a:pt x="33866" y="330785"/>
                  <a:pt x="42333" y="336429"/>
                </a:cubicBezTo>
                <a:cubicBezTo>
                  <a:pt x="57781" y="359602"/>
                  <a:pt x="57928" y="366879"/>
                  <a:pt x="84666" y="378762"/>
                </a:cubicBezTo>
                <a:cubicBezTo>
                  <a:pt x="100977" y="386011"/>
                  <a:pt x="135466" y="395696"/>
                  <a:pt x="135466" y="395696"/>
                </a:cubicBezTo>
                <a:cubicBezTo>
                  <a:pt x="141111" y="401340"/>
                  <a:pt x="144827" y="410105"/>
                  <a:pt x="152400" y="412629"/>
                </a:cubicBezTo>
                <a:cubicBezTo>
                  <a:pt x="179704" y="421730"/>
                  <a:pt x="209762" y="420460"/>
                  <a:pt x="237066" y="429562"/>
                </a:cubicBezTo>
                <a:cubicBezTo>
                  <a:pt x="278752" y="443458"/>
                  <a:pt x="253663" y="436562"/>
                  <a:pt x="313266" y="446496"/>
                </a:cubicBezTo>
                <a:cubicBezTo>
                  <a:pt x="423333" y="443674"/>
                  <a:pt x="533488" y="443266"/>
                  <a:pt x="643466" y="438029"/>
                </a:cubicBezTo>
                <a:cubicBezTo>
                  <a:pt x="652381" y="437604"/>
                  <a:pt x="660884" y="433553"/>
                  <a:pt x="668866" y="429562"/>
                </a:cubicBezTo>
                <a:cubicBezTo>
                  <a:pt x="677967" y="425011"/>
                  <a:pt x="686320" y="418986"/>
                  <a:pt x="694266" y="412629"/>
                </a:cubicBezTo>
                <a:cubicBezTo>
                  <a:pt x="754599" y="364364"/>
                  <a:pt x="658407" y="430892"/>
                  <a:pt x="736600" y="378762"/>
                </a:cubicBezTo>
                <a:cubicBezTo>
                  <a:pt x="758424" y="346025"/>
                  <a:pt x="771482" y="336091"/>
                  <a:pt x="778933" y="302562"/>
                </a:cubicBezTo>
                <a:cubicBezTo>
                  <a:pt x="782657" y="285804"/>
                  <a:pt x="784578" y="268695"/>
                  <a:pt x="787400" y="251762"/>
                </a:cubicBezTo>
                <a:cubicBezTo>
                  <a:pt x="781008" y="181458"/>
                  <a:pt x="793666" y="156429"/>
                  <a:pt x="745066" y="107829"/>
                </a:cubicBezTo>
                <a:cubicBezTo>
                  <a:pt x="736599" y="99362"/>
                  <a:pt x="730133" y="88244"/>
                  <a:pt x="719666" y="82429"/>
                </a:cubicBezTo>
                <a:cubicBezTo>
                  <a:pt x="704063" y="73761"/>
                  <a:pt x="668866" y="65496"/>
                  <a:pt x="668866" y="65496"/>
                </a:cubicBezTo>
                <a:cubicBezTo>
                  <a:pt x="589562" y="68668"/>
                  <a:pt x="462911" y="69517"/>
                  <a:pt x="372533" y="82429"/>
                </a:cubicBezTo>
                <a:cubicBezTo>
                  <a:pt x="361014" y="84075"/>
                  <a:pt x="349812" y="87552"/>
                  <a:pt x="338666" y="90896"/>
                </a:cubicBezTo>
                <a:cubicBezTo>
                  <a:pt x="321569" y="96025"/>
                  <a:pt x="287866" y="107829"/>
                  <a:pt x="287866" y="107829"/>
                </a:cubicBezTo>
                <a:cubicBezTo>
                  <a:pt x="163703" y="98960"/>
                  <a:pt x="208945" y="99362"/>
                  <a:pt x="152400" y="99362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Serbest Form 18"/>
          <p:cNvSpPr/>
          <p:nvPr/>
        </p:nvSpPr>
        <p:spPr>
          <a:xfrm>
            <a:off x="5121970" y="4419600"/>
            <a:ext cx="612080" cy="254000"/>
          </a:xfrm>
          <a:custGeom>
            <a:avLst/>
            <a:gdLst>
              <a:gd name="connsiteX0" fmla="*/ 782240 w 816107"/>
              <a:gd name="connsiteY0" fmla="*/ 245533 h 254000"/>
              <a:gd name="connsiteX1" fmla="*/ 790707 w 816107"/>
              <a:gd name="connsiteY1" fmla="*/ 203200 h 254000"/>
              <a:gd name="connsiteX2" fmla="*/ 782240 w 816107"/>
              <a:gd name="connsiteY2" fmla="*/ 76200 h 254000"/>
              <a:gd name="connsiteX3" fmla="*/ 756840 w 816107"/>
              <a:gd name="connsiteY3" fmla="*/ 59267 h 254000"/>
              <a:gd name="connsiteX4" fmla="*/ 714507 w 816107"/>
              <a:gd name="connsiteY4" fmla="*/ 25400 h 254000"/>
              <a:gd name="connsiteX5" fmla="*/ 477440 w 816107"/>
              <a:gd name="connsiteY5" fmla="*/ 16933 h 254000"/>
              <a:gd name="connsiteX6" fmla="*/ 392774 w 816107"/>
              <a:gd name="connsiteY6" fmla="*/ 8467 h 254000"/>
              <a:gd name="connsiteX7" fmla="*/ 367374 w 816107"/>
              <a:gd name="connsiteY7" fmla="*/ 0 h 254000"/>
              <a:gd name="connsiteX8" fmla="*/ 11774 w 816107"/>
              <a:gd name="connsiteY8" fmla="*/ 8467 h 254000"/>
              <a:gd name="connsiteX9" fmla="*/ 11774 w 816107"/>
              <a:gd name="connsiteY9" fmla="*/ 143933 h 254000"/>
              <a:gd name="connsiteX10" fmla="*/ 20240 w 816107"/>
              <a:gd name="connsiteY10" fmla="*/ 203200 h 254000"/>
              <a:gd name="connsiteX11" fmla="*/ 28707 w 816107"/>
              <a:gd name="connsiteY11" fmla="*/ 228600 h 254000"/>
              <a:gd name="connsiteX12" fmla="*/ 54107 w 816107"/>
              <a:gd name="connsiteY12" fmla="*/ 237067 h 254000"/>
              <a:gd name="connsiteX13" fmla="*/ 121840 w 816107"/>
              <a:gd name="connsiteY13" fmla="*/ 254000 h 254000"/>
              <a:gd name="connsiteX14" fmla="*/ 638307 w 816107"/>
              <a:gd name="connsiteY14" fmla="*/ 245533 h 254000"/>
              <a:gd name="connsiteX15" fmla="*/ 773774 w 816107"/>
              <a:gd name="connsiteY15" fmla="*/ 220133 h 254000"/>
              <a:gd name="connsiteX16" fmla="*/ 799174 w 816107"/>
              <a:gd name="connsiteY16" fmla="*/ 177800 h 254000"/>
              <a:gd name="connsiteX17" fmla="*/ 816107 w 816107"/>
              <a:gd name="connsiteY17" fmla="*/ 101600 h 254000"/>
              <a:gd name="connsiteX18" fmla="*/ 756840 w 816107"/>
              <a:gd name="connsiteY18" fmla="*/ 93133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6107" h="254000">
                <a:moveTo>
                  <a:pt x="782240" y="245533"/>
                </a:moveTo>
                <a:cubicBezTo>
                  <a:pt x="785062" y="231422"/>
                  <a:pt x="790707" y="217590"/>
                  <a:pt x="790707" y="203200"/>
                </a:cubicBezTo>
                <a:cubicBezTo>
                  <a:pt x="790707" y="160773"/>
                  <a:pt x="791958" y="117499"/>
                  <a:pt x="782240" y="76200"/>
                </a:cubicBezTo>
                <a:cubicBezTo>
                  <a:pt x="779909" y="66295"/>
                  <a:pt x="764786" y="65624"/>
                  <a:pt x="756840" y="59267"/>
                </a:cubicBezTo>
                <a:cubicBezTo>
                  <a:pt x="746218" y="50769"/>
                  <a:pt x="729332" y="26835"/>
                  <a:pt x="714507" y="25400"/>
                </a:cubicBezTo>
                <a:cubicBezTo>
                  <a:pt x="635802" y="17783"/>
                  <a:pt x="556462" y="19755"/>
                  <a:pt x="477440" y="16933"/>
                </a:cubicBezTo>
                <a:cubicBezTo>
                  <a:pt x="449218" y="14111"/>
                  <a:pt x="420807" y="12780"/>
                  <a:pt x="392774" y="8467"/>
                </a:cubicBezTo>
                <a:cubicBezTo>
                  <a:pt x="383953" y="7110"/>
                  <a:pt x="376299" y="0"/>
                  <a:pt x="367374" y="0"/>
                </a:cubicBezTo>
                <a:cubicBezTo>
                  <a:pt x="248807" y="0"/>
                  <a:pt x="130307" y="5645"/>
                  <a:pt x="11774" y="8467"/>
                </a:cubicBezTo>
                <a:cubicBezTo>
                  <a:pt x="-7818" y="67239"/>
                  <a:pt x="511" y="31302"/>
                  <a:pt x="11774" y="143933"/>
                </a:cubicBezTo>
                <a:cubicBezTo>
                  <a:pt x="13760" y="163790"/>
                  <a:pt x="16326" y="183631"/>
                  <a:pt x="20240" y="203200"/>
                </a:cubicBezTo>
                <a:cubicBezTo>
                  <a:pt x="21990" y="211951"/>
                  <a:pt x="22396" y="222289"/>
                  <a:pt x="28707" y="228600"/>
                </a:cubicBezTo>
                <a:cubicBezTo>
                  <a:pt x="35018" y="234911"/>
                  <a:pt x="45449" y="234902"/>
                  <a:pt x="54107" y="237067"/>
                </a:cubicBezTo>
                <a:lnTo>
                  <a:pt x="121840" y="254000"/>
                </a:lnTo>
                <a:lnTo>
                  <a:pt x="638307" y="245533"/>
                </a:lnTo>
                <a:cubicBezTo>
                  <a:pt x="758986" y="242315"/>
                  <a:pt x="730003" y="263904"/>
                  <a:pt x="773774" y="220133"/>
                </a:cubicBezTo>
                <a:cubicBezTo>
                  <a:pt x="797757" y="148180"/>
                  <a:pt x="764308" y="235909"/>
                  <a:pt x="799174" y="177800"/>
                </a:cubicBezTo>
                <a:cubicBezTo>
                  <a:pt x="808792" y="161770"/>
                  <a:pt x="814398" y="111852"/>
                  <a:pt x="816107" y="101600"/>
                </a:cubicBezTo>
                <a:cubicBezTo>
                  <a:pt x="779997" y="89563"/>
                  <a:pt x="799632" y="93133"/>
                  <a:pt x="756840" y="93133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Serbest Form 19"/>
          <p:cNvSpPr/>
          <p:nvPr/>
        </p:nvSpPr>
        <p:spPr>
          <a:xfrm>
            <a:off x="2095501" y="1532467"/>
            <a:ext cx="1968500" cy="2057400"/>
          </a:xfrm>
          <a:custGeom>
            <a:avLst/>
            <a:gdLst>
              <a:gd name="connsiteX0" fmla="*/ 2624667 w 2624667"/>
              <a:gd name="connsiteY0" fmla="*/ 194733 h 2057400"/>
              <a:gd name="connsiteX1" fmla="*/ 2514600 w 2624667"/>
              <a:gd name="connsiteY1" fmla="*/ 135466 h 2057400"/>
              <a:gd name="connsiteX2" fmla="*/ 2429933 w 2624667"/>
              <a:gd name="connsiteY2" fmla="*/ 84666 h 2057400"/>
              <a:gd name="connsiteX3" fmla="*/ 2404533 w 2624667"/>
              <a:gd name="connsiteY3" fmla="*/ 76200 h 2057400"/>
              <a:gd name="connsiteX4" fmla="*/ 2336800 w 2624667"/>
              <a:gd name="connsiteY4" fmla="*/ 59266 h 2057400"/>
              <a:gd name="connsiteX5" fmla="*/ 2302933 w 2624667"/>
              <a:gd name="connsiteY5" fmla="*/ 42333 h 2057400"/>
              <a:gd name="connsiteX6" fmla="*/ 2201333 w 2624667"/>
              <a:gd name="connsiteY6" fmla="*/ 33866 h 2057400"/>
              <a:gd name="connsiteX7" fmla="*/ 2108200 w 2624667"/>
              <a:gd name="connsiteY7" fmla="*/ 16933 h 2057400"/>
              <a:gd name="connsiteX8" fmla="*/ 2057400 w 2624667"/>
              <a:gd name="connsiteY8" fmla="*/ 8466 h 2057400"/>
              <a:gd name="connsiteX9" fmla="*/ 1930400 w 2624667"/>
              <a:gd name="connsiteY9" fmla="*/ 0 h 2057400"/>
              <a:gd name="connsiteX10" fmla="*/ 1016000 w 2624667"/>
              <a:gd name="connsiteY10" fmla="*/ 8466 h 2057400"/>
              <a:gd name="connsiteX11" fmla="*/ 948267 w 2624667"/>
              <a:gd name="connsiteY11" fmla="*/ 25400 h 2057400"/>
              <a:gd name="connsiteX12" fmla="*/ 905933 w 2624667"/>
              <a:gd name="connsiteY12" fmla="*/ 42333 h 2057400"/>
              <a:gd name="connsiteX13" fmla="*/ 838200 w 2624667"/>
              <a:gd name="connsiteY13" fmla="*/ 59266 h 2057400"/>
              <a:gd name="connsiteX14" fmla="*/ 804333 w 2624667"/>
              <a:gd name="connsiteY14" fmla="*/ 67733 h 2057400"/>
              <a:gd name="connsiteX15" fmla="*/ 770467 w 2624667"/>
              <a:gd name="connsiteY15" fmla="*/ 76200 h 2057400"/>
              <a:gd name="connsiteX16" fmla="*/ 736600 w 2624667"/>
              <a:gd name="connsiteY16" fmla="*/ 84666 h 2057400"/>
              <a:gd name="connsiteX17" fmla="*/ 685800 w 2624667"/>
              <a:gd name="connsiteY17" fmla="*/ 101600 h 2057400"/>
              <a:gd name="connsiteX18" fmla="*/ 567267 w 2624667"/>
              <a:gd name="connsiteY18" fmla="*/ 127000 h 2057400"/>
              <a:gd name="connsiteX19" fmla="*/ 508000 w 2624667"/>
              <a:gd name="connsiteY19" fmla="*/ 160866 h 2057400"/>
              <a:gd name="connsiteX20" fmla="*/ 457200 w 2624667"/>
              <a:gd name="connsiteY20" fmla="*/ 177800 h 2057400"/>
              <a:gd name="connsiteX21" fmla="*/ 423333 w 2624667"/>
              <a:gd name="connsiteY21" fmla="*/ 203200 h 2057400"/>
              <a:gd name="connsiteX22" fmla="*/ 381000 w 2624667"/>
              <a:gd name="connsiteY22" fmla="*/ 220133 h 2057400"/>
              <a:gd name="connsiteX23" fmla="*/ 355600 w 2624667"/>
              <a:gd name="connsiteY23" fmla="*/ 245533 h 2057400"/>
              <a:gd name="connsiteX24" fmla="*/ 313267 w 2624667"/>
              <a:gd name="connsiteY24" fmla="*/ 270933 h 2057400"/>
              <a:gd name="connsiteX25" fmla="*/ 279400 w 2624667"/>
              <a:gd name="connsiteY25" fmla="*/ 321733 h 2057400"/>
              <a:gd name="connsiteX26" fmla="*/ 245533 w 2624667"/>
              <a:gd name="connsiteY26" fmla="*/ 355600 h 2057400"/>
              <a:gd name="connsiteX27" fmla="*/ 203200 w 2624667"/>
              <a:gd name="connsiteY27" fmla="*/ 423333 h 2057400"/>
              <a:gd name="connsiteX28" fmla="*/ 186267 w 2624667"/>
              <a:gd name="connsiteY28" fmla="*/ 448733 h 2057400"/>
              <a:gd name="connsiteX29" fmla="*/ 169333 w 2624667"/>
              <a:gd name="connsiteY29" fmla="*/ 465666 h 2057400"/>
              <a:gd name="connsiteX30" fmla="*/ 152400 w 2624667"/>
              <a:gd name="connsiteY30" fmla="*/ 508000 h 2057400"/>
              <a:gd name="connsiteX31" fmla="*/ 135467 w 2624667"/>
              <a:gd name="connsiteY31" fmla="*/ 533400 h 2057400"/>
              <a:gd name="connsiteX32" fmla="*/ 127000 w 2624667"/>
              <a:gd name="connsiteY32" fmla="*/ 567266 h 2057400"/>
              <a:gd name="connsiteX33" fmla="*/ 110067 w 2624667"/>
              <a:gd name="connsiteY33" fmla="*/ 626533 h 2057400"/>
              <a:gd name="connsiteX34" fmla="*/ 101600 w 2624667"/>
              <a:gd name="connsiteY34" fmla="*/ 702733 h 2057400"/>
              <a:gd name="connsiteX35" fmla="*/ 84667 w 2624667"/>
              <a:gd name="connsiteY35" fmla="*/ 1058333 h 2057400"/>
              <a:gd name="connsiteX36" fmla="*/ 67733 w 2624667"/>
              <a:gd name="connsiteY36" fmla="*/ 1117600 h 2057400"/>
              <a:gd name="connsiteX37" fmla="*/ 50800 w 2624667"/>
              <a:gd name="connsiteY37" fmla="*/ 1219200 h 2057400"/>
              <a:gd name="connsiteX38" fmla="*/ 42333 w 2624667"/>
              <a:gd name="connsiteY38" fmla="*/ 1270000 h 2057400"/>
              <a:gd name="connsiteX39" fmla="*/ 33867 w 2624667"/>
              <a:gd name="connsiteY39" fmla="*/ 1295400 h 2057400"/>
              <a:gd name="connsiteX40" fmla="*/ 16933 w 2624667"/>
              <a:gd name="connsiteY40" fmla="*/ 1363133 h 2057400"/>
              <a:gd name="connsiteX41" fmla="*/ 8467 w 2624667"/>
              <a:gd name="connsiteY41" fmla="*/ 1397000 h 2057400"/>
              <a:gd name="connsiteX42" fmla="*/ 0 w 2624667"/>
              <a:gd name="connsiteY42" fmla="*/ 1464733 h 2057400"/>
              <a:gd name="connsiteX43" fmla="*/ 8467 w 2624667"/>
              <a:gd name="connsiteY43" fmla="*/ 1811866 h 2057400"/>
              <a:gd name="connsiteX44" fmla="*/ 16933 w 2624667"/>
              <a:gd name="connsiteY44" fmla="*/ 1896533 h 2057400"/>
              <a:gd name="connsiteX45" fmla="*/ 25400 w 2624667"/>
              <a:gd name="connsiteY45" fmla="*/ 1921933 h 2057400"/>
              <a:gd name="connsiteX46" fmla="*/ 50800 w 2624667"/>
              <a:gd name="connsiteY46" fmla="*/ 2006600 h 2057400"/>
              <a:gd name="connsiteX47" fmla="*/ 59267 w 2624667"/>
              <a:gd name="connsiteY47" fmla="*/ 2032000 h 2057400"/>
              <a:gd name="connsiteX48" fmla="*/ 160867 w 2624667"/>
              <a:gd name="connsiteY48" fmla="*/ 2040466 h 2057400"/>
              <a:gd name="connsiteX49" fmla="*/ 254000 w 2624667"/>
              <a:gd name="connsiteY49" fmla="*/ 2048933 h 2057400"/>
              <a:gd name="connsiteX50" fmla="*/ 245533 w 2624667"/>
              <a:gd name="connsiteY50" fmla="*/ 1794933 h 2057400"/>
              <a:gd name="connsiteX51" fmla="*/ 237067 w 2624667"/>
              <a:gd name="connsiteY51" fmla="*/ 1761066 h 2057400"/>
              <a:gd name="connsiteX52" fmla="*/ 228600 w 2624667"/>
              <a:gd name="connsiteY52" fmla="*/ 1651000 h 2057400"/>
              <a:gd name="connsiteX53" fmla="*/ 186267 w 2624667"/>
              <a:gd name="connsiteY53" fmla="*/ 1617133 h 2057400"/>
              <a:gd name="connsiteX54" fmla="*/ 135467 w 2624667"/>
              <a:gd name="connsiteY54" fmla="*/ 1600200 h 2057400"/>
              <a:gd name="connsiteX55" fmla="*/ 84667 w 2624667"/>
              <a:gd name="connsiteY55" fmla="*/ 1566333 h 2057400"/>
              <a:gd name="connsiteX56" fmla="*/ 59267 w 2624667"/>
              <a:gd name="connsiteY56" fmla="*/ 1549400 h 2057400"/>
              <a:gd name="connsiteX57" fmla="*/ 33867 w 2624667"/>
              <a:gd name="connsiteY57" fmla="*/ 1540933 h 2057400"/>
              <a:gd name="connsiteX58" fmla="*/ 25400 w 2624667"/>
              <a:gd name="connsiteY58" fmla="*/ 15240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624667" h="2057400">
                <a:moveTo>
                  <a:pt x="2624667" y="194733"/>
                </a:moveTo>
                <a:cubicBezTo>
                  <a:pt x="2537069" y="124655"/>
                  <a:pt x="2634526" y="195429"/>
                  <a:pt x="2514600" y="135466"/>
                </a:cubicBezTo>
                <a:cubicBezTo>
                  <a:pt x="2485162" y="120747"/>
                  <a:pt x="2461157" y="95073"/>
                  <a:pt x="2429933" y="84666"/>
                </a:cubicBezTo>
                <a:cubicBezTo>
                  <a:pt x="2421466" y="81844"/>
                  <a:pt x="2413143" y="78548"/>
                  <a:pt x="2404533" y="76200"/>
                </a:cubicBezTo>
                <a:cubicBezTo>
                  <a:pt x="2382080" y="70077"/>
                  <a:pt x="2357616" y="69674"/>
                  <a:pt x="2336800" y="59266"/>
                </a:cubicBezTo>
                <a:cubicBezTo>
                  <a:pt x="2325511" y="53622"/>
                  <a:pt x="2315338" y="44659"/>
                  <a:pt x="2302933" y="42333"/>
                </a:cubicBezTo>
                <a:cubicBezTo>
                  <a:pt x="2269531" y="36070"/>
                  <a:pt x="2235109" y="37619"/>
                  <a:pt x="2201333" y="33866"/>
                </a:cubicBezTo>
                <a:cubicBezTo>
                  <a:pt x="2169240" y="30300"/>
                  <a:pt x="2139786" y="22676"/>
                  <a:pt x="2108200" y="16933"/>
                </a:cubicBezTo>
                <a:cubicBezTo>
                  <a:pt x="2091310" y="13862"/>
                  <a:pt x="2074490" y="10094"/>
                  <a:pt x="2057400" y="8466"/>
                </a:cubicBezTo>
                <a:cubicBezTo>
                  <a:pt x="2015164" y="4444"/>
                  <a:pt x="1972733" y="2822"/>
                  <a:pt x="1930400" y="0"/>
                </a:cubicBezTo>
                <a:lnTo>
                  <a:pt x="1016000" y="8466"/>
                </a:lnTo>
                <a:cubicBezTo>
                  <a:pt x="998322" y="8779"/>
                  <a:pt x="966601" y="18525"/>
                  <a:pt x="948267" y="25400"/>
                </a:cubicBezTo>
                <a:cubicBezTo>
                  <a:pt x="934036" y="30736"/>
                  <a:pt x="920459" y="37863"/>
                  <a:pt x="905933" y="42333"/>
                </a:cubicBezTo>
                <a:cubicBezTo>
                  <a:pt x="883690" y="49177"/>
                  <a:pt x="860778" y="53622"/>
                  <a:pt x="838200" y="59266"/>
                </a:cubicBezTo>
                <a:lnTo>
                  <a:pt x="804333" y="67733"/>
                </a:lnTo>
                <a:lnTo>
                  <a:pt x="770467" y="76200"/>
                </a:lnTo>
                <a:cubicBezTo>
                  <a:pt x="759178" y="79022"/>
                  <a:pt x="747639" y="80986"/>
                  <a:pt x="736600" y="84666"/>
                </a:cubicBezTo>
                <a:cubicBezTo>
                  <a:pt x="719667" y="90311"/>
                  <a:pt x="703303" y="98100"/>
                  <a:pt x="685800" y="101600"/>
                </a:cubicBezTo>
                <a:cubicBezTo>
                  <a:pt x="589723" y="120815"/>
                  <a:pt x="629055" y="111552"/>
                  <a:pt x="567267" y="127000"/>
                </a:cubicBezTo>
                <a:cubicBezTo>
                  <a:pt x="544355" y="142275"/>
                  <a:pt x="534857" y="150123"/>
                  <a:pt x="508000" y="160866"/>
                </a:cubicBezTo>
                <a:cubicBezTo>
                  <a:pt x="491427" y="167495"/>
                  <a:pt x="457200" y="177800"/>
                  <a:pt x="457200" y="177800"/>
                </a:cubicBezTo>
                <a:cubicBezTo>
                  <a:pt x="445911" y="186267"/>
                  <a:pt x="435668" y="196347"/>
                  <a:pt x="423333" y="203200"/>
                </a:cubicBezTo>
                <a:cubicBezTo>
                  <a:pt x="410048" y="210581"/>
                  <a:pt x="393888" y="212078"/>
                  <a:pt x="381000" y="220133"/>
                </a:cubicBezTo>
                <a:cubicBezTo>
                  <a:pt x="370846" y="226479"/>
                  <a:pt x="365179" y="238349"/>
                  <a:pt x="355600" y="245533"/>
                </a:cubicBezTo>
                <a:cubicBezTo>
                  <a:pt x="342435" y="255407"/>
                  <a:pt x="327378" y="262466"/>
                  <a:pt x="313267" y="270933"/>
                </a:cubicBezTo>
                <a:cubicBezTo>
                  <a:pt x="301978" y="287866"/>
                  <a:pt x="293791" y="307342"/>
                  <a:pt x="279400" y="321733"/>
                </a:cubicBezTo>
                <a:cubicBezTo>
                  <a:pt x="268111" y="333022"/>
                  <a:pt x="255112" y="342828"/>
                  <a:pt x="245533" y="355600"/>
                </a:cubicBezTo>
                <a:cubicBezTo>
                  <a:pt x="229558" y="376900"/>
                  <a:pt x="217494" y="400871"/>
                  <a:pt x="203200" y="423333"/>
                </a:cubicBezTo>
                <a:cubicBezTo>
                  <a:pt x="197737" y="431918"/>
                  <a:pt x="193462" y="441538"/>
                  <a:pt x="186267" y="448733"/>
                </a:cubicBezTo>
                <a:lnTo>
                  <a:pt x="169333" y="465666"/>
                </a:lnTo>
                <a:cubicBezTo>
                  <a:pt x="163689" y="479777"/>
                  <a:pt x="159197" y="494406"/>
                  <a:pt x="152400" y="508000"/>
                </a:cubicBezTo>
                <a:cubicBezTo>
                  <a:pt x="147849" y="517101"/>
                  <a:pt x="139475" y="524047"/>
                  <a:pt x="135467" y="533400"/>
                </a:cubicBezTo>
                <a:cubicBezTo>
                  <a:pt x="130883" y="544095"/>
                  <a:pt x="130197" y="556078"/>
                  <a:pt x="127000" y="567266"/>
                </a:cubicBezTo>
                <a:cubicBezTo>
                  <a:pt x="102721" y="652240"/>
                  <a:pt x="136516" y="520726"/>
                  <a:pt x="110067" y="626533"/>
                </a:cubicBezTo>
                <a:cubicBezTo>
                  <a:pt x="107245" y="651933"/>
                  <a:pt x="102909" y="677210"/>
                  <a:pt x="101600" y="702733"/>
                </a:cubicBezTo>
                <a:cubicBezTo>
                  <a:pt x="96679" y="798684"/>
                  <a:pt x="98291" y="949341"/>
                  <a:pt x="84667" y="1058333"/>
                </a:cubicBezTo>
                <a:cubicBezTo>
                  <a:pt x="80707" y="1090010"/>
                  <a:pt x="74763" y="1089481"/>
                  <a:pt x="67733" y="1117600"/>
                </a:cubicBezTo>
                <a:cubicBezTo>
                  <a:pt x="58793" y="1153362"/>
                  <a:pt x="56533" y="1181937"/>
                  <a:pt x="50800" y="1219200"/>
                </a:cubicBezTo>
                <a:cubicBezTo>
                  <a:pt x="48190" y="1236167"/>
                  <a:pt x="46057" y="1253242"/>
                  <a:pt x="42333" y="1270000"/>
                </a:cubicBezTo>
                <a:cubicBezTo>
                  <a:pt x="40397" y="1278712"/>
                  <a:pt x="36215" y="1286790"/>
                  <a:pt x="33867" y="1295400"/>
                </a:cubicBezTo>
                <a:cubicBezTo>
                  <a:pt x="27744" y="1317853"/>
                  <a:pt x="22577" y="1340555"/>
                  <a:pt x="16933" y="1363133"/>
                </a:cubicBezTo>
                <a:cubicBezTo>
                  <a:pt x="14111" y="1374422"/>
                  <a:pt x="9910" y="1385453"/>
                  <a:pt x="8467" y="1397000"/>
                </a:cubicBezTo>
                <a:lnTo>
                  <a:pt x="0" y="1464733"/>
                </a:lnTo>
                <a:cubicBezTo>
                  <a:pt x="2822" y="1580444"/>
                  <a:pt x="3932" y="1696209"/>
                  <a:pt x="8467" y="1811866"/>
                </a:cubicBezTo>
                <a:cubicBezTo>
                  <a:pt x="9578" y="1840207"/>
                  <a:pt x="12620" y="1868500"/>
                  <a:pt x="16933" y="1896533"/>
                </a:cubicBezTo>
                <a:cubicBezTo>
                  <a:pt x="18290" y="1905354"/>
                  <a:pt x="22948" y="1913352"/>
                  <a:pt x="25400" y="1921933"/>
                </a:cubicBezTo>
                <a:cubicBezTo>
                  <a:pt x="50994" y="2011508"/>
                  <a:pt x="10557" y="1885871"/>
                  <a:pt x="50800" y="2006600"/>
                </a:cubicBezTo>
                <a:cubicBezTo>
                  <a:pt x="53622" y="2015067"/>
                  <a:pt x="50373" y="2031259"/>
                  <a:pt x="59267" y="2032000"/>
                </a:cubicBezTo>
                <a:lnTo>
                  <a:pt x="160867" y="2040466"/>
                </a:lnTo>
                <a:cubicBezTo>
                  <a:pt x="225319" y="2061951"/>
                  <a:pt x="194164" y="2060901"/>
                  <a:pt x="254000" y="2048933"/>
                </a:cubicBezTo>
                <a:cubicBezTo>
                  <a:pt x="251178" y="1964266"/>
                  <a:pt x="250507" y="1879501"/>
                  <a:pt x="245533" y="1794933"/>
                </a:cubicBezTo>
                <a:cubicBezTo>
                  <a:pt x="244850" y="1783317"/>
                  <a:pt x="238427" y="1772623"/>
                  <a:pt x="237067" y="1761066"/>
                </a:cubicBezTo>
                <a:cubicBezTo>
                  <a:pt x="232768" y="1724521"/>
                  <a:pt x="235816" y="1687082"/>
                  <a:pt x="228600" y="1651000"/>
                </a:cubicBezTo>
                <a:cubicBezTo>
                  <a:pt x="226883" y="1642417"/>
                  <a:pt x="189740" y="1618677"/>
                  <a:pt x="186267" y="1617133"/>
                </a:cubicBezTo>
                <a:cubicBezTo>
                  <a:pt x="169956" y="1609884"/>
                  <a:pt x="135467" y="1600200"/>
                  <a:pt x="135467" y="1600200"/>
                </a:cubicBezTo>
                <a:lnTo>
                  <a:pt x="84667" y="1566333"/>
                </a:lnTo>
                <a:cubicBezTo>
                  <a:pt x="76200" y="1560689"/>
                  <a:pt x="68920" y="1552618"/>
                  <a:pt x="59267" y="1549400"/>
                </a:cubicBezTo>
                <a:cubicBezTo>
                  <a:pt x="50800" y="1546578"/>
                  <a:pt x="41007" y="1546288"/>
                  <a:pt x="33867" y="1540933"/>
                </a:cubicBezTo>
                <a:cubicBezTo>
                  <a:pt x="28818" y="1537147"/>
                  <a:pt x="28222" y="1529644"/>
                  <a:pt x="25400" y="1524000"/>
                </a:cubicBezTo>
              </a:path>
            </a:pathLst>
          </a:cu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Serbest Form 20"/>
          <p:cNvSpPr/>
          <p:nvPr/>
        </p:nvSpPr>
        <p:spPr>
          <a:xfrm>
            <a:off x="1590394" y="1058333"/>
            <a:ext cx="2568857" cy="3115734"/>
          </a:xfrm>
          <a:custGeom>
            <a:avLst/>
            <a:gdLst>
              <a:gd name="connsiteX0" fmla="*/ 3425143 w 3425143"/>
              <a:gd name="connsiteY0" fmla="*/ 0 h 3115734"/>
              <a:gd name="connsiteX1" fmla="*/ 2290609 w 3425143"/>
              <a:gd name="connsiteY1" fmla="*/ 16934 h 3115734"/>
              <a:gd name="connsiteX2" fmla="*/ 2214409 w 3425143"/>
              <a:gd name="connsiteY2" fmla="*/ 25400 h 3115734"/>
              <a:gd name="connsiteX3" fmla="*/ 2019676 w 3425143"/>
              <a:gd name="connsiteY3" fmla="*/ 42334 h 3115734"/>
              <a:gd name="connsiteX4" fmla="*/ 1892676 w 3425143"/>
              <a:gd name="connsiteY4" fmla="*/ 59267 h 3115734"/>
              <a:gd name="connsiteX5" fmla="*/ 1714876 w 3425143"/>
              <a:gd name="connsiteY5" fmla="*/ 76200 h 3115734"/>
              <a:gd name="connsiteX6" fmla="*/ 1520143 w 3425143"/>
              <a:gd name="connsiteY6" fmla="*/ 101600 h 3115734"/>
              <a:gd name="connsiteX7" fmla="*/ 1443943 w 3425143"/>
              <a:gd name="connsiteY7" fmla="*/ 118534 h 3115734"/>
              <a:gd name="connsiteX8" fmla="*/ 1393143 w 3425143"/>
              <a:gd name="connsiteY8" fmla="*/ 127000 h 3115734"/>
              <a:gd name="connsiteX9" fmla="*/ 1333876 w 3425143"/>
              <a:gd name="connsiteY9" fmla="*/ 135467 h 3115734"/>
              <a:gd name="connsiteX10" fmla="*/ 1223809 w 3425143"/>
              <a:gd name="connsiteY10" fmla="*/ 152400 h 3115734"/>
              <a:gd name="connsiteX11" fmla="*/ 1096809 w 3425143"/>
              <a:gd name="connsiteY11" fmla="*/ 169334 h 3115734"/>
              <a:gd name="connsiteX12" fmla="*/ 1003676 w 3425143"/>
              <a:gd name="connsiteY12" fmla="*/ 194734 h 3115734"/>
              <a:gd name="connsiteX13" fmla="*/ 969809 w 3425143"/>
              <a:gd name="connsiteY13" fmla="*/ 203200 h 3115734"/>
              <a:gd name="connsiteX14" fmla="*/ 944409 w 3425143"/>
              <a:gd name="connsiteY14" fmla="*/ 211667 h 3115734"/>
              <a:gd name="connsiteX15" fmla="*/ 893609 w 3425143"/>
              <a:gd name="connsiteY15" fmla="*/ 220134 h 3115734"/>
              <a:gd name="connsiteX16" fmla="*/ 859743 w 3425143"/>
              <a:gd name="connsiteY16" fmla="*/ 237067 h 3115734"/>
              <a:gd name="connsiteX17" fmla="*/ 800476 w 3425143"/>
              <a:gd name="connsiteY17" fmla="*/ 254000 h 3115734"/>
              <a:gd name="connsiteX18" fmla="*/ 775076 w 3425143"/>
              <a:gd name="connsiteY18" fmla="*/ 262467 h 3115734"/>
              <a:gd name="connsiteX19" fmla="*/ 732743 w 3425143"/>
              <a:gd name="connsiteY19" fmla="*/ 279400 h 3115734"/>
              <a:gd name="connsiteX20" fmla="*/ 665009 w 3425143"/>
              <a:gd name="connsiteY20" fmla="*/ 313267 h 3115734"/>
              <a:gd name="connsiteX21" fmla="*/ 639609 w 3425143"/>
              <a:gd name="connsiteY21" fmla="*/ 321734 h 3115734"/>
              <a:gd name="connsiteX22" fmla="*/ 588809 w 3425143"/>
              <a:gd name="connsiteY22" fmla="*/ 355600 h 3115734"/>
              <a:gd name="connsiteX23" fmla="*/ 554943 w 3425143"/>
              <a:gd name="connsiteY23" fmla="*/ 372534 h 3115734"/>
              <a:gd name="connsiteX24" fmla="*/ 470276 w 3425143"/>
              <a:gd name="connsiteY24" fmla="*/ 431800 h 3115734"/>
              <a:gd name="connsiteX25" fmla="*/ 411009 w 3425143"/>
              <a:gd name="connsiteY25" fmla="*/ 482600 h 3115734"/>
              <a:gd name="connsiteX26" fmla="*/ 394076 w 3425143"/>
              <a:gd name="connsiteY26" fmla="*/ 508000 h 3115734"/>
              <a:gd name="connsiteX27" fmla="*/ 368676 w 3425143"/>
              <a:gd name="connsiteY27" fmla="*/ 524934 h 3115734"/>
              <a:gd name="connsiteX28" fmla="*/ 326343 w 3425143"/>
              <a:gd name="connsiteY28" fmla="*/ 558800 h 3115734"/>
              <a:gd name="connsiteX29" fmla="*/ 309409 w 3425143"/>
              <a:gd name="connsiteY29" fmla="*/ 601134 h 3115734"/>
              <a:gd name="connsiteX30" fmla="*/ 258609 w 3425143"/>
              <a:gd name="connsiteY30" fmla="*/ 651934 h 3115734"/>
              <a:gd name="connsiteX31" fmla="*/ 216276 w 3425143"/>
              <a:gd name="connsiteY31" fmla="*/ 728134 h 3115734"/>
              <a:gd name="connsiteX32" fmla="*/ 157009 w 3425143"/>
              <a:gd name="connsiteY32" fmla="*/ 812800 h 3115734"/>
              <a:gd name="connsiteX33" fmla="*/ 114676 w 3425143"/>
              <a:gd name="connsiteY33" fmla="*/ 914400 h 3115734"/>
              <a:gd name="connsiteX34" fmla="*/ 97743 w 3425143"/>
              <a:gd name="connsiteY34" fmla="*/ 931334 h 3115734"/>
              <a:gd name="connsiteX35" fmla="*/ 80809 w 3425143"/>
              <a:gd name="connsiteY35" fmla="*/ 982134 h 3115734"/>
              <a:gd name="connsiteX36" fmla="*/ 72343 w 3425143"/>
              <a:gd name="connsiteY36" fmla="*/ 1007534 h 3115734"/>
              <a:gd name="connsiteX37" fmla="*/ 55409 w 3425143"/>
              <a:gd name="connsiteY37" fmla="*/ 1032934 h 3115734"/>
              <a:gd name="connsiteX38" fmla="*/ 46943 w 3425143"/>
              <a:gd name="connsiteY38" fmla="*/ 1109134 h 3115734"/>
              <a:gd name="connsiteX39" fmla="*/ 30009 w 3425143"/>
              <a:gd name="connsiteY39" fmla="*/ 1185334 h 3115734"/>
              <a:gd name="connsiteX40" fmla="*/ 13076 w 3425143"/>
              <a:gd name="connsiteY40" fmla="*/ 1261534 h 3115734"/>
              <a:gd name="connsiteX41" fmla="*/ 13076 w 3425143"/>
              <a:gd name="connsiteY41" fmla="*/ 1794934 h 3115734"/>
              <a:gd name="connsiteX42" fmla="*/ 30009 w 3425143"/>
              <a:gd name="connsiteY42" fmla="*/ 1913467 h 3115734"/>
              <a:gd name="connsiteX43" fmla="*/ 46943 w 3425143"/>
              <a:gd name="connsiteY43" fmla="*/ 2404534 h 3115734"/>
              <a:gd name="connsiteX44" fmla="*/ 63876 w 3425143"/>
              <a:gd name="connsiteY44" fmla="*/ 2514600 h 3115734"/>
              <a:gd name="connsiteX45" fmla="*/ 72343 w 3425143"/>
              <a:gd name="connsiteY45" fmla="*/ 2607734 h 3115734"/>
              <a:gd name="connsiteX46" fmla="*/ 89276 w 3425143"/>
              <a:gd name="connsiteY46" fmla="*/ 2667000 h 3115734"/>
              <a:gd name="connsiteX47" fmla="*/ 97743 w 3425143"/>
              <a:gd name="connsiteY47" fmla="*/ 2743200 h 3115734"/>
              <a:gd name="connsiteX48" fmla="*/ 131609 w 3425143"/>
              <a:gd name="connsiteY48" fmla="*/ 2895600 h 3115734"/>
              <a:gd name="connsiteX49" fmla="*/ 140076 w 3425143"/>
              <a:gd name="connsiteY49" fmla="*/ 2954867 h 3115734"/>
              <a:gd name="connsiteX50" fmla="*/ 190876 w 3425143"/>
              <a:gd name="connsiteY50" fmla="*/ 2971800 h 3115734"/>
              <a:gd name="connsiteX51" fmla="*/ 402543 w 3425143"/>
              <a:gd name="connsiteY51" fmla="*/ 2980267 h 3115734"/>
              <a:gd name="connsiteX52" fmla="*/ 444876 w 3425143"/>
              <a:gd name="connsiteY52" fmla="*/ 3014134 h 3115734"/>
              <a:gd name="connsiteX53" fmla="*/ 453343 w 3425143"/>
              <a:gd name="connsiteY53" fmla="*/ 3039534 h 3115734"/>
              <a:gd name="connsiteX54" fmla="*/ 504143 w 3425143"/>
              <a:gd name="connsiteY54" fmla="*/ 3107267 h 3115734"/>
              <a:gd name="connsiteX55" fmla="*/ 529543 w 3425143"/>
              <a:gd name="connsiteY55" fmla="*/ 3115734 h 3115734"/>
              <a:gd name="connsiteX56" fmla="*/ 580343 w 3425143"/>
              <a:gd name="connsiteY56" fmla="*/ 3107267 h 3115734"/>
              <a:gd name="connsiteX57" fmla="*/ 597276 w 3425143"/>
              <a:gd name="connsiteY57" fmla="*/ 3081867 h 3115734"/>
              <a:gd name="connsiteX58" fmla="*/ 622676 w 3425143"/>
              <a:gd name="connsiteY58" fmla="*/ 3073400 h 3115734"/>
              <a:gd name="connsiteX59" fmla="*/ 639609 w 3425143"/>
              <a:gd name="connsiteY59" fmla="*/ 3022600 h 3115734"/>
              <a:gd name="connsiteX60" fmla="*/ 648076 w 3425143"/>
              <a:gd name="connsiteY60" fmla="*/ 2997200 h 3115734"/>
              <a:gd name="connsiteX61" fmla="*/ 639609 w 3425143"/>
              <a:gd name="connsiteY61" fmla="*/ 2802467 h 3115734"/>
              <a:gd name="connsiteX62" fmla="*/ 622676 w 3425143"/>
              <a:gd name="connsiteY62" fmla="*/ 2777067 h 3115734"/>
              <a:gd name="connsiteX63" fmla="*/ 614209 w 3425143"/>
              <a:gd name="connsiteY63" fmla="*/ 2751667 h 3115734"/>
              <a:gd name="connsiteX64" fmla="*/ 563409 w 3425143"/>
              <a:gd name="connsiteY64" fmla="*/ 2683934 h 3115734"/>
              <a:gd name="connsiteX65" fmla="*/ 546476 w 3425143"/>
              <a:gd name="connsiteY65" fmla="*/ 2658534 h 3115734"/>
              <a:gd name="connsiteX66" fmla="*/ 512609 w 3425143"/>
              <a:gd name="connsiteY66" fmla="*/ 2624667 h 3115734"/>
              <a:gd name="connsiteX67" fmla="*/ 470276 w 3425143"/>
              <a:gd name="connsiteY67" fmla="*/ 2590800 h 3115734"/>
              <a:gd name="connsiteX68" fmla="*/ 444876 w 3425143"/>
              <a:gd name="connsiteY68" fmla="*/ 2599267 h 3115734"/>
              <a:gd name="connsiteX69" fmla="*/ 427943 w 3425143"/>
              <a:gd name="connsiteY69" fmla="*/ 2624667 h 3115734"/>
              <a:gd name="connsiteX70" fmla="*/ 411009 w 3425143"/>
              <a:gd name="connsiteY70" fmla="*/ 2692400 h 3115734"/>
              <a:gd name="connsiteX71" fmla="*/ 402543 w 3425143"/>
              <a:gd name="connsiteY71" fmla="*/ 2717800 h 3115734"/>
              <a:gd name="connsiteX72" fmla="*/ 402543 w 3425143"/>
              <a:gd name="connsiteY72" fmla="*/ 2971800 h 311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3425143" h="3115734">
                <a:moveTo>
                  <a:pt x="3425143" y="0"/>
                </a:moveTo>
                <a:lnTo>
                  <a:pt x="2290609" y="16934"/>
                </a:lnTo>
                <a:cubicBezTo>
                  <a:pt x="2265158" y="19248"/>
                  <a:pt x="2239860" y="23086"/>
                  <a:pt x="2214409" y="25400"/>
                </a:cubicBezTo>
                <a:cubicBezTo>
                  <a:pt x="2134686" y="32647"/>
                  <a:pt x="2095771" y="32822"/>
                  <a:pt x="2019676" y="42334"/>
                </a:cubicBezTo>
                <a:cubicBezTo>
                  <a:pt x="1844861" y="64185"/>
                  <a:pt x="2133031" y="35231"/>
                  <a:pt x="1892676" y="59267"/>
                </a:cubicBezTo>
                <a:lnTo>
                  <a:pt x="1714876" y="76200"/>
                </a:lnTo>
                <a:cubicBezTo>
                  <a:pt x="1620283" y="114039"/>
                  <a:pt x="1704527" y="85567"/>
                  <a:pt x="1520143" y="101600"/>
                </a:cubicBezTo>
                <a:cubicBezTo>
                  <a:pt x="1493975" y="103875"/>
                  <a:pt x="1469472" y="113428"/>
                  <a:pt x="1443943" y="118534"/>
                </a:cubicBezTo>
                <a:cubicBezTo>
                  <a:pt x="1427109" y="121901"/>
                  <a:pt x="1410110" y="124390"/>
                  <a:pt x="1393143" y="127000"/>
                </a:cubicBezTo>
                <a:cubicBezTo>
                  <a:pt x="1373419" y="130034"/>
                  <a:pt x="1353600" y="132432"/>
                  <a:pt x="1333876" y="135467"/>
                </a:cubicBezTo>
                <a:cubicBezTo>
                  <a:pt x="1272650" y="144887"/>
                  <a:pt x="1289308" y="144213"/>
                  <a:pt x="1223809" y="152400"/>
                </a:cubicBezTo>
                <a:cubicBezTo>
                  <a:pt x="1099483" y="167940"/>
                  <a:pt x="1193684" y="153187"/>
                  <a:pt x="1096809" y="169334"/>
                </a:cubicBezTo>
                <a:cubicBezTo>
                  <a:pt x="1028833" y="196524"/>
                  <a:pt x="1080429" y="179384"/>
                  <a:pt x="1003676" y="194734"/>
                </a:cubicBezTo>
                <a:cubicBezTo>
                  <a:pt x="992266" y="197016"/>
                  <a:pt x="980998" y="200003"/>
                  <a:pt x="969809" y="203200"/>
                </a:cubicBezTo>
                <a:cubicBezTo>
                  <a:pt x="961228" y="205652"/>
                  <a:pt x="953121" y="209731"/>
                  <a:pt x="944409" y="211667"/>
                </a:cubicBezTo>
                <a:cubicBezTo>
                  <a:pt x="927651" y="215391"/>
                  <a:pt x="910542" y="217312"/>
                  <a:pt x="893609" y="220134"/>
                </a:cubicBezTo>
                <a:cubicBezTo>
                  <a:pt x="882320" y="225778"/>
                  <a:pt x="871344" y="232095"/>
                  <a:pt x="859743" y="237067"/>
                </a:cubicBezTo>
                <a:cubicBezTo>
                  <a:pt x="839436" y="245770"/>
                  <a:pt x="821968" y="247860"/>
                  <a:pt x="800476" y="254000"/>
                </a:cubicBezTo>
                <a:cubicBezTo>
                  <a:pt x="791895" y="256452"/>
                  <a:pt x="783432" y="259333"/>
                  <a:pt x="775076" y="262467"/>
                </a:cubicBezTo>
                <a:cubicBezTo>
                  <a:pt x="760846" y="267803"/>
                  <a:pt x="746542" y="273031"/>
                  <a:pt x="732743" y="279400"/>
                </a:cubicBezTo>
                <a:cubicBezTo>
                  <a:pt x="709823" y="289978"/>
                  <a:pt x="688956" y="305284"/>
                  <a:pt x="665009" y="313267"/>
                </a:cubicBezTo>
                <a:cubicBezTo>
                  <a:pt x="656542" y="316089"/>
                  <a:pt x="647411" y="317400"/>
                  <a:pt x="639609" y="321734"/>
                </a:cubicBezTo>
                <a:cubicBezTo>
                  <a:pt x="621819" y="331617"/>
                  <a:pt x="607011" y="346498"/>
                  <a:pt x="588809" y="355600"/>
                </a:cubicBezTo>
                <a:cubicBezTo>
                  <a:pt x="577520" y="361245"/>
                  <a:pt x="565766" y="366040"/>
                  <a:pt x="554943" y="372534"/>
                </a:cubicBezTo>
                <a:cubicBezTo>
                  <a:pt x="538749" y="382250"/>
                  <a:pt x="488288" y="416362"/>
                  <a:pt x="470276" y="431800"/>
                </a:cubicBezTo>
                <a:cubicBezTo>
                  <a:pt x="387727" y="502556"/>
                  <a:pt x="510047" y="408322"/>
                  <a:pt x="411009" y="482600"/>
                </a:cubicBezTo>
                <a:cubicBezTo>
                  <a:pt x="405365" y="491067"/>
                  <a:pt x="401271" y="500805"/>
                  <a:pt x="394076" y="508000"/>
                </a:cubicBezTo>
                <a:cubicBezTo>
                  <a:pt x="386881" y="515195"/>
                  <a:pt x="376817" y="518829"/>
                  <a:pt x="368676" y="524934"/>
                </a:cubicBezTo>
                <a:cubicBezTo>
                  <a:pt x="354219" y="535777"/>
                  <a:pt x="340454" y="547511"/>
                  <a:pt x="326343" y="558800"/>
                </a:cubicBezTo>
                <a:cubicBezTo>
                  <a:pt x="320698" y="572911"/>
                  <a:pt x="318348" y="588843"/>
                  <a:pt x="309409" y="601134"/>
                </a:cubicBezTo>
                <a:cubicBezTo>
                  <a:pt x="295324" y="620501"/>
                  <a:pt x="258609" y="651934"/>
                  <a:pt x="258609" y="651934"/>
                </a:cubicBezTo>
                <a:cubicBezTo>
                  <a:pt x="230239" y="722859"/>
                  <a:pt x="256548" y="667726"/>
                  <a:pt x="216276" y="728134"/>
                </a:cubicBezTo>
                <a:cubicBezTo>
                  <a:pt x="160401" y="811947"/>
                  <a:pt x="195562" y="774250"/>
                  <a:pt x="157009" y="812800"/>
                </a:cubicBezTo>
                <a:cubicBezTo>
                  <a:pt x="140338" y="862813"/>
                  <a:pt x="141920" y="880344"/>
                  <a:pt x="114676" y="914400"/>
                </a:cubicBezTo>
                <a:cubicBezTo>
                  <a:pt x="109689" y="920633"/>
                  <a:pt x="103387" y="925689"/>
                  <a:pt x="97743" y="931334"/>
                </a:cubicBezTo>
                <a:lnTo>
                  <a:pt x="80809" y="982134"/>
                </a:lnTo>
                <a:cubicBezTo>
                  <a:pt x="77987" y="990601"/>
                  <a:pt x="77294" y="1000108"/>
                  <a:pt x="72343" y="1007534"/>
                </a:cubicBezTo>
                <a:lnTo>
                  <a:pt x="55409" y="1032934"/>
                </a:lnTo>
                <a:cubicBezTo>
                  <a:pt x="52587" y="1058334"/>
                  <a:pt x="50557" y="1083835"/>
                  <a:pt x="46943" y="1109134"/>
                </a:cubicBezTo>
                <a:cubicBezTo>
                  <a:pt x="39550" y="1160889"/>
                  <a:pt x="39253" y="1139114"/>
                  <a:pt x="30009" y="1185334"/>
                </a:cubicBezTo>
                <a:cubicBezTo>
                  <a:pt x="15108" y="1259840"/>
                  <a:pt x="29554" y="1212101"/>
                  <a:pt x="13076" y="1261534"/>
                </a:cubicBezTo>
                <a:cubicBezTo>
                  <a:pt x="-7683" y="1489875"/>
                  <a:pt x="-687" y="1375166"/>
                  <a:pt x="13076" y="1794934"/>
                </a:cubicBezTo>
                <a:cubicBezTo>
                  <a:pt x="14653" y="1843039"/>
                  <a:pt x="21306" y="1869948"/>
                  <a:pt x="30009" y="1913467"/>
                </a:cubicBezTo>
                <a:cubicBezTo>
                  <a:pt x="52149" y="2201280"/>
                  <a:pt x="24091" y="1810379"/>
                  <a:pt x="46943" y="2404534"/>
                </a:cubicBezTo>
                <a:cubicBezTo>
                  <a:pt x="47961" y="2430991"/>
                  <a:pt x="60624" y="2486959"/>
                  <a:pt x="63876" y="2514600"/>
                </a:cubicBezTo>
                <a:cubicBezTo>
                  <a:pt x="67518" y="2545559"/>
                  <a:pt x="68223" y="2576835"/>
                  <a:pt x="72343" y="2607734"/>
                </a:cubicBezTo>
                <a:cubicBezTo>
                  <a:pt x="74706" y="2625457"/>
                  <a:pt x="83470" y="2649583"/>
                  <a:pt x="89276" y="2667000"/>
                </a:cubicBezTo>
                <a:cubicBezTo>
                  <a:pt x="92098" y="2692400"/>
                  <a:pt x="93302" y="2718033"/>
                  <a:pt x="97743" y="2743200"/>
                </a:cubicBezTo>
                <a:cubicBezTo>
                  <a:pt x="125476" y="2900355"/>
                  <a:pt x="105388" y="2712058"/>
                  <a:pt x="131609" y="2895600"/>
                </a:cubicBezTo>
                <a:cubicBezTo>
                  <a:pt x="134431" y="2915356"/>
                  <a:pt x="127824" y="2939115"/>
                  <a:pt x="140076" y="2954867"/>
                </a:cubicBezTo>
                <a:cubicBezTo>
                  <a:pt x="151034" y="2968956"/>
                  <a:pt x="173041" y="2971087"/>
                  <a:pt x="190876" y="2971800"/>
                </a:cubicBezTo>
                <a:lnTo>
                  <a:pt x="402543" y="2980267"/>
                </a:lnTo>
                <a:cubicBezTo>
                  <a:pt x="414082" y="2987960"/>
                  <a:pt x="436832" y="3000727"/>
                  <a:pt x="444876" y="3014134"/>
                </a:cubicBezTo>
                <a:cubicBezTo>
                  <a:pt x="449468" y="3021787"/>
                  <a:pt x="449009" y="3031732"/>
                  <a:pt x="453343" y="3039534"/>
                </a:cubicBezTo>
                <a:cubicBezTo>
                  <a:pt x="455447" y="3043322"/>
                  <a:pt x="487013" y="3096989"/>
                  <a:pt x="504143" y="3107267"/>
                </a:cubicBezTo>
                <a:cubicBezTo>
                  <a:pt x="511796" y="3111859"/>
                  <a:pt x="521076" y="3112912"/>
                  <a:pt x="529543" y="3115734"/>
                </a:cubicBezTo>
                <a:cubicBezTo>
                  <a:pt x="546476" y="3112912"/>
                  <a:pt x="564988" y="3114944"/>
                  <a:pt x="580343" y="3107267"/>
                </a:cubicBezTo>
                <a:cubicBezTo>
                  <a:pt x="589444" y="3102716"/>
                  <a:pt x="589330" y="3088224"/>
                  <a:pt x="597276" y="3081867"/>
                </a:cubicBezTo>
                <a:cubicBezTo>
                  <a:pt x="604245" y="3076292"/>
                  <a:pt x="614209" y="3076222"/>
                  <a:pt x="622676" y="3073400"/>
                </a:cubicBezTo>
                <a:lnTo>
                  <a:pt x="639609" y="3022600"/>
                </a:lnTo>
                <a:lnTo>
                  <a:pt x="648076" y="2997200"/>
                </a:lnTo>
                <a:cubicBezTo>
                  <a:pt x="645254" y="2932289"/>
                  <a:pt x="647056" y="2867011"/>
                  <a:pt x="639609" y="2802467"/>
                </a:cubicBezTo>
                <a:cubicBezTo>
                  <a:pt x="638443" y="2792358"/>
                  <a:pt x="627227" y="2786168"/>
                  <a:pt x="622676" y="2777067"/>
                </a:cubicBezTo>
                <a:cubicBezTo>
                  <a:pt x="618685" y="2769085"/>
                  <a:pt x="618543" y="2759469"/>
                  <a:pt x="614209" y="2751667"/>
                </a:cubicBezTo>
                <a:cubicBezTo>
                  <a:pt x="560496" y="2654984"/>
                  <a:pt x="600782" y="2730649"/>
                  <a:pt x="563409" y="2683934"/>
                </a:cubicBezTo>
                <a:cubicBezTo>
                  <a:pt x="557052" y="2675988"/>
                  <a:pt x="553098" y="2666260"/>
                  <a:pt x="546476" y="2658534"/>
                </a:cubicBezTo>
                <a:cubicBezTo>
                  <a:pt x="536086" y="2646412"/>
                  <a:pt x="525893" y="2633523"/>
                  <a:pt x="512609" y="2624667"/>
                </a:cubicBezTo>
                <a:cubicBezTo>
                  <a:pt x="480567" y="2603306"/>
                  <a:pt x="494404" y="2614929"/>
                  <a:pt x="470276" y="2590800"/>
                </a:cubicBezTo>
                <a:cubicBezTo>
                  <a:pt x="461809" y="2593622"/>
                  <a:pt x="451845" y="2593692"/>
                  <a:pt x="444876" y="2599267"/>
                </a:cubicBezTo>
                <a:cubicBezTo>
                  <a:pt x="436930" y="2605624"/>
                  <a:pt x="432494" y="2615566"/>
                  <a:pt x="427943" y="2624667"/>
                </a:cubicBezTo>
                <a:cubicBezTo>
                  <a:pt x="418266" y="2644021"/>
                  <a:pt x="415840" y="2673077"/>
                  <a:pt x="411009" y="2692400"/>
                </a:cubicBezTo>
                <a:cubicBezTo>
                  <a:pt x="408845" y="2701058"/>
                  <a:pt x="402813" y="2708880"/>
                  <a:pt x="402543" y="2717800"/>
                </a:cubicBezTo>
                <a:cubicBezTo>
                  <a:pt x="399979" y="2802428"/>
                  <a:pt x="402543" y="2887133"/>
                  <a:pt x="402543" y="2971800"/>
                </a:cubicBezTo>
              </a:path>
            </a:pathLst>
          </a:custGeom>
          <a:ln w="381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/>
          <p:cNvSpPr/>
          <p:nvPr/>
        </p:nvSpPr>
        <p:spPr>
          <a:xfrm>
            <a:off x="4613711" y="255509"/>
            <a:ext cx="1329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Özgül hacim</a:t>
            </a:r>
          </a:p>
        </p:txBody>
      </p:sp>
      <p:sp>
        <p:nvSpPr>
          <p:cNvPr id="23" name="Serbest Form 22"/>
          <p:cNvSpPr/>
          <p:nvPr/>
        </p:nvSpPr>
        <p:spPr>
          <a:xfrm>
            <a:off x="4895850" y="592668"/>
            <a:ext cx="0" cy="270933"/>
          </a:xfrm>
          <a:custGeom>
            <a:avLst/>
            <a:gdLst>
              <a:gd name="connsiteX0" fmla="*/ 0 w 0"/>
              <a:gd name="connsiteY0" fmla="*/ 0 h 270933"/>
              <a:gd name="connsiteX1" fmla="*/ 0 w 0"/>
              <a:gd name="connsiteY1" fmla="*/ 270933 h 2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70933">
                <a:moveTo>
                  <a:pt x="0" y="0"/>
                </a:moveTo>
                <a:lnTo>
                  <a:pt x="0" y="270933"/>
                </a:lnTo>
              </a:path>
            </a:pathLst>
          </a:cu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Serbest Form 23"/>
          <p:cNvSpPr/>
          <p:nvPr/>
        </p:nvSpPr>
        <p:spPr>
          <a:xfrm>
            <a:off x="4952983" y="592667"/>
            <a:ext cx="247667" cy="1176866"/>
          </a:xfrm>
          <a:custGeom>
            <a:avLst/>
            <a:gdLst>
              <a:gd name="connsiteX0" fmla="*/ 42355 w 330222"/>
              <a:gd name="connsiteY0" fmla="*/ 0 h 1176866"/>
              <a:gd name="connsiteX1" fmla="*/ 110089 w 330222"/>
              <a:gd name="connsiteY1" fmla="*/ 67733 h 1176866"/>
              <a:gd name="connsiteX2" fmla="*/ 135489 w 330222"/>
              <a:gd name="connsiteY2" fmla="*/ 118533 h 1176866"/>
              <a:gd name="connsiteX3" fmla="*/ 169355 w 330222"/>
              <a:gd name="connsiteY3" fmla="*/ 169333 h 1176866"/>
              <a:gd name="connsiteX4" fmla="*/ 186289 w 330222"/>
              <a:gd name="connsiteY4" fmla="*/ 194733 h 1176866"/>
              <a:gd name="connsiteX5" fmla="*/ 194755 w 330222"/>
              <a:gd name="connsiteY5" fmla="*/ 220133 h 1176866"/>
              <a:gd name="connsiteX6" fmla="*/ 228622 w 330222"/>
              <a:gd name="connsiteY6" fmla="*/ 254000 h 1176866"/>
              <a:gd name="connsiteX7" fmla="*/ 245555 w 330222"/>
              <a:gd name="connsiteY7" fmla="*/ 321733 h 1176866"/>
              <a:gd name="connsiteX8" fmla="*/ 262489 w 330222"/>
              <a:gd name="connsiteY8" fmla="*/ 355600 h 1176866"/>
              <a:gd name="connsiteX9" fmla="*/ 279422 w 330222"/>
              <a:gd name="connsiteY9" fmla="*/ 397933 h 1176866"/>
              <a:gd name="connsiteX10" fmla="*/ 287889 w 330222"/>
              <a:gd name="connsiteY10" fmla="*/ 457200 h 1176866"/>
              <a:gd name="connsiteX11" fmla="*/ 304822 w 330222"/>
              <a:gd name="connsiteY11" fmla="*/ 482600 h 1176866"/>
              <a:gd name="connsiteX12" fmla="*/ 313289 w 330222"/>
              <a:gd name="connsiteY12" fmla="*/ 516466 h 1176866"/>
              <a:gd name="connsiteX13" fmla="*/ 330222 w 330222"/>
              <a:gd name="connsiteY13" fmla="*/ 567266 h 1176866"/>
              <a:gd name="connsiteX14" fmla="*/ 321755 w 330222"/>
              <a:gd name="connsiteY14" fmla="*/ 694266 h 1176866"/>
              <a:gd name="connsiteX15" fmla="*/ 313289 w 330222"/>
              <a:gd name="connsiteY15" fmla="*/ 719666 h 1176866"/>
              <a:gd name="connsiteX16" fmla="*/ 304822 w 330222"/>
              <a:gd name="connsiteY16" fmla="*/ 762000 h 1176866"/>
              <a:gd name="connsiteX17" fmla="*/ 279422 w 330222"/>
              <a:gd name="connsiteY17" fmla="*/ 795866 h 1176866"/>
              <a:gd name="connsiteX18" fmla="*/ 270955 w 330222"/>
              <a:gd name="connsiteY18" fmla="*/ 838200 h 1176866"/>
              <a:gd name="connsiteX19" fmla="*/ 220155 w 330222"/>
              <a:gd name="connsiteY19" fmla="*/ 905933 h 1176866"/>
              <a:gd name="connsiteX20" fmla="*/ 186289 w 330222"/>
              <a:gd name="connsiteY20" fmla="*/ 948266 h 1176866"/>
              <a:gd name="connsiteX21" fmla="*/ 169355 w 330222"/>
              <a:gd name="connsiteY21" fmla="*/ 973666 h 1176866"/>
              <a:gd name="connsiteX22" fmla="*/ 127022 w 330222"/>
              <a:gd name="connsiteY22" fmla="*/ 1016000 h 1176866"/>
              <a:gd name="connsiteX23" fmla="*/ 76222 w 330222"/>
              <a:gd name="connsiteY23" fmla="*/ 1058333 h 1176866"/>
              <a:gd name="connsiteX24" fmla="*/ 42355 w 330222"/>
              <a:gd name="connsiteY24" fmla="*/ 1100666 h 1176866"/>
              <a:gd name="connsiteX25" fmla="*/ 8489 w 330222"/>
              <a:gd name="connsiteY25" fmla="*/ 1143000 h 1176866"/>
              <a:gd name="connsiteX26" fmla="*/ 22 w 330222"/>
              <a:gd name="connsiteY26" fmla="*/ 1176866 h 117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0222" h="1176866">
                <a:moveTo>
                  <a:pt x="42355" y="0"/>
                </a:moveTo>
                <a:cubicBezTo>
                  <a:pt x="64933" y="22578"/>
                  <a:pt x="102346" y="36756"/>
                  <a:pt x="110089" y="67733"/>
                </a:cubicBezTo>
                <a:cubicBezTo>
                  <a:pt x="125076" y="127686"/>
                  <a:pt x="107181" y="80789"/>
                  <a:pt x="135489" y="118533"/>
                </a:cubicBezTo>
                <a:cubicBezTo>
                  <a:pt x="147700" y="134814"/>
                  <a:pt x="158066" y="152400"/>
                  <a:pt x="169355" y="169333"/>
                </a:cubicBezTo>
                <a:lnTo>
                  <a:pt x="186289" y="194733"/>
                </a:lnTo>
                <a:cubicBezTo>
                  <a:pt x="189111" y="203200"/>
                  <a:pt x="189568" y="212871"/>
                  <a:pt x="194755" y="220133"/>
                </a:cubicBezTo>
                <a:cubicBezTo>
                  <a:pt x="204034" y="233124"/>
                  <a:pt x="228622" y="254000"/>
                  <a:pt x="228622" y="254000"/>
                </a:cubicBezTo>
                <a:cubicBezTo>
                  <a:pt x="233590" y="278839"/>
                  <a:pt x="235794" y="298958"/>
                  <a:pt x="245555" y="321733"/>
                </a:cubicBezTo>
                <a:cubicBezTo>
                  <a:pt x="250527" y="333334"/>
                  <a:pt x="257363" y="344066"/>
                  <a:pt x="262489" y="355600"/>
                </a:cubicBezTo>
                <a:cubicBezTo>
                  <a:pt x="268662" y="369488"/>
                  <a:pt x="273778" y="383822"/>
                  <a:pt x="279422" y="397933"/>
                </a:cubicBezTo>
                <a:cubicBezTo>
                  <a:pt x="282244" y="417689"/>
                  <a:pt x="282155" y="438085"/>
                  <a:pt x="287889" y="457200"/>
                </a:cubicBezTo>
                <a:cubicBezTo>
                  <a:pt x="290813" y="466946"/>
                  <a:pt x="300814" y="473247"/>
                  <a:pt x="304822" y="482600"/>
                </a:cubicBezTo>
                <a:cubicBezTo>
                  <a:pt x="309406" y="493295"/>
                  <a:pt x="309945" y="505321"/>
                  <a:pt x="313289" y="516466"/>
                </a:cubicBezTo>
                <a:cubicBezTo>
                  <a:pt x="318418" y="533562"/>
                  <a:pt x="330222" y="567266"/>
                  <a:pt x="330222" y="567266"/>
                </a:cubicBezTo>
                <a:cubicBezTo>
                  <a:pt x="327400" y="609599"/>
                  <a:pt x="326440" y="652098"/>
                  <a:pt x="321755" y="694266"/>
                </a:cubicBezTo>
                <a:cubicBezTo>
                  <a:pt x="320769" y="703136"/>
                  <a:pt x="315453" y="711008"/>
                  <a:pt x="313289" y="719666"/>
                </a:cubicBezTo>
                <a:cubicBezTo>
                  <a:pt x="309799" y="733627"/>
                  <a:pt x="310667" y="748850"/>
                  <a:pt x="304822" y="762000"/>
                </a:cubicBezTo>
                <a:cubicBezTo>
                  <a:pt x="299091" y="774895"/>
                  <a:pt x="287889" y="784577"/>
                  <a:pt x="279422" y="795866"/>
                </a:cubicBezTo>
                <a:cubicBezTo>
                  <a:pt x="276600" y="809977"/>
                  <a:pt x="276910" y="825099"/>
                  <a:pt x="270955" y="838200"/>
                </a:cubicBezTo>
                <a:cubicBezTo>
                  <a:pt x="254998" y="873307"/>
                  <a:pt x="242719" y="883371"/>
                  <a:pt x="220155" y="905933"/>
                </a:cubicBezTo>
                <a:cubicBezTo>
                  <a:pt x="203674" y="955380"/>
                  <a:pt x="224585" y="909971"/>
                  <a:pt x="186289" y="948266"/>
                </a:cubicBezTo>
                <a:cubicBezTo>
                  <a:pt x="179094" y="955461"/>
                  <a:pt x="176056" y="966008"/>
                  <a:pt x="169355" y="973666"/>
                </a:cubicBezTo>
                <a:cubicBezTo>
                  <a:pt x="156214" y="988685"/>
                  <a:pt x="141133" y="1001889"/>
                  <a:pt x="127022" y="1016000"/>
                </a:cubicBezTo>
                <a:cubicBezTo>
                  <a:pt x="94428" y="1048594"/>
                  <a:pt x="111584" y="1034759"/>
                  <a:pt x="76222" y="1058333"/>
                </a:cubicBezTo>
                <a:cubicBezTo>
                  <a:pt x="24104" y="1136511"/>
                  <a:pt x="90612" y="1040345"/>
                  <a:pt x="42355" y="1100666"/>
                </a:cubicBezTo>
                <a:cubicBezTo>
                  <a:pt x="-378" y="1154081"/>
                  <a:pt x="49383" y="1102104"/>
                  <a:pt x="8489" y="1143000"/>
                </a:cubicBezTo>
                <a:cubicBezTo>
                  <a:pt x="-870" y="1171077"/>
                  <a:pt x="22" y="1159475"/>
                  <a:pt x="22" y="1176866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Serbest Form 26"/>
          <p:cNvSpPr/>
          <p:nvPr/>
        </p:nvSpPr>
        <p:spPr>
          <a:xfrm>
            <a:off x="5029201" y="1024468"/>
            <a:ext cx="1873250" cy="220133"/>
          </a:xfrm>
          <a:custGeom>
            <a:avLst/>
            <a:gdLst>
              <a:gd name="connsiteX0" fmla="*/ 2497667 w 2497667"/>
              <a:gd name="connsiteY0" fmla="*/ 0 h 220133"/>
              <a:gd name="connsiteX1" fmla="*/ 2463800 w 2497667"/>
              <a:gd name="connsiteY1" fmla="*/ 42333 h 220133"/>
              <a:gd name="connsiteX2" fmla="*/ 2455333 w 2497667"/>
              <a:gd name="connsiteY2" fmla="*/ 67733 h 220133"/>
              <a:gd name="connsiteX3" fmla="*/ 2421467 w 2497667"/>
              <a:gd name="connsiteY3" fmla="*/ 118533 h 220133"/>
              <a:gd name="connsiteX4" fmla="*/ 2404533 w 2497667"/>
              <a:gd name="connsiteY4" fmla="*/ 143933 h 220133"/>
              <a:gd name="connsiteX5" fmla="*/ 2370667 w 2497667"/>
              <a:gd name="connsiteY5" fmla="*/ 160866 h 220133"/>
              <a:gd name="connsiteX6" fmla="*/ 2353733 w 2497667"/>
              <a:gd name="connsiteY6" fmla="*/ 177800 h 220133"/>
              <a:gd name="connsiteX7" fmla="*/ 2269067 w 2497667"/>
              <a:gd name="connsiteY7" fmla="*/ 203200 h 220133"/>
              <a:gd name="connsiteX8" fmla="*/ 2184400 w 2497667"/>
              <a:gd name="connsiteY8" fmla="*/ 211666 h 220133"/>
              <a:gd name="connsiteX9" fmla="*/ 2133600 w 2497667"/>
              <a:gd name="connsiteY9" fmla="*/ 220133 h 220133"/>
              <a:gd name="connsiteX10" fmla="*/ 1549400 w 2497667"/>
              <a:gd name="connsiteY10" fmla="*/ 211666 h 220133"/>
              <a:gd name="connsiteX11" fmla="*/ 1515533 w 2497667"/>
              <a:gd name="connsiteY11" fmla="*/ 203200 h 220133"/>
              <a:gd name="connsiteX12" fmla="*/ 1439333 w 2497667"/>
              <a:gd name="connsiteY12" fmla="*/ 194733 h 220133"/>
              <a:gd name="connsiteX13" fmla="*/ 1397000 w 2497667"/>
              <a:gd name="connsiteY13" fmla="*/ 186266 h 220133"/>
              <a:gd name="connsiteX14" fmla="*/ 1261533 w 2497667"/>
              <a:gd name="connsiteY14" fmla="*/ 169333 h 220133"/>
              <a:gd name="connsiteX15" fmla="*/ 1159933 w 2497667"/>
              <a:gd name="connsiteY15" fmla="*/ 143933 h 220133"/>
              <a:gd name="connsiteX16" fmla="*/ 1126067 w 2497667"/>
              <a:gd name="connsiteY16" fmla="*/ 135466 h 220133"/>
              <a:gd name="connsiteX17" fmla="*/ 990600 w 2497667"/>
              <a:gd name="connsiteY17" fmla="*/ 127000 h 220133"/>
              <a:gd name="connsiteX18" fmla="*/ 965200 w 2497667"/>
              <a:gd name="connsiteY18" fmla="*/ 118533 h 220133"/>
              <a:gd name="connsiteX19" fmla="*/ 846667 w 2497667"/>
              <a:gd name="connsiteY19" fmla="*/ 101600 h 220133"/>
              <a:gd name="connsiteX20" fmla="*/ 787400 w 2497667"/>
              <a:gd name="connsiteY20" fmla="*/ 93133 h 220133"/>
              <a:gd name="connsiteX21" fmla="*/ 745067 w 2497667"/>
              <a:gd name="connsiteY21" fmla="*/ 84666 h 220133"/>
              <a:gd name="connsiteX22" fmla="*/ 0 w 2497667"/>
              <a:gd name="connsiteY22" fmla="*/ 67733 h 22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97667" h="220133">
                <a:moveTo>
                  <a:pt x="2497667" y="0"/>
                </a:moveTo>
                <a:cubicBezTo>
                  <a:pt x="2486378" y="14111"/>
                  <a:pt x="2473378" y="27009"/>
                  <a:pt x="2463800" y="42333"/>
                </a:cubicBezTo>
                <a:cubicBezTo>
                  <a:pt x="2459070" y="49901"/>
                  <a:pt x="2459667" y="59931"/>
                  <a:pt x="2455333" y="67733"/>
                </a:cubicBezTo>
                <a:cubicBezTo>
                  <a:pt x="2445450" y="85523"/>
                  <a:pt x="2432756" y="101600"/>
                  <a:pt x="2421467" y="118533"/>
                </a:cubicBezTo>
                <a:cubicBezTo>
                  <a:pt x="2415822" y="127000"/>
                  <a:pt x="2413635" y="139382"/>
                  <a:pt x="2404533" y="143933"/>
                </a:cubicBezTo>
                <a:cubicBezTo>
                  <a:pt x="2393244" y="149577"/>
                  <a:pt x="2381168" y="153865"/>
                  <a:pt x="2370667" y="160866"/>
                </a:cubicBezTo>
                <a:cubicBezTo>
                  <a:pt x="2364025" y="165294"/>
                  <a:pt x="2360873" y="174230"/>
                  <a:pt x="2353733" y="177800"/>
                </a:cubicBezTo>
                <a:cubicBezTo>
                  <a:pt x="2344310" y="182511"/>
                  <a:pt x="2286079" y="200770"/>
                  <a:pt x="2269067" y="203200"/>
                </a:cubicBezTo>
                <a:cubicBezTo>
                  <a:pt x="2240989" y="207211"/>
                  <a:pt x="2212544" y="208148"/>
                  <a:pt x="2184400" y="211666"/>
                </a:cubicBezTo>
                <a:cubicBezTo>
                  <a:pt x="2167366" y="213795"/>
                  <a:pt x="2150533" y="217311"/>
                  <a:pt x="2133600" y="220133"/>
                </a:cubicBezTo>
                <a:lnTo>
                  <a:pt x="1549400" y="211666"/>
                </a:lnTo>
                <a:cubicBezTo>
                  <a:pt x="1537768" y="211347"/>
                  <a:pt x="1527034" y="204969"/>
                  <a:pt x="1515533" y="203200"/>
                </a:cubicBezTo>
                <a:cubicBezTo>
                  <a:pt x="1490274" y="199314"/>
                  <a:pt x="1464632" y="198347"/>
                  <a:pt x="1439333" y="194733"/>
                </a:cubicBezTo>
                <a:cubicBezTo>
                  <a:pt x="1425087" y="192698"/>
                  <a:pt x="1411195" y="188632"/>
                  <a:pt x="1397000" y="186266"/>
                </a:cubicBezTo>
                <a:cubicBezTo>
                  <a:pt x="1348695" y="178215"/>
                  <a:pt x="1311130" y="174844"/>
                  <a:pt x="1261533" y="169333"/>
                </a:cubicBezTo>
                <a:lnTo>
                  <a:pt x="1159933" y="143933"/>
                </a:lnTo>
                <a:cubicBezTo>
                  <a:pt x="1148644" y="141111"/>
                  <a:pt x="1137680" y="136192"/>
                  <a:pt x="1126067" y="135466"/>
                </a:cubicBezTo>
                <a:lnTo>
                  <a:pt x="990600" y="127000"/>
                </a:lnTo>
                <a:cubicBezTo>
                  <a:pt x="982133" y="124178"/>
                  <a:pt x="973989" y="120084"/>
                  <a:pt x="965200" y="118533"/>
                </a:cubicBezTo>
                <a:cubicBezTo>
                  <a:pt x="925895" y="111597"/>
                  <a:pt x="886178" y="107244"/>
                  <a:pt x="846667" y="101600"/>
                </a:cubicBezTo>
                <a:cubicBezTo>
                  <a:pt x="826911" y="98778"/>
                  <a:pt x="806969" y="97047"/>
                  <a:pt x="787400" y="93133"/>
                </a:cubicBezTo>
                <a:cubicBezTo>
                  <a:pt x="773289" y="90311"/>
                  <a:pt x="759363" y="86315"/>
                  <a:pt x="745067" y="84666"/>
                </a:cubicBezTo>
                <a:cubicBezTo>
                  <a:pt x="442947" y="49806"/>
                  <a:pt x="423792" y="67733"/>
                  <a:pt x="0" y="677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Serbest Form 24"/>
          <p:cNvSpPr/>
          <p:nvPr/>
        </p:nvSpPr>
        <p:spPr>
          <a:xfrm>
            <a:off x="5048250" y="5147733"/>
            <a:ext cx="3136900" cy="321734"/>
          </a:xfrm>
          <a:custGeom>
            <a:avLst/>
            <a:gdLst>
              <a:gd name="connsiteX0" fmla="*/ 194733 w 4182533"/>
              <a:gd name="connsiteY0" fmla="*/ 0 h 321734"/>
              <a:gd name="connsiteX1" fmla="*/ 93133 w 4182533"/>
              <a:gd name="connsiteY1" fmla="*/ 8467 h 321734"/>
              <a:gd name="connsiteX2" fmla="*/ 84667 w 4182533"/>
              <a:gd name="connsiteY2" fmla="*/ 42334 h 321734"/>
              <a:gd name="connsiteX3" fmla="*/ 67733 w 4182533"/>
              <a:gd name="connsiteY3" fmla="*/ 59267 h 321734"/>
              <a:gd name="connsiteX4" fmla="*/ 50800 w 4182533"/>
              <a:gd name="connsiteY4" fmla="*/ 84667 h 321734"/>
              <a:gd name="connsiteX5" fmla="*/ 33867 w 4182533"/>
              <a:gd name="connsiteY5" fmla="*/ 135467 h 321734"/>
              <a:gd name="connsiteX6" fmla="*/ 50800 w 4182533"/>
              <a:gd name="connsiteY6" fmla="*/ 228600 h 321734"/>
              <a:gd name="connsiteX7" fmla="*/ 101600 w 4182533"/>
              <a:gd name="connsiteY7" fmla="*/ 262467 h 321734"/>
              <a:gd name="connsiteX8" fmla="*/ 668867 w 4182533"/>
              <a:gd name="connsiteY8" fmla="*/ 270934 h 321734"/>
              <a:gd name="connsiteX9" fmla="*/ 931333 w 4182533"/>
              <a:gd name="connsiteY9" fmla="*/ 279400 h 321734"/>
              <a:gd name="connsiteX10" fmla="*/ 1075267 w 4182533"/>
              <a:gd name="connsiteY10" fmla="*/ 296334 h 321734"/>
              <a:gd name="connsiteX11" fmla="*/ 1134533 w 4182533"/>
              <a:gd name="connsiteY11" fmla="*/ 304800 h 321734"/>
              <a:gd name="connsiteX12" fmla="*/ 1286933 w 4182533"/>
              <a:gd name="connsiteY12" fmla="*/ 313267 h 321734"/>
              <a:gd name="connsiteX13" fmla="*/ 1413933 w 4182533"/>
              <a:gd name="connsiteY13" fmla="*/ 321734 h 321734"/>
              <a:gd name="connsiteX14" fmla="*/ 1718733 w 4182533"/>
              <a:gd name="connsiteY14" fmla="*/ 313267 h 321734"/>
              <a:gd name="connsiteX15" fmla="*/ 1811867 w 4182533"/>
              <a:gd name="connsiteY15" fmla="*/ 304800 h 321734"/>
              <a:gd name="connsiteX16" fmla="*/ 1837267 w 4182533"/>
              <a:gd name="connsiteY16" fmla="*/ 296334 h 321734"/>
              <a:gd name="connsiteX17" fmla="*/ 2057400 w 4182533"/>
              <a:gd name="connsiteY17" fmla="*/ 287867 h 321734"/>
              <a:gd name="connsiteX18" fmla="*/ 2252133 w 4182533"/>
              <a:gd name="connsiteY18" fmla="*/ 270934 h 321734"/>
              <a:gd name="connsiteX19" fmla="*/ 3843867 w 4182533"/>
              <a:gd name="connsiteY19" fmla="*/ 279400 h 321734"/>
              <a:gd name="connsiteX20" fmla="*/ 3877733 w 4182533"/>
              <a:gd name="connsiteY20" fmla="*/ 287867 h 321734"/>
              <a:gd name="connsiteX21" fmla="*/ 4182533 w 4182533"/>
              <a:gd name="connsiteY21" fmla="*/ 279400 h 321734"/>
              <a:gd name="connsiteX22" fmla="*/ 4157133 w 4182533"/>
              <a:gd name="connsiteY22" fmla="*/ 228600 h 321734"/>
              <a:gd name="connsiteX23" fmla="*/ 4148667 w 4182533"/>
              <a:gd name="connsiteY23" fmla="*/ 203200 h 321734"/>
              <a:gd name="connsiteX24" fmla="*/ 4131733 w 4182533"/>
              <a:gd name="connsiteY24" fmla="*/ 143934 h 321734"/>
              <a:gd name="connsiteX25" fmla="*/ 4114800 w 4182533"/>
              <a:gd name="connsiteY25" fmla="*/ 127000 h 321734"/>
              <a:gd name="connsiteX26" fmla="*/ 4106333 w 4182533"/>
              <a:gd name="connsiteY26" fmla="*/ 84667 h 321734"/>
              <a:gd name="connsiteX27" fmla="*/ 4089400 w 4182533"/>
              <a:gd name="connsiteY27" fmla="*/ 33867 h 321734"/>
              <a:gd name="connsiteX28" fmla="*/ 4064000 w 4182533"/>
              <a:gd name="connsiteY28" fmla="*/ 25400 h 321734"/>
              <a:gd name="connsiteX29" fmla="*/ 4004733 w 4182533"/>
              <a:gd name="connsiteY29" fmla="*/ 8467 h 321734"/>
              <a:gd name="connsiteX30" fmla="*/ 3479800 w 4182533"/>
              <a:gd name="connsiteY30" fmla="*/ 16934 h 321734"/>
              <a:gd name="connsiteX31" fmla="*/ 3412067 w 4182533"/>
              <a:gd name="connsiteY31" fmla="*/ 33867 h 321734"/>
              <a:gd name="connsiteX32" fmla="*/ 3285067 w 4182533"/>
              <a:gd name="connsiteY32" fmla="*/ 42334 h 321734"/>
              <a:gd name="connsiteX33" fmla="*/ 3208867 w 4182533"/>
              <a:gd name="connsiteY33" fmla="*/ 50800 h 321734"/>
              <a:gd name="connsiteX34" fmla="*/ 2794000 w 4182533"/>
              <a:gd name="connsiteY34" fmla="*/ 42334 h 321734"/>
              <a:gd name="connsiteX35" fmla="*/ 2006600 w 4182533"/>
              <a:gd name="connsiteY35" fmla="*/ 33867 h 321734"/>
              <a:gd name="connsiteX36" fmla="*/ 1964267 w 4182533"/>
              <a:gd name="connsiteY36" fmla="*/ 25400 h 321734"/>
              <a:gd name="connsiteX37" fmla="*/ 1845733 w 4182533"/>
              <a:gd name="connsiteY37" fmla="*/ 16934 h 321734"/>
              <a:gd name="connsiteX38" fmla="*/ 1761067 w 4182533"/>
              <a:gd name="connsiteY38" fmla="*/ 8467 h 321734"/>
              <a:gd name="connsiteX39" fmla="*/ 84667 w 4182533"/>
              <a:gd name="connsiteY39" fmla="*/ 16934 h 321734"/>
              <a:gd name="connsiteX40" fmla="*/ 33867 w 4182533"/>
              <a:gd name="connsiteY40" fmla="*/ 25400 h 321734"/>
              <a:gd name="connsiteX41" fmla="*/ 0 w 4182533"/>
              <a:gd name="connsiteY41" fmla="*/ 25400 h 3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82533" h="321734">
                <a:moveTo>
                  <a:pt x="194733" y="0"/>
                </a:moveTo>
                <a:cubicBezTo>
                  <a:pt x="160866" y="2822"/>
                  <a:pt x="124852" y="-3733"/>
                  <a:pt x="93133" y="8467"/>
                </a:cubicBezTo>
                <a:cubicBezTo>
                  <a:pt x="82272" y="12644"/>
                  <a:pt x="89871" y="31926"/>
                  <a:pt x="84667" y="42334"/>
                </a:cubicBezTo>
                <a:cubicBezTo>
                  <a:pt x="81097" y="49474"/>
                  <a:pt x="72720" y="53034"/>
                  <a:pt x="67733" y="59267"/>
                </a:cubicBezTo>
                <a:cubicBezTo>
                  <a:pt x="61376" y="67213"/>
                  <a:pt x="54933" y="75368"/>
                  <a:pt x="50800" y="84667"/>
                </a:cubicBezTo>
                <a:cubicBezTo>
                  <a:pt x="43551" y="100978"/>
                  <a:pt x="33867" y="135467"/>
                  <a:pt x="33867" y="135467"/>
                </a:cubicBezTo>
                <a:cubicBezTo>
                  <a:pt x="35035" y="144811"/>
                  <a:pt x="38434" y="207990"/>
                  <a:pt x="50800" y="228600"/>
                </a:cubicBezTo>
                <a:cubicBezTo>
                  <a:pt x="58738" y="241830"/>
                  <a:pt x="88926" y="261931"/>
                  <a:pt x="101600" y="262467"/>
                </a:cubicBezTo>
                <a:cubicBezTo>
                  <a:pt x="290541" y="270450"/>
                  <a:pt x="479778" y="268112"/>
                  <a:pt x="668867" y="270934"/>
                </a:cubicBezTo>
                <a:lnTo>
                  <a:pt x="931333" y="279400"/>
                </a:lnTo>
                <a:cubicBezTo>
                  <a:pt x="947228" y="280195"/>
                  <a:pt x="1056001" y="293765"/>
                  <a:pt x="1075267" y="296334"/>
                </a:cubicBezTo>
                <a:cubicBezTo>
                  <a:pt x="1095048" y="298971"/>
                  <a:pt x="1114641" y="303209"/>
                  <a:pt x="1134533" y="304800"/>
                </a:cubicBezTo>
                <a:cubicBezTo>
                  <a:pt x="1185249" y="308857"/>
                  <a:pt x="1236148" y="310189"/>
                  <a:pt x="1286933" y="313267"/>
                </a:cubicBezTo>
                <a:lnTo>
                  <a:pt x="1413933" y="321734"/>
                </a:lnTo>
                <a:lnTo>
                  <a:pt x="1718733" y="313267"/>
                </a:lnTo>
                <a:cubicBezTo>
                  <a:pt x="1749878" y="311942"/>
                  <a:pt x="1781008" y="309208"/>
                  <a:pt x="1811867" y="304800"/>
                </a:cubicBezTo>
                <a:cubicBezTo>
                  <a:pt x="1820702" y="303538"/>
                  <a:pt x="1828364" y="296948"/>
                  <a:pt x="1837267" y="296334"/>
                </a:cubicBezTo>
                <a:cubicBezTo>
                  <a:pt x="1910525" y="291282"/>
                  <a:pt x="1984060" y="291534"/>
                  <a:pt x="2057400" y="287867"/>
                </a:cubicBezTo>
                <a:cubicBezTo>
                  <a:pt x="2150911" y="283191"/>
                  <a:pt x="2169153" y="280153"/>
                  <a:pt x="2252133" y="270934"/>
                </a:cubicBezTo>
                <a:lnTo>
                  <a:pt x="3843867" y="279400"/>
                </a:lnTo>
                <a:cubicBezTo>
                  <a:pt x="3855503" y="279521"/>
                  <a:pt x="3866097" y="287867"/>
                  <a:pt x="3877733" y="287867"/>
                </a:cubicBezTo>
                <a:cubicBezTo>
                  <a:pt x="3979372" y="287867"/>
                  <a:pt x="4080933" y="282222"/>
                  <a:pt x="4182533" y="279400"/>
                </a:cubicBezTo>
                <a:cubicBezTo>
                  <a:pt x="4161652" y="195872"/>
                  <a:pt x="4189484" y="282519"/>
                  <a:pt x="4157133" y="228600"/>
                </a:cubicBezTo>
                <a:cubicBezTo>
                  <a:pt x="4152541" y="220947"/>
                  <a:pt x="4151119" y="211781"/>
                  <a:pt x="4148667" y="203200"/>
                </a:cubicBezTo>
                <a:cubicBezTo>
                  <a:pt x="4146654" y="196154"/>
                  <a:pt x="4137269" y="153162"/>
                  <a:pt x="4131733" y="143934"/>
                </a:cubicBezTo>
                <a:cubicBezTo>
                  <a:pt x="4127626" y="137089"/>
                  <a:pt x="4120444" y="132645"/>
                  <a:pt x="4114800" y="127000"/>
                </a:cubicBezTo>
                <a:cubicBezTo>
                  <a:pt x="4111978" y="112889"/>
                  <a:pt x="4110119" y="98550"/>
                  <a:pt x="4106333" y="84667"/>
                </a:cubicBezTo>
                <a:cubicBezTo>
                  <a:pt x="4101637" y="67447"/>
                  <a:pt x="4106333" y="39512"/>
                  <a:pt x="4089400" y="33867"/>
                </a:cubicBezTo>
                <a:cubicBezTo>
                  <a:pt x="4080933" y="31045"/>
                  <a:pt x="4072581" y="27852"/>
                  <a:pt x="4064000" y="25400"/>
                </a:cubicBezTo>
                <a:cubicBezTo>
                  <a:pt x="3989581" y="4138"/>
                  <a:pt x="4065633" y="28768"/>
                  <a:pt x="4004733" y="8467"/>
                </a:cubicBezTo>
                <a:lnTo>
                  <a:pt x="3479800" y="16934"/>
                </a:lnTo>
                <a:cubicBezTo>
                  <a:pt x="3363469" y="20406"/>
                  <a:pt x="3491583" y="25031"/>
                  <a:pt x="3412067" y="33867"/>
                </a:cubicBezTo>
                <a:cubicBezTo>
                  <a:pt x="3369899" y="38552"/>
                  <a:pt x="3327348" y="38811"/>
                  <a:pt x="3285067" y="42334"/>
                </a:cubicBezTo>
                <a:cubicBezTo>
                  <a:pt x="3259599" y="44456"/>
                  <a:pt x="3234267" y="47978"/>
                  <a:pt x="3208867" y="50800"/>
                </a:cubicBezTo>
                <a:lnTo>
                  <a:pt x="2794000" y="42334"/>
                </a:lnTo>
                <a:lnTo>
                  <a:pt x="2006600" y="33867"/>
                </a:lnTo>
                <a:cubicBezTo>
                  <a:pt x="1992213" y="33573"/>
                  <a:pt x="1978578" y="26906"/>
                  <a:pt x="1964267" y="25400"/>
                </a:cubicBezTo>
                <a:cubicBezTo>
                  <a:pt x="1924873" y="21253"/>
                  <a:pt x="1885208" y="20224"/>
                  <a:pt x="1845733" y="16934"/>
                </a:cubicBezTo>
                <a:cubicBezTo>
                  <a:pt x="1817468" y="14579"/>
                  <a:pt x="1789289" y="11289"/>
                  <a:pt x="1761067" y="8467"/>
                </a:cubicBezTo>
                <a:lnTo>
                  <a:pt x="84667" y="16934"/>
                </a:lnTo>
                <a:cubicBezTo>
                  <a:pt x="67501" y="17102"/>
                  <a:pt x="50949" y="23692"/>
                  <a:pt x="33867" y="25400"/>
                </a:cubicBezTo>
                <a:cubicBezTo>
                  <a:pt x="22634" y="26523"/>
                  <a:pt x="11289" y="25400"/>
                  <a:pt x="0" y="25400"/>
                </a:cubicBezTo>
              </a:path>
            </a:pathLst>
          </a:cu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1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180" y="619760"/>
            <a:ext cx="5920740" cy="43586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erbest Form 5"/>
          <p:cNvSpPr/>
          <p:nvPr/>
        </p:nvSpPr>
        <p:spPr>
          <a:xfrm>
            <a:off x="1287780" y="162560"/>
            <a:ext cx="6278880" cy="3017520"/>
          </a:xfrm>
          <a:custGeom>
            <a:avLst/>
            <a:gdLst>
              <a:gd name="connsiteX0" fmla="*/ 2712720 w 8371840"/>
              <a:gd name="connsiteY0" fmla="*/ 0 h 3017520"/>
              <a:gd name="connsiteX1" fmla="*/ 2722880 w 8371840"/>
              <a:gd name="connsiteY1" fmla="*/ 50800 h 3017520"/>
              <a:gd name="connsiteX2" fmla="*/ 2743200 w 8371840"/>
              <a:gd name="connsiteY2" fmla="*/ 121920 h 3017520"/>
              <a:gd name="connsiteX3" fmla="*/ 2753360 w 8371840"/>
              <a:gd name="connsiteY3" fmla="*/ 203200 h 3017520"/>
              <a:gd name="connsiteX4" fmla="*/ 2763520 w 8371840"/>
              <a:gd name="connsiteY4" fmla="*/ 233680 h 3017520"/>
              <a:gd name="connsiteX5" fmla="*/ 2783840 w 8371840"/>
              <a:gd name="connsiteY5" fmla="*/ 304800 h 3017520"/>
              <a:gd name="connsiteX6" fmla="*/ 2773680 w 8371840"/>
              <a:gd name="connsiteY6" fmla="*/ 599440 h 3017520"/>
              <a:gd name="connsiteX7" fmla="*/ 2763520 w 8371840"/>
              <a:gd name="connsiteY7" fmla="*/ 629920 h 3017520"/>
              <a:gd name="connsiteX8" fmla="*/ 2733040 w 8371840"/>
              <a:gd name="connsiteY8" fmla="*/ 660400 h 3017520"/>
              <a:gd name="connsiteX9" fmla="*/ 2641600 w 8371840"/>
              <a:gd name="connsiteY9" fmla="*/ 650240 h 3017520"/>
              <a:gd name="connsiteX10" fmla="*/ 2590800 w 8371840"/>
              <a:gd name="connsiteY10" fmla="*/ 629920 h 3017520"/>
              <a:gd name="connsiteX11" fmla="*/ 2560320 w 8371840"/>
              <a:gd name="connsiteY11" fmla="*/ 619760 h 3017520"/>
              <a:gd name="connsiteX12" fmla="*/ 2438400 w 8371840"/>
              <a:gd name="connsiteY12" fmla="*/ 599440 h 3017520"/>
              <a:gd name="connsiteX13" fmla="*/ 2407920 w 8371840"/>
              <a:gd name="connsiteY13" fmla="*/ 589280 h 3017520"/>
              <a:gd name="connsiteX14" fmla="*/ 2296160 w 8371840"/>
              <a:gd name="connsiteY14" fmla="*/ 568960 h 3017520"/>
              <a:gd name="connsiteX15" fmla="*/ 853440 w 8371840"/>
              <a:gd name="connsiteY15" fmla="*/ 579120 h 3017520"/>
              <a:gd name="connsiteX16" fmla="*/ 711200 w 8371840"/>
              <a:gd name="connsiteY16" fmla="*/ 589280 h 3017520"/>
              <a:gd name="connsiteX17" fmla="*/ 447040 w 8371840"/>
              <a:gd name="connsiteY17" fmla="*/ 599440 h 3017520"/>
              <a:gd name="connsiteX18" fmla="*/ 406400 w 8371840"/>
              <a:gd name="connsiteY18" fmla="*/ 619760 h 3017520"/>
              <a:gd name="connsiteX19" fmla="*/ 345440 w 8371840"/>
              <a:gd name="connsiteY19" fmla="*/ 640080 h 3017520"/>
              <a:gd name="connsiteX20" fmla="*/ 314960 w 8371840"/>
              <a:gd name="connsiteY20" fmla="*/ 650240 h 3017520"/>
              <a:gd name="connsiteX21" fmla="*/ 223520 w 8371840"/>
              <a:gd name="connsiteY21" fmla="*/ 690880 h 3017520"/>
              <a:gd name="connsiteX22" fmla="*/ 193040 w 8371840"/>
              <a:gd name="connsiteY22" fmla="*/ 731520 h 3017520"/>
              <a:gd name="connsiteX23" fmla="*/ 152400 w 8371840"/>
              <a:gd name="connsiteY23" fmla="*/ 772160 h 3017520"/>
              <a:gd name="connsiteX24" fmla="*/ 142240 w 8371840"/>
              <a:gd name="connsiteY24" fmla="*/ 802640 h 3017520"/>
              <a:gd name="connsiteX25" fmla="*/ 121920 w 8371840"/>
              <a:gd name="connsiteY25" fmla="*/ 843280 h 3017520"/>
              <a:gd name="connsiteX26" fmla="*/ 91440 w 8371840"/>
              <a:gd name="connsiteY26" fmla="*/ 914400 h 3017520"/>
              <a:gd name="connsiteX27" fmla="*/ 60960 w 8371840"/>
              <a:gd name="connsiteY27" fmla="*/ 1005840 h 3017520"/>
              <a:gd name="connsiteX28" fmla="*/ 40640 w 8371840"/>
              <a:gd name="connsiteY28" fmla="*/ 1087120 h 3017520"/>
              <a:gd name="connsiteX29" fmla="*/ 20320 w 8371840"/>
              <a:gd name="connsiteY29" fmla="*/ 1158240 h 3017520"/>
              <a:gd name="connsiteX30" fmla="*/ 0 w 8371840"/>
              <a:gd name="connsiteY30" fmla="*/ 1361440 h 3017520"/>
              <a:gd name="connsiteX31" fmla="*/ 10160 w 8371840"/>
              <a:gd name="connsiteY31" fmla="*/ 1899920 h 3017520"/>
              <a:gd name="connsiteX32" fmla="*/ 30480 w 8371840"/>
              <a:gd name="connsiteY32" fmla="*/ 1991360 h 3017520"/>
              <a:gd name="connsiteX33" fmla="*/ 50800 w 8371840"/>
              <a:gd name="connsiteY33" fmla="*/ 2032000 h 3017520"/>
              <a:gd name="connsiteX34" fmla="*/ 91440 w 8371840"/>
              <a:gd name="connsiteY34" fmla="*/ 2153920 h 3017520"/>
              <a:gd name="connsiteX35" fmla="*/ 111760 w 8371840"/>
              <a:gd name="connsiteY35" fmla="*/ 2214880 h 3017520"/>
              <a:gd name="connsiteX36" fmla="*/ 132080 w 8371840"/>
              <a:gd name="connsiteY36" fmla="*/ 2265680 h 3017520"/>
              <a:gd name="connsiteX37" fmla="*/ 152400 w 8371840"/>
              <a:gd name="connsiteY37" fmla="*/ 2326640 h 3017520"/>
              <a:gd name="connsiteX38" fmla="*/ 172720 w 8371840"/>
              <a:gd name="connsiteY38" fmla="*/ 2367280 h 3017520"/>
              <a:gd name="connsiteX39" fmla="*/ 193040 w 8371840"/>
              <a:gd name="connsiteY39" fmla="*/ 2438400 h 3017520"/>
              <a:gd name="connsiteX40" fmla="*/ 203200 w 8371840"/>
              <a:gd name="connsiteY40" fmla="*/ 2489200 h 3017520"/>
              <a:gd name="connsiteX41" fmla="*/ 223520 w 8371840"/>
              <a:gd name="connsiteY41" fmla="*/ 2550160 h 3017520"/>
              <a:gd name="connsiteX42" fmla="*/ 233680 w 8371840"/>
              <a:gd name="connsiteY42" fmla="*/ 2580640 h 3017520"/>
              <a:gd name="connsiteX43" fmla="*/ 254000 w 8371840"/>
              <a:gd name="connsiteY43" fmla="*/ 2611120 h 3017520"/>
              <a:gd name="connsiteX44" fmla="*/ 264160 w 8371840"/>
              <a:gd name="connsiteY44" fmla="*/ 2641600 h 3017520"/>
              <a:gd name="connsiteX45" fmla="*/ 274320 w 8371840"/>
              <a:gd name="connsiteY45" fmla="*/ 2682240 h 3017520"/>
              <a:gd name="connsiteX46" fmla="*/ 335280 w 8371840"/>
              <a:gd name="connsiteY46" fmla="*/ 2743200 h 3017520"/>
              <a:gd name="connsiteX47" fmla="*/ 365760 w 8371840"/>
              <a:gd name="connsiteY47" fmla="*/ 2773680 h 3017520"/>
              <a:gd name="connsiteX48" fmla="*/ 396240 w 8371840"/>
              <a:gd name="connsiteY48" fmla="*/ 2804160 h 3017520"/>
              <a:gd name="connsiteX49" fmla="*/ 426720 w 8371840"/>
              <a:gd name="connsiteY49" fmla="*/ 2824480 h 3017520"/>
              <a:gd name="connsiteX50" fmla="*/ 447040 w 8371840"/>
              <a:gd name="connsiteY50" fmla="*/ 2854960 h 3017520"/>
              <a:gd name="connsiteX51" fmla="*/ 528320 w 8371840"/>
              <a:gd name="connsiteY51" fmla="*/ 2885440 h 3017520"/>
              <a:gd name="connsiteX52" fmla="*/ 568960 w 8371840"/>
              <a:gd name="connsiteY52" fmla="*/ 2895600 h 3017520"/>
              <a:gd name="connsiteX53" fmla="*/ 650240 w 8371840"/>
              <a:gd name="connsiteY53" fmla="*/ 2915920 h 3017520"/>
              <a:gd name="connsiteX54" fmla="*/ 1280160 w 8371840"/>
              <a:gd name="connsiteY54" fmla="*/ 2926080 h 3017520"/>
              <a:gd name="connsiteX55" fmla="*/ 1574800 w 8371840"/>
              <a:gd name="connsiteY55" fmla="*/ 2946400 h 3017520"/>
              <a:gd name="connsiteX56" fmla="*/ 3952240 w 8371840"/>
              <a:gd name="connsiteY56" fmla="*/ 2956560 h 3017520"/>
              <a:gd name="connsiteX57" fmla="*/ 5933440 w 8371840"/>
              <a:gd name="connsiteY57" fmla="*/ 2987040 h 3017520"/>
              <a:gd name="connsiteX58" fmla="*/ 6217920 w 8371840"/>
              <a:gd name="connsiteY58" fmla="*/ 2997200 h 3017520"/>
              <a:gd name="connsiteX59" fmla="*/ 6786880 w 8371840"/>
              <a:gd name="connsiteY59" fmla="*/ 3017520 h 3017520"/>
              <a:gd name="connsiteX60" fmla="*/ 8077200 w 8371840"/>
              <a:gd name="connsiteY60" fmla="*/ 3007360 h 3017520"/>
              <a:gd name="connsiteX61" fmla="*/ 8168640 w 8371840"/>
              <a:gd name="connsiteY61" fmla="*/ 2997200 h 3017520"/>
              <a:gd name="connsiteX62" fmla="*/ 8290560 w 8371840"/>
              <a:gd name="connsiteY62" fmla="*/ 2987040 h 3017520"/>
              <a:gd name="connsiteX63" fmla="*/ 8351520 w 8371840"/>
              <a:gd name="connsiteY63" fmla="*/ 2936240 h 3017520"/>
              <a:gd name="connsiteX64" fmla="*/ 8371840 w 8371840"/>
              <a:gd name="connsiteY64" fmla="*/ 2895600 h 3017520"/>
              <a:gd name="connsiteX65" fmla="*/ 8341360 w 8371840"/>
              <a:gd name="connsiteY65" fmla="*/ 2702560 h 3017520"/>
              <a:gd name="connsiteX66" fmla="*/ 8321040 w 8371840"/>
              <a:gd name="connsiteY66" fmla="*/ 2672080 h 3017520"/>
              <a:gd name="connsiteX67" fmla="*/ 8290560 w 8371840"/>
              <a:gd name="connsiteY67" fmla="*/ 2590800 h 3017520"/>
              <a:gd name="connsiteX68" fmla="*/ 8260080 w 8371840"/>
              <a:gd name="connsiteY68" fmla="*/ 2560320 h 3017520"/>
              <a:gd name="connsiteX69" fmla="*/ 8239760 w 8371840"/>
              <a:gd name="connsiteY69" fmla="*/ 2529840 h 3017520"/>
              <a:gd name="connsiteX70" fmla="*/ 8178800 w 8371840"/>
              <a:gd name="connsiteY70" fmla="*/ 2479040 h 3017520"/>
              <a:gd name="connsiteX71" fmla="*/ 8158480 w 8371840"/>
              <a:gd name="connsiteY71" fmla="*/ 2448560 h 3017520"/>
              <a:gd name="connsiteX72" fmla="*/ 8097520 w 8371840"/>
              <a:gd name="connsiteY72" fmla="*/ 2397760 h 3017520"/>
              <a:gd name="connsiteX73" fmla="*/ 8067040 w 8371840"/>
              <a:gd name="connsiteY73" fmla="*/ 2387600 h 3017520"/>
              <a:gd name="connsiteX74" fmla="*/ 7853680 w 8371840"/>
              <a:gd name="connsiteY74" fmla="*/ 2397760 h 3017520"/>
              <a:gd name="connsiteX75" fmla="*/ 7792720 w 8371840"/>
              <a:gd name="connsiteY75" fmla="*/ 2407920 h 3017520"/>
              <a:gd name="connsiteX76" fmla="*/ 7609840 w 8371840"/>
              <a:gd name="connsiteY76" fmla="*/ 2428240 h 3017520"/>
              <a:gd name="connsiteX77" fmla="*/ 5902960 w 8371840"/>
              <a:gd name="connsiteY77" fmla="*/ 2407920 h 3017520"/>
              <a:gd name="connsiteX78" fmla="*/ 5831840 w 8371840"/>
              <a:gd name="connsiteY78" fmla="*/ 2397760 h 3017520"/>
              <a:gd name="connsiteX79" fmla="*/ 5740400 w 8371840"/>
              <a:gd name="connsiteY79" fmla="*/ 2387600 h 3017520"/>
              <a:gd name="connsiteX80" fmla="*/ 5455920 w 8371840"/>
              <a:gd name="connsiteY80" fmla="*/ 2357120 h 3017520"/>
              <a:gd name="connsiteX81" fmla="*/ 5384800 w 8371840"/>
              <a:gd name="connsiteY81" fmla="*/ 2336800 h 3017520"/>
              <a:gd name="connsiteX82" fmla="*/ 5191760 w 8371840"/>
              <a:gd name="connsiteY82" fmla="*/ 2316480 h 3017520"/>
              <a:gd name="connsiteX83" fmla="*/ 4947920 w 8371840"/>
              <a:gd name="connsiteY83" fmla="*/ 2306320 h 3017520"/>
              <a:gd name="connsiteX84" fmla="*/ 4754880 w 8371840"/>
              <a:gd name="connsiteY84" fmla="*/ 2296160 h 3017520"/>
              <a:gd name="connsiteX85" fmla="*/ 4704080 w 8371840"/>
              <a:gd name="connsiteY85" fmla="*/ 2286000 h 3017520"/>
              <a:gd name="connsiteX86" fmla="*/ 4632960 w 8371840"/>
              <a:gd name="connsiteY86" fmla="*/ 2265680 h 3017520"/>
              <a:gd name="connsiteX87" fmla="*/ 4521200 w 8371840"/>
              <a:gd name="connsiteY87" fmla="*/ 2255520 h 3017520"/>
              <a:gd name="connsiteX88" fmla="*/ 4064000 w 8371840"/>
              <a:gd name="connsiteY88" fmla="*/ 2255520 h 3017520"/>
              <a:gd name="connsiteX89" fmla="*/ 3434080 w 8371840"/>
              <a:gd name="connsiteY89" fmla="*/ 2265680 h 3017520"/>
              <a:gd name="connsiteX90" fmla="*/ 3332480 w 8371840"/>
              <a:gd name="connsiteY90" fmla="*/ 2275840 h 3017520"/>
              <a:gd name="connsiteX91" fmla="*/ 3200400 w 8371840"/>
              <a:gd name="connsiteY91" fmla="*/ 2286000 h 3017520"/>
              <a:gd name="connsiteX92" fmla="*/ 3088640 w 8371840"/>
              <a:gd name="connsiteY92" fmla="*/ 2296160 h 3017520"/>
              <a:gd name="connsiteX93" fmla="*/ 2753360 w 8371840"/>
              <a:gd name="connsiteY93" fmla="*/ 2286000 h 3017520"/>
              <a:gd name="connsiteX94" fmla="*/ 2509520 w 8371840"/>
              <a:gd name="connsiteY94" fmla="*/ 2265680 h 3017520"/>
              <a:gd name="connsiteX95" fmla="*/ 2377440 w 8371840"/>
              <a:gd name="connsiteY95" fmla="*/ 2255520 h 3017520"/>
              <a:gd name="connsiteX96" fmla="*/ 1696720 w 8371840"/>
              <a:gd name="connsiteY96" fmla="*/ 2275840 h 3017520"/>
              <a:gd name="connsiteX97" fmla="*/ 1534160 w 8371840"/>
              <a:gd name="connsiteY97" fmla="*/ 2296160 h 3017520"/>
              <a:gd name="connsiteX98" fmla="*/ 1412240 w 8371840"/>
              <a:gd name="connsiteY98" fmla="*/ 2316480 h 3017520"/>
              <a:gd name="connsiteX99" fmla="*/ 1249680 w 8371840"/>
              <a:gd name="connsiteY99" fmla="*/ 2336800 h 3017520"/>
              <a:gd name="connsiteX100" fmla="*/ 1137920 w 8371840"/>
              <a:gd name="connsiteY100" fmla="*/ 2357120 h 3017520"/>
              <a:gd name="connsiteX101" fmla="*/ 1107440 w 8371840"/>
              <a:gd name="connsiteY101" fmla="*/ 2367280 h 3017520"/>
              <a:gd name="connsiteX102" fmla="*/ 955040 w 8371840"/>
              <a:gd name="connsiteY102" fmla="*/ 2377440 h 3017520"/>
              <a:gd name="connsiteX103" fmla="*/ 924560 w 8371840"/>
              <a:gd name="connsiteY103" fmla="*/ 2387600 h 3017520"/>
              <a:gd name="connsiteX104" fmla="*/ 812800 w 8371840"/>
              <a:gd name="connsiteY104" fmla="*/ 2407920 h 3017520"/>
              <a:gd name="connsiteX105" fmla="*/ 650240 w 8371840"/>
              <a:gd name="connsiteY105" fmla="*/ 2428240 h 3017520"/>
              <a:gd name="connsiteX106" fmla="*/ 599440 w 8371840"/>
              <a:gd name="connsiteY106" fmla="*/ 2438400 h 3017520"/>
              <a:gd name="connsiteX107" fmla="*/ 487680 w 8371840"/>
              <a:gd name="connsiteY107" fmla="*/ 2458720 h 3017520"/>
              <a:gd name="connsiteX108" fmla="*/ 406400 w 8371840"/>
              <a:gd name="connsiteY108" fmla="*/ 2479040 h 3017520"/>
              <a:gd name="connsiteX109" fmla="*/ 355600 w 8371840"/>
              <a:gd name="connsiteY109" fmla="*/ 2489200 h 3017520"/>
              <a:gd name="connsiteX110" fmla="*/ 325120 w 8371840"/>
              <a:gd name="connsiteY110" fmla="*/ 2499360 h 3017520"/>
              <a:gd name="connsiteX111" fmla="*/ 274320 w 8371840"/>
              <a:gd name="connsiteY111" fmla="*/ 2499360 h 301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8371840" h="3017520">
                <a:moveTo>
                  <a:pt x="2712720" y="0"/>
                </a:moveTo>
                <a:cubicBezTo>
                  <a:pt x="2716107" y="16933"/>
                  <a:pt x="2718692" y="34047"/>
                  <a:pt x="2722880" y="50800"/>
                </a:cubicBezTo>
                <a:cubicBezTo>
                  <a:pt x="2734959" y="99116"/>
                  <a:pt x="2733698" y="64907"/>
                  <a:pt x="2743200" y="121920"/>
                </a:cubicBezTo>
                <a:cubicBezTo>
                  <a:pt x="2747689" y="148853"/>
                  <a:pt x="2748476" y="176336"/>
                  <a:pt x="2753360" y="203200"/>
                </a:cubicBezTo>
                <a:cubicBezTo>
                  <a:pt x="2755276" y="213737"/>
                  <a:pt x="2760578" y="223382"/>
                  <a:pt x="2763520" y="233680"/>
                </a:cubicBezTo>
                <a:cubicBezTo>
                  <a:pt x="2789035" y="322982"/>
                  <a:pt x="2759480" y="231719"/>
                  <a:pt x="2783840" y="304800"/>
                </a:cubicBezTo>
                <a:cubicBezTo>
                  <a:pt x="2780453" y="403013"/>
                  <a:pt x="2779810" y="501360"/>
                  <a:pt x="2773680" y="599440"/>
                </a:cubicBezTo>
                <a:cubicBezTo>
                  <a:pt x="2773012" y="610129"/>
                  <a:pt x="2769461" y="621009"/>
                  <a:pt x="2763520" y="629920"/>
                </a:cubicBezTo>
                <a:cubicBezTo>
                  <a:pt x="2755550" y="641875"/>
                  <a:pt x="2743200" y="650240"/>
                  <a:pt x="2733040" y="660400"/>
                </a:cubicBezTo>
                <a:cubicBezTo>
                  <a:pt x="2702560" y="657013"/>
                  <a:pt x="2671587" y="656666"/>
                  <a:pt x="2641600" y="650240"/>
                </a:cubicBezTo>
                <a:cubicBezTo>
                  <a:pt x="2623767" y="646419"/>
                  <a:pt x="2607877" y="636324"/>
                  <a:pt x="2590800" y="629920"/>
                </a:cubicBezTo>
                <a:cubicBezTo>
                  <a:pt x="2580772" y="626160"/>
                  <a:pt x="2570618" y="622702"/>
                  <a:pt x="2560320" y="619760"/>
                </a:cubicBezTo>
                <a:cubicBezTo>
                  <a:pt x="2508109" y="604842"/>
                  <a:pt x="2504366" y="607686"/>
                  <a:pt x="2438400" y="599440"/>
                </a:cubicBezTo>
                <a:cubicBezTo>
                  <a:pt x="2428240" y="596053"/>
                  <a:pt x="2418310" y="591877"/>
                  <a:pt x="2407920" y="589280"/>
                </a:cubicBezTo>
                <a:cubicBezTo>
                  <a:pt x="2379520" y="582180"/>
                  <a:pt x="2323335" y="573489"/>
                  <a:pt x="2296160" y="568960"/>
                </a:cubicBezTo>
                <a:lnTo>
                  <a:pt x="853440" y="579120"/>
                </a:lnTo>
                <a:cubicBezTo>
                  <a:pt x="805910" y="579729"/>
                  <a:pt x="758675" y="586906"/>
                  <a:pt x="711200" y="589280"/>
                </a:cubicBezTo>
                <a:cubicBezTo>
                  <a:pt x="623192" y="593680"/>
                  <a:pt x="535093" y="596053"/>
                  <a:pt x="447040" y="599440"/>
                </a:cubicBezTo>
                <a:cubicBezTo>
                  <a:pt x="433493" y="606213"/>
                  <a:pt x="420462" y="614135"/>
                  <a:pt x="406400" y="619760"/>
                </a:cubicBezTo>
                <a:cubicBezTo>
                  <a:pt x="386513" y="627715"/>
                  <a:pt x="365760" y="633307"/>
                  <a:pt x="345440" y="640080"/>
                </a:cubicBezTo>
                <a:cubicBezTo>
                  <a:pt x="335280" y="643467"/>
                  <a:pt x="324539" y="645451"/>
                  <a:pt x="314960" y="650240"/>
                </a:cubicBezTo>
                <a:cubicBezTo>
                  <a:pt x="258008" y="678716"/>
                  <a:pt x="288382" y="664935"/>
                  <a:pt x="223520" y="690880"/>
                </a:cubicBezTo>
                <a:cubicBezTo>
                  <a:pt x="213360" y="704427"/>
                  <a:pt x="204191" y="718776"/>
                  <a:pt x="193040" y="731520"/>
                </a:cubicBezTo>
                <a:cubicBezTo>
                  <a:pt x="180424" y="745938"/>
                  <a:pt x="163535" y="756571"/>
                  <a:pt x="152400" y="772160"/>
                </a:cubicBezTo>
                <a:cubicBezTo>
                  <a:pt x="146175" y="780875"/>
                  <a:pt x="146459" y="792796"/>
                  <a:pt x="142240" y="802640"/>
                </a:cubicBezTo>
                <a:cubicBezTo>
                  <a:pt x="136274" y="816561"/>
                  <a:pt x="127886" y="829359"/>
                  <a:pt x="121920" y="843280"/>
                </a:cubicBezTo>
                <a:cubicBezTo>
                  <a:pt x="77072" y="947926"/>
                  <a:pt x="158833" y="779614"/>
                  <a:pt x="91440" y="914400"/>
                </a:cubicBezTo>
                <a:cubicBezTo>
                  <a:pt x="62323" y="1059986"/>
                  <a:pt x="103024" y="879647"/>
                  <a:pt x="60960" y="1005840"/>
                </a:cubicBezTo>
                <a:cubicBezTo>
                  <a:pt x="52129" y="1032334"/>
                  <a:pt x="49471" y="1060626"/>
                  <a:pt x="40640" y="1087120"/>
                </a:cubicBezTo>
                <a:cubicBezTo>
                  <a:pt x="26064" y="1130847"/>
                  <a:pt x="33077" y="1107210"/>
                  <a:pt x="20320" y="1158240"/>
                </a:cubicBezTo>
                <a:cubicBezTo>
                  <a:pt x="16635" y="1191406"/>
                  <a:pt x="0" y="1335567"/>
                  <a:pt x="0" y="1361440"/>
                </a:cubicBezTo>
                <a:cubicBezTo>
                  <a:pt x="0" y="1540965"/>
                  <a:pt x="4078" y="1720498"/>
                  <a:pt x="10160" y="1899920"/>
                </a:cubicBezTo>
                <a:cubicBezTo>
                  <a:pt x="10982" y="1924164"/>
                  <a:pt x="19576" y="1965916"/>
                  <a:pt x="30480" y="1991360"/>
                </a:cubicBezTo>
                <a:cubicBezTo>
                  <a:pt x="36446" y="2005281"/>
                  <a:pt x="44027" y="2018453"/>
                  <a:pt x="50800" y="2032000"/>
                </a:cubicBezTo>
                <a:cubicBezTo>
                  <a:pt x="68694" y="2139364"/>
                  <a:pt x="47337" y="2048073"/>
                  <a:pt x="91440" y="2153920"/>
                </a:cubicBezTo>
                <a:cubicBezTo>
                  <a:pt x="99678" y="2173692"/>
                  <a:pt x="103805" y="2194993"/>
                  <a:pt x="111760" y="2214880"/>
                </a:cubicBezTo>
                <a:cubicBezTo>
                  <a:pt x="118533" y="2231813"/>
                  <a:pt x="125847" y="2248540"/>
                  <a:pt x="132080" y="2265680"/>
                </a:cubicBezTo>
                <a:cubicBezTo>
                  <a:pt x="139400" y="2285810"/>
                  <a:pt x="142821" y="2307482"/>
                  <a:pt x="152400" y="2326640"/>
                </a:cubicBezTo>
                <a:cubicBezTo>
                  <a:pt x="159173" y="2340187"/>
                  <a:pt x="166754" y="2353359"/>
                  <a:pt x="172720" y="2367280"/>
                </a:cubicBezTo>
                <a:cubicBezTo>
                  <a:pt x="180553" y="2385557"/>
                  <a:pt x="189074" y="2420553"/>
                  <a:pt x="193040" y="2438400"/>
                </a:cubicBezTo>
                <a:cubicBezTo>
                  <a:pt x="196786" y="2455257"/>
                  <a:pt x="198656" y="2472540"/>
                  <a:pt x="203200" y="2489200"/>
                </a:cubicBezTo>
                <a:cubicBezTo>
                  <a:pt x="208836" y="2509864"/>
                  <a:pt x="216747" y="2529840"/>
                  <a:pt x="223520" y="2550160"/>
                </a:cubicBezTo>
                <a:cubicBezTo>
                  <a:pt x="226907" y="2560320"/>
                  <a:pt x="227739" y="2571729"/>
                  <a:pt x="233680" y="2580640"/>
                </a:cubicBezTo>
                <a:cubicBezTo>
                  <a:pt x="240453" y="2590800"/>
                  <a:pt x="248539" y="2600198"/>
                  <a:pt x="254000" y="2611120"/>
                </a:cubicBezTo>
                <a:cubicBezTo>
                  <a:pt x="258789" y="2620699"/>
                  <a:pt x="261218" y="2631302"/>
                  <a:pt x="264160" y="2641600"/>
                </a:cubicBezTo>
                <a:cubicBezTo>
                  <a:pt x="267996" y="2655026"/>
                  <a:pt x="266312" y="2670801"/>
                  <a:pt x="274320" y="2682240"/>
                </a:cubicBezTo>
                <a:cubicBezTo>
                  <a:pt x="290799" y="2705782"/>
                  <a:pt x="314960" y="2722880"/>
                  <a:pt x="335280" y="2743200"/>
                </a:cubicBezTo>
                <a:lnTo>
                  <a:pt x="365760" y="2773680"/>
                </a:lnTo>
                <a:cubicBezTo>
                  <a:pt x="375920" y="2783840"/>
                  <a:pt x="384285" y="2796190"/>
                  <a:pt x="396240" y="2804160"/>
                </a:cubicBezTo>
                <a:lnTo>
                  <a:pt x="426720" y="2824480"/>
                </a:lnTo>
                <a:cubicBezTo>
                  <a:pt x="433493" y="2834640"/>
                  <a:pt x="438406" y="2846326"/>
                  <a:pt x="447040" y="2854960"/>
                </a:cubicBezTo>
                <a:cubicBezTo>
                  <a:pt x="473936" y="2881856"/>
                  <a:pt x="490935" y="2877132"/>
                  <a:pt x="528320" y="2885440"/>
                </a:cubicBezTo>
                <a:cubicBezTo>
                  <a:pt x="541951" y="2888469"/>
                  <a:pt x="555534" y="2891764"/>
                  <a:pt x="568960" y="2895600"/>
                </a:cubicBezTo>
                <a:cubicBezTo>
                  <a:pt x="599262" y="2904258"/>
                  <a:pt x="615641" y="2914887"/>
                  <a:pt x="650240" y="2915920"/>
                </a:cubicBezTo>
                <a:cubicBezTo>
                  <a:pt x="860147" y="2922186"/>
                  <a:pt x="1070187" y="2922693"/>
                  <a:pt x="1280160" y="2926080"/>
                </a:cubicBezTo>
                <a:cubicBezTo>
                  <a:pt x="1387637" y="2936828"/>
                  <a:pt x="1458029" y="2945477"/>
                  <a:pt x="1574800" y="2946400"/>
                </a:cubicBezTo>
                <a:lnTo>
                  <a:pt x="3952240" y="2956560"/>
                </a:lnTo>
                <a:cubicBezTo>
                  <a:pt x="4688723" y="3079307"/>
                  <a:pt x="3984426" y="2968566"/>
                  <a:pt x="5933440" y="2987040"/>
                </a:cubicBezTo>
                <a:cubicBezTo>
                  <a:pt x="6028323" y="2987939"/>
                  <a:pt x="6123082" y="2994141"/>
                  <a:pt x="6217920" y="2997200"/>
                </a:cubicBezTo>
                <a:cubicBezTo>
                  <a:pt x="6728498" y="3013670"/>
                  <a:pt x="6389632" y="2999463"/>
                  <a:pt x="6786880" y="3017520"/>
                </a:cubicBezTo>
                <a:lnTo>
                  <a:pt x="8077200" y="3007360"/>
                </a:lnTo>
                <a:cubicBezTo>
                  <a:pt x="8107864" y="3006909"/>
                  <a:pt x="8138111" y="3000108"/>
                  <a:pt x="8168640" y="2997200"/>
                </a:cubicBezTo>
                <a:cubicBezTo>
                  <a:pt x="8209237" y="2993334"/>
                  <a:pt x="8249920" y="2990427"/>
                  <a:pt x="8290560" y="2987040"/>
                </a:cubicBezTo>
                <a:cubicBezTo>
                  <a:pt x="8314864" y="2970837"/>
                  <a:pt x="8333741" y="2961131"/>
                  <a:pt x="8351520" y="2936240"/>
                </a:cubicBezTo>
                <a:cubicBezTo>
                  <a:pt x="8360323" y="2923915"/>
                  <a:pt x="8365067" y="2909147"/>
                  <a:pt x="8371840" y="2895600"/>
                </a:cubicBezTo>
                <a:cubicBezTo>
                  <a:pt x="8363405" y="2769082"/>
                  <a:pt x="8383636" y="2776543"/>
                  <a:pt x="8341360" y="2702560"/>
                </a:cubicBezTo>
                <a:cubicBezTo>
                  <a:pt x="8335302" y="2691958"/>
                  <a:pt x="8327813" y="2682240"/>
                  <a:pt x="8321040" y="2672080"/>
                </a:cubicBezTo>
                <a:cubicBezTo>
                  <a:pt x="8312859" y="2639354"/>
                  <a:pt x="8310994" y="2619408"/>
                  <a:pt x="8290560" y="2590800"/>
                </a:cubicBezTo>
                <a:cubicBezTo>
                  <a:pt x="8282209" y="2579108"/>
                  <a:pt x="8269278" y="2571358"/>
                  <a:pt x="8260080" y="2560320"/>
                </a:cubicBezTo>
                <a:cubicBezTo>
                  <a:pt x="8252263" y="2550939"/>
                  <a:pt x="8247577" y="2539221"/>
                  <a:pt x="8239760" y="2529840"/>
                </a:cubicBezTo>
                <a:cubicBezTo>
                  <a:pt x="8215314" y="2500504"/>
                  <a:pt x="8208770" y="2499020"/>
                  <a:pt x="8178800" y="2479040"/>
                </a:cubicBezTo>
                <a:cubicBezTo>
                  <a:pt x="8172027" y="2468880"/>
                  <a:pt x="8166297" y="2457941"/>
                  <a:pt x="8158480" y="2448560"/>
                </a:cubicBezTo>
                <a:cubicBezTo>
                  <a:pt x="8142430" y="2429300"/>
                  <a:pt x="8120354" y="2409177"/>
                  <a:pt x="8097520" y="2397760"/>
                </a:cubicBezTo>
                <a:cubicBezTo>
                  <a:pt x="8087941" y="2392971"/>
                  <a:pt x="8077200" y="2390987"/>
                  <a:pt x="8067040" y="2387600"/>
                </a:cubicBezTo>
                <a:cubicBezTo>
                  <a:pt x="7995920" y="2390987"/>
                  <a:pt x="7924686" y="2392500"/>
                  <a:pt x="7853680" y="2397760"/>
                </a:cubicBezTo>
                <a:cubicBezTo>
                  <a:pt x="7833136" y="2399282"/>
                  <a:pt x="7813161" y="2405365"/>
                  <a:pt x="7792720" y="2407920"/>
                </a:cubicBezTo>
                <a:cubicBezTo>
                  <a:pt x="7731858" y="2415528"/>
                  <a:pt x="7609840" y="2428240"/>
                  <a:pt x="7609840" y="2428240"/>
                </a:cubicBezTo>
                <a:lnTo>
                  <a:pt x="5902960" y="2407920"/>
                </a:lnTo>
                <a:cubicBezTo>
                  <a:pt x="5879016" y="2407510"/>
                  <a:pt x="5855602" y="2400730"/>
                  <a:pt x="5831840" y="2397760"/>
                </a:cubicBezTo>
                <a:cubicBezTo>
                  <a:pt x="5801409" y="2393956"/>
                  <a:pt x="5770831" y="2391404"/>
                  <a:pt x="5740400" y="2387600"/>
                </a:cubicBezTo>
                <a:cubicBezTo>
                  <a:pt x="5510228" y="2358828"/>
                  <a:pt x="5668395" y="2373464"/>
                  <a:pt x="5455920" y="2357120"/>
                </a:cubicBezTo>
                <a:cubicBezTo>
                  <a:pt x="5432213" y="2350347"/>
                  <a:pt x="5408908" y="2341966"/>
                  <a:pt x="5384800" y="2336800"/>
                </a:cubicBezTo>
                <a:cubicBezTo>
                  <a:pt x="5338461" y="2326870"/>
                  <a:pt x="5226594" y="2318415"/>
                  <a:pt x="5191760" y="2316480"/>
                </a:cubicBezTo>
                <a:cubicBezTo>
                  <a:pt x="5110535" y="2311967"/>
                  <a:pt x="5029183" y="2310100"/>
                  <a:pt x="4947920" y="2306320"/>
                </a:cubicBezTo>
                <a:lnTo>
                  <a:pt x="4754880" y="2296160"/>
                </a:lnTo>
                <a:cubicBezTo>
                  <a:pt x="4737947" y="2292773"/>
                  <a:pt x="4720833" y="2290188"/>
                  <a:pt x="4704080" y="2286000"/>
                </a:cubicBezTo>
                <a:cubicBezTo>
                  <a:pt x="4680161" y="2280020"/>
                  <a:pt x="4657280" y="2269733"/>
                  <a:pt x="4632960" y="2265680"/>
                </a:cubicBezTo>
                <a:cubicBezTo>
                  <a:pt x="4596062" y="2259530"/>
                  <a:pt x="4558453" y="2258907"/>
                  <a:pt x="4521200" y="2255520"/>
                </a:cubicBezTo>
                <a:cubicBezTo>
                  <a:pt x="4336197" y="2218519"/>
                  <a:pt x="4498066" y="2247009"/>
                  <a:pt x="4064000" y="2255520"/>
                </a:cubicBezTo>
                <a:lnTo>
                  <a:pt x="3434080" y="2265680"/>
                </a:lnTo>
                <a:lnTo>
                  <a:pt x="3332480" y="2275840"/>
                </a:lnTo>
                <a:cubicBezTo>
                  <a:pt x="3288489" y="2279665"/>
                  <a:pt x="3244404" y="2282333"/>
                  <a:pt x="3200400" y="2286000"/>
                </a:cubicBezTo>
                <a:lnTo>
                  <a:pt x="3088640" y="2296160"/>
                </a:lnTo>
                <a:lnTo>
                  <a:pt x="2753360" y="2286000"/>
                </a:lnTo>
                <a:cubicBezTo>
                  <a:pt x="2630661" y="2280779"/>
                  <a:pt x="2620118" y="2275297"/>
                  <a:pt x="2509520" y="2265680"/>
                </a:cubicBezTo>
                <a:cubicBezTo>
                  <a:pt x="2465529" y="2261855"/>
                  <a:pt x="2421467" y="2258907"/>
                  <a:pt x="2377440" y="2255520"/>
                </a:cubicBezTo>
                <a:cubicBezTo>
                  <a:pt x="2101363" y="2260450"/>
                  <a:pt x="1932250" y="2249670"/>
                  <a:pt x="1696720" y="2275840"/>
                </a:cubicBezTo>
                <a:cubicBezTo>
                  <a:pt x="1642446" y="2281870"/>
                  <a:pt x="1588025" y="2287182"/>
                  <a:pt x="1534160" y="2296160"/>
                </a:cubicBezTo>
                <a:cubicBezTo>
                  <a:pt x="1493520" y="2302933"/>
                  <a:pt x="1453189" y="2311930"/>
                  <a:pt x="1412240" y="2316480"/>
                </a:cubicBezTo>
                <a:cubicBezTo>
                  <a:pt x="1330417" y="2325571"/>
                  <a:pt x="1325065" y="2325202"/>
                  <a:pt x="1249680" y="2336800"/>
                </a:cubicBezTo>
                <a:cubicBezTo>
                  <a:pt x="1226128" y="2340423"/>
                  <a:pt x="1163283" y="2350779"/>
                  <a:pt x="1137920" y="2357120"/>
                </a:cubicBezTo>
                <a:cubicBezTo>
                  <a:pt x="1127530" y="2359717"/>
                  <a:pt x="1118084" y="2366097"/>
                  <a:pt x="1107440" y="2367280"/>
                </a:cubicBezTo>
                <a:cubicBezTo>
                  <a:pt x="1056839" y="2372902"/>
                  <a:pt x="1005840" y="2374053"/>
                  <a:pt x="955040" y="2377440"/>
                </a:cubicBezTo>
                <a:cubicBezTo>
                  <a:pt x="944880" y="2380827"/>
                  <a:pt x="934950" y="2385003"/>
                  <a:pt x="924560" y="2387600"/>
                </a:cubicBezTo>
                <a:cubicBezTo>
                  <a:pt x="902235" y="2393181"/>
                  <a:pt x="832728" y="2405203"/>
                  <a:pt x="812800" y="2407920"/>
                </a:cubicBezTo>
                <a:cubicBezTo>
                  <a:pt x="758692" y="2415298"/>
                  <a:pt x="703788" y="2417530"/>
                  <a:pt x="650240" y="2428240"/>
                </a:cubicBezTo>
                <a:lnTo>
                  <a:pt x="599440" y="2438400"/>
                </a:lnTo>
                <a:cubicBezTo>
                  <a:pt x="550544" y="2447290"/>
                  <a:pt x="534288" y="2447964"/>
                  <a:pt x="487680" y="2458720"/>
                </a:cubicBezTo>
                <a:cubicBezTo>
                  <a:pt x="460468" y="2465000"/>
                  <a:pt x="433785" y="2473563"/>
                  <a:pt x="406400" y="2479040"/>
                </a:cubicBezTo>
                <a:cubicBezTo>
                  <a:pt x="389467" y="2482427"/>
                  <a:pt x="372353" y="2485012"/>
                  <a:pt x="355600" y="2489200"/>
                </a:cubicBezTo>
                <a:cubicBezTo>
                  <a:pt x="345210" y="2491797"/>
                  <a:pt x="335747" y="2498032"/>
                  <a:pt x="325120" y="2499360"/>
                </a:cubicBezTo>
                <a:cubicBezTo>
                  <a:pt x="308317" y="2501460"/>
                  <a:pt x="291253" y="2499360"/>
                  <a:pt x="274320" y="2499360"/>
                </a:cubicBezTo>
              </a:path>
            </a:pathLst>
          </a:custGeom>
          <a:ln w="28575">
            <a:solidFill>
              <a:srgbClr val="FF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erbest Form 6"/>
          <p:cNvSpPr/>
          <p:nvPr/>
        </p:nvSpPr>
        <p:spPr>
          <a:xfrm>
            <a:off x="1121773" y="406400"/>
            <a:ext cx="707027" cy="4135120"/>
          </a:xfrm>
          <a:custGeom>
            <a:avLst/>
            <a:gdLst>
              <a:gd name="connsiteX0" fmla="*/ 201023 w 942703"/>
              <a:gd name="connsiteY0" fmla="*/ 0 h 4135120"/>
              <a:gd name="connsiteX1" fmla="*/ 170543 w 942703"/>
              <a:gd name="connsiteY1" fmla="*/ 213360 h 4135120"/>
              <a:gd name="connsiteX2" fmla="*/ 150223 w 942703"/>
              <a:gd name="connsiteY2" fmla="*/ 314960 h 4135120"/>
              <a:gd name="connsiteX3" fmla="*/ 140063 w 942703"/>
              <a:gd name="connsiteY3" fmla="*/ 375920 h 4135120"/>
              <a:gd name="connsiteX4" fmla="*/ 119743 w 942703"/>
              <a:gd name="connsiteY4" fmla="*/ 497840 h 4135120"/>
              <a:gd name="connsiteX5" fmla="*/ 99423 w 942703"/>
              <a:gd name="connsiteY5" fmla="*/ 568960 h 4135120"/>
              <a:gd name="connsiteX6" fmla="*/ 89263 w 942703"/>
              <a:gd name="connsiteY6" fmla="*/ 640080 h 4135120"/>
              <a:gd name="connsiteX7" fmla="*/ 68943 w 942703"/>
              <a:gd name="connsiteY7" fmla="*/ 751840 h 4135120"/>
              <a:gd name="connsiteX8" fmla="*/ 48623 w 942703"/>
              <a:gd name="connsiteY8" fmla="*/ 812800 h 4135120"/>
              <a:gd name="connsiteX9" fmla="*/ 38463 w 942703"/>
              <a:gd name="connsiteY9" fmla="*/ 863600 h 4135120"/>
              <a:gd name="connsiteX10" fmla="*/ 28303 w 942703"/>
              <a:gd name="connsiteY10" fmla="*/ 904240 h 4135120"/>
              <a:gd name="connsiteX11" fmla="*/ 18143 w 942703"/>
              <a:gd name="connsiteY11" fmla="*/ 995680 h 4135120"/>
              <a:gd name="connsiteX12" fmla="*/ 18143 w 942703"/>
              <a:gd name="connsiteY12" fmla="*/ 2357120 h 4135120"/>
              <a:gd name="connsiteX13" fmla="*/ 38463 w 942703"/>
              <a:gd name="connsiteY13" fmla="*/ 2722880 h 4135120"/>
              <a:gd name="connsiteX14" fmla="*/ 48623 w 942703"/>
              <a:gd name="connsiteY14" fmla="*/ 3291840 h 4135120"/>
              <a:gd name="connsiteX15" fmla="*/ 58783 w 942703"/>
              <a:gd name="connsiteY15" fmla="*/ 3332480 h 4135120"/>
              <a:gd name="connsiteX16" fmla="*/ 79103 w 942703"/>
              <a:gd name="connsiteY16" fmla="*/ 3403600 h 4135120"/>
              <a:gd name="connsiteX17" fmla="*/ 109583 w 942703"/>
              <a:gd name="connsiteY17" fmla="*/ 3505200 h 4135120"/>
              <a:gd name="connsiteX18" fmla="*/ 140063 w 942703"/>
              <a:gd name="connsiteY18" fmla="*/ 3596640 h 4135120"/>
              <a:gd name="connsiteX19" fmla="*/ 180703 w 942703"/>
              <a:gd name="connsiteY19" fmla="*/ 3728720 h 4135120"/>
              <a:gd name="connsiteX20" fmla="*/ 201023 w 942703"/>
              <a:gd name="connsiteY20" fmla="*/ 3759200 h 4135120"/>
              <a:gd name="connsiteX21" fmla="*/ 231503 w 942703"/>
              <a:gd name="connsiteY21" fmla="*/ 3810000 h 4135120"/>
              <a:gd name="connsiteX22" fmla="*/ 261983 w 942703"/>
              <a:gd name="connsiteY22" fmla="*/ 3840480 h 4135120"/>
              <a:gd name="connsiteX23" fmla="*/ 272143 w 942703"/>
              <a:gd name="connsiteY23" fmla="*/ 3870960 h 4135120"/>
              <a:gd name="connsiteX24" fmla="*/ 373743 w 942703"/>
              <a:gd name="connsiteY24" fmla="*/ 3942080 h 4135120"/>
              <a:gd name="connsiteX25" fmla="*/ 465183 w 942703"/>
              <a:gd name="connsiteY25" fmla="*/ 4013200 h 4135120"/>
              <a:gd name="connsiteX26" fmla="*/ 495663 w 942703"/>
              <a:gd name="connsiteY26" fmla="*/ 4023360 h 4135120"/>
              <a:gd name="connsiteX27" fmla="*/ 566783 w 942703"/>
              <a:gd name="connsiteY27" fmla="*/ 4053840 h 4135120"/>
              <a:gd name="connsiteX28" fmla="*/ 637903 w 942703"/>
              <a:gd name="connsiteY28" fmla="*/ 4094480 h 4135120"/>
              <a:gd name="connsiteX29" fmla="*/ 698863 w 942703"/>
              <a:gd name="connsiteY29" fmla="*/ 4114800 h 4135120"/>
              <a:gd name="connsiteX30" fmla="*/ 729343 w 942703"/>
              <a:gd name="connsiteY30" fmla="*/ 4124960 h 4135120"/>
              <a:gd name="connsiteX31" fmla="*/ 759823 w 942703"/>
              <a:gd name="connsiteY31" fmla="*/ 4135120 h 4135120"/>
              <a:gd name="connsiteX32" fmla="*/ 942703 w 942703"/>
              <a:gd name="connsiteY32" fmla="*/ 4135120 h 413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42703" h="4135120">
                <a:moveTo>
                  <a:pt x="201023" y="0"/>
                </a:moveTo>
                <a:cubicBezTo>
                  <a:pt x="190863" y="71120"/>
                  <a:pt x="184632" y="142913"/>
                  <a:pt x="170543" y="213360"/>
                </a:cubicBezTo>
                <a:cubicBezTo>
                  <a:pt x="163770" y="247227"/>
                  <a:pt x="155901" y="280893"/>
                  <a:pt x="150223" y="314960"/>
                </a:cubicBezTo>
                <a:cubicBezTo>
                  <a:pt x="146836" y="335280"/>
                  <a:pt x="143195" y="355559"/>
                  <a:pt x="140063" y="375920"/>
                </a:cubicBezTo>
                <a:cubicBezTo>
                  <a:pt x="133181" y="420651"/>
                  <a:pt x="130474" y="454914"/>
                  <a:pt x="119743" y="497840"/>
                </a:cubicBezTo>
                <a:cubicBezTo>
                  <a:pt x="113763" y="521759"/>
                  <a:pt x="104589" y="544852"/>
                  <a:pt x="99423" y="568960"/>
                </a:cubicBezTo>
                <a:cubicBezTo>
                  <a:pt x="94405" y="592376"/>
                  <a:pt x="92904" y="616411"/>
                  <a:pt x="89263" y="640080"/>
                </a:cubicBezTo>
                <a:cubicBezTo>
                  <a:pt x="86530" y="657847"/>
                  <a:pt x="74538" y="731326"/>
                  <a:pt x="68943" y="751840"/>
                </a:cubicBezTo>
                <a:cubicBezTo>
                  <a:pt x="63307" y="772504"/>
                  <a:pt x="54259" y="792136"/>
                  <a:pt x="48623" y="812800"/>
                </a:cubicBezTo>
                <a:cubicBezTo>
                  <a:pt x="44079" y="829460"/>
                  <a:pt x="42209" y="846743"/>
                  <a:pt x="38463" y="863600"/>
                </a:cubicBezTo>
                <a:cubicBezTo>
                  <a:pt x="35434" y="877231"/>
                  <a:pt x="31690" y="890693"/>
                  <a:pt x="28303" y="904240"/>
                </a:cubicBezTo>
                <a:cubicBezTo>
                  <a:pt x="24916" y="934720"/>
                  <a:pt x="20690" y="965118"/>
                  <a:pt x="18143" y="995680"/>
                </a:cubicBezTo>
                <a:cubicBezTo>
                  <a:pt x="-19379" y="1445947"/>
                  <a:pt x="11935" y="1922556"/>
                  <a:pt x="18143" y="2357120"/>
                </a:cubicBezTo>
                <a:cubicBezTo>
                  <a:pt x="19516" y="2453198"/>
                  <a:pt x="31582" y="2619665"/>
                  <a:pt x="38463" y="2722880"/>
                </a:cubicBezTo>
                <a:cubicBezTo>
                  <a:pt x="41850" y="2912533"/>
                  <a:pt x="42304" y="3102262"/>
                  <a:pt x="48623" y="3291840"/>
                </a:cubicBezTo>
                <a:cubicBezTo>
                  <a:pt x="49088" y="3305796"/>
                  <a:pt x="54947" y="3319054"/>
                  <a:pt x="58783" y="3332480"/>
                </a:cubicBezTo>
                <a:cubicBezTo>
                  <a:pt x="69664" y="3370564"/>
                  <a:pt x="71163" y="3359928"/>
                  <a:pt x="79103" y="3403600"/>
                </a:cubicBezTo>
                <a:cubicBezTo>
                  <a:pt x="95447" y="3493494"/>
                  <a:pt x="73706" y="3451385"/>
                  <a:pt x="109583" y="3505200"/>
                </a:cubicBezTo>
                <a:cubicBezTo>
                  <a:pt x="133931" y="3602590"/>
                  <a:pt x="101804" y="3481863"/>
                  <a:pt x="140063" y="3596640"/>
                </a:cubicBezTo>
                <a:cubicBezTo>
                  <a:pt x="154817" y="3640903"/>
                  <a:pt x="153165" y="3687413"/>
                  <a:pt x="180703" y="3728720"/>
                </a:cubicBezTo>
                <a:cubicBezTo>
                  <a:pt x="187476" y="3738880"/>
                  <a:pt x="194551" y="3748845"/>
                  <a:pt x="201023" y="3759200"/>
                </a:cubicBezTo>
                <a:cubicBezTo>
                  <a:pt x="211489" y="3775946"/>
                  <a:pt x="219655" y="3794202"/>
                  <a:pt x="231503" y="3810000"/>
                </a:cubicBezTo>
                <a:cubicBezTo>
                  <a:pt x="240124" y="3821495"/>
                  <a:pt x="251823" y="3830320"/>
                  <a:pt x="261983" y="3840480"/>
                </a:cubicBezTo>
                <a:cubicBezTo>
                  <a:pt x="265370" y="3850640"/>
                  <a:pt x="265287" y="3862733"/>
                  <a:pt x="272143" y="3870960"/>
                </a:cubicBezTo>
                <a:cubicBezTo>
                  <a:pt x="283650" y="3884769"/>
                  <a:pt x="368886" y="3937223"/>
                  <a:pt x="373743" y="3942080"/>
                </a:cubicBezTo>
                <a:cubicBezTo>
                  <a:pt x="400042" y="3968379"/>
                  <a:pt x="428725" y="4001047"/>
                  <a:pt x="465183" y="4013200"/>
                </a:cubicBezTo>
                <a:cubicBezTo>
                  <a:pt x="475343" y="4016587"/>
                  <a:pt x="486084" y="4018571"/>
                  <a:pt x="495663" y="4023360"/>
                </a:cubicBezTo>
                <a:cubicBezTo>
                  <a:pt x="565827" y="4058442"/>
                  <a:pt x="482203" y="4032695"/>
                  <a:pt x="566783" y="4053840"/>
                </a:cubicBezTo>
                <a:cubicBezTo>
                  <a:pt x="594276" y="4072169"/>
                  <a:pt x="605677" y="4081590"/>
                  <a:pt x="637903" y="4094480"/>
                </a:cubicBezTo>
                <a:cubicBezTo>
                  <a:pt x="657790" y="4102435"/>
                  <a:pt x="678543" y="4108027"/>
                  <a:pt x="698863" y="4114800"/>
                </a:cubicBezTo>
                <a:lnTo>
                  <a:pt x="729343" y="4124960"/>
                </a:lnTo>
                <a:cubicBezTo>
                  <a:pt x="739503" y="4128347"/>
                  <a:pt x="749113" y="4135120"/>
                  <a:pt x="759823" y="4135120"/>
                </a:cubicBezTo>
                <a:lnTo>
                  <a:pt x="942703" y="4135120"/>
                </a:lnTo>
              </a:path>
            </a:pathLst>
          </a:cu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/>
          <p:cNvSpPr/>
          <p:nvPr/>
        </p:nvSpPr>
        <p:spPr>
          <a:xfrm>
            <a:off x="5196840" y="508001"/>
            <a:ext cx="2912276" cy="2998167"/>
          </a:xfrm>
          <a:custGeom>
            <a:avLst/>
            <a:gdLst>
              <a:gd name="connsiteX0" fmla="*/ 3677920 w 3883034"/>
              <a:gd name="connsiteY0" fmla="*/ 0 h 2998167"/>
              <a:gd name="connsiteX1" fmla="*/ 3667760 w 3883034"/>
              <a:gd name="connsiteY1" fmla="*/ 314960 h 2998167"/>
              <a:gd name="connsiteX2" fmla="*/ 3657600 w 3883034"/>
              <a:gd name="connsiteY2" fmla="*/ 436880 h 2998167"/>
              <a:gd name="connsiteX3" fmla="*/ 3677920 w 3883034"/>
              <a:gd name="connsiteY3" fmla="*/ 1371600 h 2998167"/>
              <a:gd name="connsiteX4" fmla="*/ 3708400 w 3883034"/>
              <a:gd name="connsiteY4" fmla="*/ 1564640 h 2998167"/>
              <a:gd name="connsiteX5" fmla="*/ 3718560 w 3883034"/>
              <a:gd name="connsiteY5" fmla="*/ 1635760 h 2998167"/>
              <a:gd name="connsiteX6" fmla="*/ 3728720 w 3883034"/>
              <a:gd name="connsiteY6" fmla="*/ 1666240 h 2998167"/>
              <a:gd name="connsiteX7" fmla="*/ 3769360 w 3883034"/>
              <a:gd name="connsiteY7" fmla="*/ 1788160 h 2998167"/>
              <a:gd name="connsiteX8" fmla="*/ 3779520 w 3883034"/>
              <a:gd name="connsiteY8" fmla="*/ 1889760 h 2998167"/>
              <a:gd name="connsiteX9" fmla="*/ 3789680 w 3883034"/>
              <a:gd name="connsiteY9" fmla="*/ 2021840 h 2998167"/>
              <a:gd name="connsiteX10" fmla="*/ 3810000 w 3883034"/>
              <a:gd name="connsiteY10" fmla="*/ 2123440 h 2998167"/>
              <a:gd name="connsiteX11" fmla="*/ 3830320 w 3883034"/>
              <a:gd name="connsiteY11" fmla="*/ 2255520 h 2998167"/>
              <a:gd name="connsiteX12" fmla="*/ 3850640 w 3883034"/>
              <a:gd name="connsiteY12" fmla="*/ 2438400 h 2998167"/>
              <a:gd name="connsiteX13" fmla="*/ 3860800 w 3883034"/>
              <a:gd name="connsiteY13" fmla="*/ 2479040 h 2998167"/>
              <a:gd name="connsiteX14" fmla="*/ 3870960 w 3883034"/>
              <a:gd name="connsiteY14" fmla="*/ 2570480 h 2998167"/>
              <a:gd name="connsiteX15" fmla="*/ 3870960 w 3883034"/>
              <a:gd name="connsiteY15" fmla="*/ 2641600 h 2998167"/>
              <a:gd name="connsiteX16" fmla="*/ 3840480 w 3883034"/>
              <a:gd name="connsiteY16" fmla="*/ 2672080 h 2998167"/>
              <a:gd name="connsiteX17" fmla="*/ 3779520 w 3883034"/>
              <a:gd name="connsiteY17" fmla="*/ 2712720 h 2998167"/>
              <a:gd name="connsiteX18" fmla="*/ 3596640 w 3883034"/>
              <a:gd name="connsiteY18" fmla="*/ 2733040 h 2998167"/>
              <a:gd name="connsiteX19" fmla="*/ 3190240 w 3883034"/>
              <a:gd name="connsiteY19" fmla="*/ 2743200 h 2998167"/>
              <a:gd name="connsiteX20" fmla="*/ 3098800 w 3883034"/>
              <a:gd name="connsiteY20" fmla="*/ 2763520 h 2998167"/>
              <a:gd name="connsiteX21" fmla="*/ 3058160 w 3883034"/>
              <a:gd name="connsiteY21" fmla="*/ 2773680 h 2998167"/>
              <a:gd name="connsiteX22" fmla="*/ 2926080 w 3883034"/>
              <a:gd name="connsiteY22" fmla="*/ 2794000 h 2998167"/>
              <a:gd name="connsiteX23" fmla="*/ 2885440 w 3883034"/>
              <a:gd name="connsiteY23" fmla="*/ 2804160 h 2998167"/>
              <a:gd name="connsiteX24" fmla="*/ 2824480 w 3883034"/>
              <a:gd name="connsiteY24" fmla="*/ 2814320 h 2998167"/>
              <a:gd name="connsiteX25" fmla="*/ 2794000 w 3883034"/>
              <a:gd name="connsiteY25" fmla="*/ 2824480 h 2998167"/>
              <a:gd name="connsiteX26" fmla="*/ 2712720 w 3883034"/>
              <a:gd name="connsiteY26" fmla="*/ 2865120 h 2998167"/>
              <a:gd name="connsiteX27" fmla="*/ 2651760 w 3883034"/>
              <a:gd name="connsiteY27" fmla="*/ 2875280 h 2998167"/>
              <a:gd name="connsiteX28" fmla="*/ 2590800 w 3883034"/>
              <a:gd name="connsiteY28" fmla="*/ 2895600 h 2998167"/>
              <a:gd name="connsiteX29" fmla="*/ 2550160 w 3883034"/>
              <a:gd name="connsiteY29" fmla="*/ 2905760 h 2998167"/>
              <a:gd name="connsiteX30" fmla="*/ 2519680 w 3883034"/>
              <a:gd name="connsiteY30" fmla="*/ 2915920 h 2998167"/>
              <a:gd name="connsiteX31" fmla="*/ 2428240 w 3883034"/>
              <a:gd name="connsiteY31" fmla="*/ 2926080 h 2998167"/>
              <a:gd name="connsiteX32" fmla="*/ 2397760 w 3883034"/>
              <a:gd name="connsiteY32" fmla="*/ 2936240 h 2998167"/>
              <a:gd name="connsiteX33" fmla="*/ 1595120 w 3883034"/>
              <a:gd name="connsiteY33" fmla="*/ 2966720 h 2998167"/>
              <a:gd name="connsiteX34" fmla="*/ 1076960 w 3883034"/>
              <a:gd name="connsiteY34" fmla="*/ 2976880 h 2998167"/>
              <a:gd name="connsiteX35" fmla="*/ 640080 w 3883034"/>
              <a:gd name="connsiteY35" fmla="*/ 2997200 h 2998167"/>
              <a:gd name="connsiteX36" fmla="*/ 0 w 3883034"/>
              <a:gd name="connsiteY36" fmla="*/ 2997200 h 299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883034" h="2998167">
                <a:moveTo>
                  <a:pt x="3677920" y="0"/>
                </a:moveTo>
                <a:cubicBezTo>
                  <a:pt x="3674533" y="104987"/>
                  <a:pt x="3672640" y="210032"/>
                  <a:pt x="3667760" y="314960"/>
                </a:cubicBezTo>
                <a:cubicBezTo>
                  <a:pt x="3665865" y="355697"/>
                  <a:pt x="3657208" y="396101"/>
                  <a:pt x="3657600" y="436880"/>
                </a:cubicBezTo>
                <a:cubicBezTo>
                  <a:pt x="3660596" y="748513"/>
                  <a:pt x="3668667" y="1060090"/>
                  <a:pt x="3677920" y="1371600"/>
                </a:cubicBezTo>
                <a:cubicBezTo>
                  <a:pt x="3680722" y="1465928"/>
                  <a:pt x="3694648" y="1468373"/>
                  <a:pt x="3708400" y="1564640"/>
                </a:cubicBezTo>
                <a:cubicBezTo>
                  <a:pt x="3711787" y="1588347"/>
                  <a:pt x="3713864" y="1612278"/>
                  <a:pt x="3718560" y="1635760"/>
                </a:cubicBezTo>
                <a:cubicBezTo>
                  <a:pt x="3720660" y="1646262"/>
                  <a:pt x="3725643" y="1655982"/>
                  <a:pt x="3728720" y="1666240"/>
                </a:cubicBezTo>
                <a:cubicBezTo>
                  <a:pt x="3759116" y="1767561"/>
                  <a:pt x="3736136" y="1705100"/>
                  <a:pt x="3769360" y="1788160"/>
                </a:cubicBezTo>
                <a:cubicBezTo>
                  <a:pt x="3772747" y="1822027"/>
                  <a:pt x="3776572" y="1855852"/>
                  <a:pt x="3779520" y="1889760"/>
                </a:cubicBezTo>
                <a:cubicBezTo>
                  <a:pt x="3783345" y="1933751"/>
                  <a:pt x="3783969" y="1978054"/>
                  <a:pt x="3789680" y="2021840"/>
                </a:cubicBezTo>
                <a:cubicBezTo>
                  <a:pt x="3794147" y="2056087"/>
                  <a:pt x="3805716" y="2089169"/>
                  <a:pt x="3810000" y="2123440"/>
                </a:cubicBezTo>
                <a:cubicBezTo>
                  <a:pt x="3834567" y="2319979"/>
                  <a:pt x="3807048" y="2115887"/>
                  <a:pt x="3830320" y="2255520"/>
                </a:cubicBezTo>
                <a:cubicBezTo>
                  <a:pt x="3853885" y="2396912"/>
                  <a:pt x="3825636" y="2250867"/>
                  <a:pt x="3850640" y="2438400"/>
                </a:cubicBezTo>
                <a:cubicBezTo>
                  <a:pt x="3852485" y="2452241"/>
                  <a:pt x="3857413" y="2465493"/>
                  <a:pt x="3860800" y="2479040"/>
                </a:cubicBezTo>
                <a:cubicBezTo>
                  <a:pt x="3864187" y="2509520"/>
                  <a:pt x="3865918" y="2540230"/>
                  <a:pt x="3870960" y="2570480"/>
                </a:cubicBezTo>
                <a:cubicBezTo>
                  <a:pt x="3877053" y="2607037"/>
                  <a:pt x="3894778" y="2599919"/>
                  <a:pt x="3870960" y="2641600"/>
                </a:cubicBezTo>
                <a:cubicBezTo>
                  <a:pt x="3863831" y="2654075"/>
                  <a:pt x="3851822" y="2663259"/>
                  <a:pt x="3840480" y="2672080"/>
                </a:cubicBezTo>
                <a:cubicBezTo>
                  <a:pt x="3821203" y="2687073"/>
                  <a:pt x="3803212" y="2706797"/>
                  <a:pt x="3779520" y="2712720"/>
                </a:cubicBezTo>
                <a:cubicBezTo>
                  <a:pt x="3700174" y="2732557"/>
                  <a:pt x="3727588" y="2728190"/>
                  <a:pt x="3596640" y="2733040"/>
                </a:cubicBezTo>
                <a:cubicBezTo>
                  <a:pt x="3461224" y="2738055"/>
                  <a:pt x="3325707" y="2739813"/>
                  <a:pt x="3190240" y="2743200"/>
                </a:cubicBezTo>
                <a:cubicBezTo>
                  <a:pt x="3091128" y="2767978"/>
                  <a:pt x="3214886" y="2737723"/>
                  <a:pt x="3098800" y="2763520"/>
                </a:cubicBezTo>
                <a:cubicBezTo>
                  <a:pt x="3085169" y="2766549"/>
                  <a:pt x="3071898" y="2771182"/>
                  <a:pt x="3058160" y="2773680"/>
                </a:cubicBezTo>
                <a:cubicBezTo>
                  <a:pt x="2950808" y="2793199"/>
                  <a:pt x="3024287" y="2774359"/>
                  <a:pt x="2926080" y="2794000"/>
                </a:cubicBezTo>
                <a:cubicBezTo>
                  <a:pt x="2912388" y="2796738"/>
                  <a:pt x="2899132" y="2801422"/>
                  <a:pt x="2885440" y="2804160"/>
                </a:cubicBezTo>
                <a:cubicBezTo>
                  <a:pt x="2865240" y="2808200"/>
                  <a:pt x="2844590" y="2809851"/>
                  <a:pt x="2824480" y="2814320"/>
                </a:cubicBezTo>
                <a:cubicBezTo>
                  <a:pt x="2814025" y="2816643"/>
                  <a:pt x="2803750" y="2820048"/>
                  <a:pt x="2794000" y="2824480"/>
                </a:cubicBezTo>
                <a:cubicBezTo>
                  <a:pt x="2766424" y="2837015"/>
                  <a:pt x="2742599" y="2860140"/>
                  <a:pt x="2712720" y="2865120"/>
                </a:cubicBezTo>
                <a:cubicBezTo>
                  <a:pt x="2692400" y="2868507"/>
                  <a:pt x="2671745" y="2870284"/>
                  <a:pt x="2651760" y="2875280"/>
                </a:cubicBezTo>
                <a:cubicBezTo>
                  <a:pt x="2630980" y="2880475"/>
                  <a:pt x="2611580" y="2890405"/>
                  <a:pt x="2590800" y="2895600"/>
                </a:cubicBezTo>
                <a:cubicBezTo>
                  <a:pt x="2577253" y="2898987"/>
                  <a:pt x="2563586" y="2901924"/>
                  <a:pt x="2550160" y="2905760"/>
                </a:cubicBezTo>
                <a:cubicBezTo>
                  <a:pt x="2539862" y="2908702"/>
                  <a:pt x="2530244" y="2914159"/>
                  <a:pt x="2519680" y="2915920"/>
                </a:cubicBezTo>
                <a:cubicBezTo>
                  <a:pt x="2489430" y="2920962"/>
                  <a:pt x="2458720" y="2922693"/>
                  <a:pt x="2428240" y="2926080"/>
                </a:cubicBezTo>
                <a:cubicBezTo>
                  <a:pt x="2418080" y="2929467"/>
                  <a:pt x="2408058" y="2933298"/>
                  <a:pt x="2397760" y="2936240"/>
                </a:cubicBezTo>
                <a:cubicBezTo>
                  <a:pt x="2150285" y="3006947"/>
                  <a:pt x="1649238" y="2965659"/>
                  <a:pt x="1595120" y="2966720"/>
                </a:cubicBezTo>
                <a:lnTo>
                  <a:pt x="1076960" y="2976880"/>
                </a:lnTo>
                <a:cubicBezTo>
                  <a:pt x="892120" y="2999985"/>
                  <a:pt x="961710" y="2993918"/>
                  <a:pt x="640080" y="2997200"/>
                </a:cubicBezTo>
                <a:cubicBezTo>
                  <a:pt x="426731" y="2999377"/>
                  <a:pt x="213360" y="2997200"/>
                  <a:pt x="0" y="2997200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erbest Form 1"/>
          <p:cNvSpPr/>
          <p:nvPr/>
        </p:nvSpPr>
        <p:spPr>
          <a:xfrm>
            <a:off x="7524750" y="4597401"/>
            <a:ext cx="361950" cy="2023533"/>
          </a:xfrm>
          <a:custGeom>
            <a:avLst/>
            <a:gdLst>
              <a:gd name="connsiteX0" fmla="*/ 0 w 482600"/>
              <a:gd name="connsiteY0" fmla="*/ 0 h 2023533"/>
              <a:gd name="connsiteX1" fmla="*/ 59267 w 482600"/>
              <a:gd name="connsiteY1" fmla="*/ 16933 h 2023533"/>
              <a:gd name="connsiteX2" fmla="*/ 177800 w 482600"/>
              <a:gd name="connsiteY2" fmla="*/ 33867 h 2023533"/>
              <a:gd name="connsiteX3" fmla="*/ 304800 w 482600"/>
              <a:gd name="connsiteY3" fmla="*/ 50800 h 2023533"/>
              <a:gd name="connsiteX4" fmla="*/ 330200 w 482600"/>
              <a:gd name="connsiteY4" fmla="*/ 67733 h 2023533"/>
              <a:gd name="connsiteX5" fmla="*/ 347133 w 482600"/>
              <a:gd name="connsiteY5" fmla="*/ 93133 h 2023533"/>
              <a:gd name="connsiteX6" fmla="*/ 372533 w 482600"/>
              <a:gd name="connsiteY6" fmla="*/ 101600 h 2023533"/>
              <a:gd name="connsiteX7" fmla="*/ 397933 w 482600"/>
              <a:gd name="connsiteY7" fmla="*/ 135467 h 2023533"/>
              <a:gd name="connsiteX8" fmla="*/ 423333 w 482600"/>
              <a:gd name="connsiteY8" fmla="*/ 194733 h 2023533"/>
              <a:gd name="connsiteX9" fmla="*/ 440267 w 482600"/>
              <a:gd name="connsiteY9" fmla="*/ 228600 h 2023533"/>
              <a:gd name="connsiteX10" fmla="*/ 474133 w 482600"/>
              <a:gd name="connsiteY10" fmla="*/ 347133 h 2023533"/>
              <a:gd name="connsiteX11" fmla="*/ 482600 w 482600"/>
              <a:gd name="connsiteY11" fmla="*/ 414867 h 2023533"/>
              <a:gd name="connsiteX12" fmla="*/ 474133 w 482600"/>
              <a:gd name="connsiteY12" fmla="*/ 677333 h 2023533"/>
              <a:gd name="connsiteX13" fmla="*/ 465667 w 482600"/>
              <a:gd name="connsiteY13" fmla="*/ 711200 h 2023533"/>
              <a:gd name="connsiteX14" fmla="*/ 465667 w 482600"/>
              <a:gd name="connsiteY14" fmla="*/ 2023533 h 202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2600" h="2023533">
                <a:moveTo>
                  <a:pt x="0" y="0"/>
                </a:moveTo>
                <a:cubicBezTo>
                  <a:pt x="19756" y="5644"/>
                  <a:pt x="39084" y="13089"/>
                  <a:pt x="59267" y="16933"/>
                </a:cubicBezTo>
                <a:cubicBezTo>
                  <a:pt x="98474" y="24401"/>
                  <a:pt x="138329" y="27946"/>
                  <a:pt x="177800" y="33867"/>
                </a:cubicBezTo>
                <a:cubicBezTo>
                  <a:pt x="286361" y="50151"/>
                  <a:pt x="163077" y="35052"/>
                  <a:pt x="304800" y="50800"/>
                </a:cubicBezTo>
                <a:cubicBezTo>
                  <a:pt x="313267" y="56444"/>
                  <a:pt x="323005" y="60538"/>
                  <a:pt x="330200" y="67733"/>
                </a:cubicBezTo>
                <a:cubicBezTo>
                  <a:pt x="337395" y="74928"/>
                  <a:pt x="339187" y="86776"/>
                  <a:pt x="347133" y="93133"/>
                </a:cubicBezTo>
                <a:cubicBezTo>
                  <a:pt x="354102" y="98708"/>
                  <a:pt x="364066" y="98778"/>
                  <a:pt x="372533" y="101600"/>
                </a:cubicBezTo>
                <a:cubicBezTo>
                  <a:pt x="381000" y="112889"/>
                  <a:pt x="390454" y="123501"/>
                  <a:pt x="397933" y="135467"/>
                </a:cubicBezTo>
                <a:cubicBezTo>
                  <a:pt x="423467" y="176321"/>
                  <a:pt x="407617" y="158062"/>
                  <a:pt x="423333" y="194733"/>
                </a:cubicBezTo>
                <a:cubicBezTo>
                  <a:pt x="428305" y="206334"/>
                  <a:pt x="435579" y="216881"/>
                  <a:pt x="440267" y="228600"/>
                </a:cubicBezTo>
                <a:cubicBezTo>
                  <a:pt x="450491" y="254160"/>
                  <a:pt x="471214" y="323779"/>
                  <a:pt x="474133" y="347133"/>
                </a:cubicBezTo>
                <a:lnTo>
                  <a:pt x="482600" y="414867"/>
                </a:lnTo>
                <a:cubicBezTo>
                  <a:pt x="479778" y="502356"/>
                  <a:pt x="479127" y="589941"/>
                  <a:pt x="474133" y="677333"/>
                </a:cubicBezTo>
                <a:cubicBezTo>
                  <a:pt x="473469" y="688950"/>
                  <a:pt x="465740" y="699564"/>
                  <a:pt x="465667" y="711200"/>
                </a:cubicBezTo>
                <a:cubicBezTo>
                  <a:pt x="462916" y="1148636"/>
                  <a:pt x="465667" y="1586089"/>
                  <a:pt x="465667" y="2023533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7734300" y="3937001"/>
            <a:ext cx="953170" cy="2353733"/>
          </a:xfrm>
          <a:custGeom>
            <a:avLst/>
            <a:gdLst>
              <a:gd name="connsiteX0" fmla="*/ 0 w 1270893"/>
              <a:gd name="connsiteY0" fmla="*/ 0 h 2353733"/>
              <a:gd name="connsiteX1" fmla="*/ 177800 w 1270893"/>
              <a:gd name="connsiteY1" fmla="*/ 33867 h 2353733"/>
              <a:gd name="connsiteX2" fmla="*/ 296333 w 1270893"/>
              <a:gd name="connsiteY2" fmla="*/ 50800 h 2353733"/>
              <a:gd name="connsiteX3" fmla="*/ 338667 w 1270893"/>
              <a:gd name="connsiteY3" fmla="*/ 59267 h 2353733"/>
              <a:gd name="connsiteX4" fmla="*/ 491067 w 1270893"/>
              <a:gd name="connsiteY4" fmla="*/ 67733 h 2353733"/>
              <a:gd name="connsiteX5" fmla="*/ 558800 w 1270893"/>
              <a:gd name="connsiteY5" fmla="*/ 76200 h 2353733"/>
              <a:gd name="connsiteX6" fmla="*/ 584200 w 1270893"/>
              <a:gd name="connsiteY6" fmla="*/ 84667 h 2353733"/>
              <a:gd name="connsiteX7" fmla="*/ 618067 w 1270893"/>
              <a:gd name="connsiteY7" fmla="*/ 93133 h 2353733"/>
              <a:gd name="connsiteX8" fmla="*/ 668867 w 1270893"/>
              <a:gd name="connsiteY8" fmla="*/ 110067 h 2353733"/>
              <a:gd name="connsiteX9" fmla="*/ 694267 w 1270893"/>
              <a:gd name="connsiteY9" fmla="*/ 118533 h 2353733"/>
              <a:gd name="connsiteX10" fmla="*/ 728133 w 1270893"/>
              <a:gd name="connsiteY10" fmla="*/ 127000 h 2353733"/>
              <a:gd name="connsiteX11" fmla="*/ 753533 w 1270893"/>
              <a:gd name="connsiteY11" fmla="*/ 143933 h 2353733"/>
              <a:gd name="connsiteX12" fmla="*/ 778933 w 1270893"/>
              <a:gd name="connsiteY12" fmla="*/ 152400 h 2353733"/>
              <a:gd name="connsiteX13" fmla="*/ 795867 w 1270893"/>
              <a:gd name="connsiteY13" fmla="*/ 169333 h 2353733"/>
              <a:gd name="connsiteX14" fmla="*/ 829733 w 1270893"/>
              <a:gd name="connsiteY14" fmla="*/ 177800 h 2353733"/>
              <a:gd name="connsiteX15" fmla="*/ 897467 w 1270893"/>
              <a:gd name="connsiteY15" fmla="*/ 194733 h 2353733"/>
              <a:gd name="connsiteX16" fmla="*/ 948267 w 1270893"/>
              <a:gd name="connsiteY16" fmla="*/ 228600 h 2353733"/>
              <a:gd name="connsiteX17" fmla="*/ 1024467 w 1270893"/>
              <a:gd name="connsiteY17" fmla="*/ 262467 h 2353733"/>
              <a:gd name="connsiteX18" fmla="*/ 1066800 w 1270893"/>
              <a:gd name="connsiteY18" fmla="*/ 279400 h 2353733"/>
              <a:gd name="connsiteX19" fmla="*/ 1092200 w 1270893"/>
              <a:gd name="connsiteY19" fmla="*/ 287867 h 2353733"/>
              <a:gd name="connsiteX20" fmla="*/ 1117600 w 1270893"/>
              <a:gd name="connsiteY20" fmla="*/ 304800 h 2353733"/>
              <a:gd name="connsiteX21" fmla="*/ 1134533 w 1270893"/>
              <a:gd name="connsiteY21" fmla="*/ 702733 h 2353733"/>
              <a:gd name="connsiteX22" fmla="*/ 1151467 w 1270893"/>
              <a:gd name="connsiteY22" fmla="*/ 855133 h 2353733"/>
              <a:gd name="connsiteX23" fmla="*/ 1168400 w 1270893"/>
              <a:gd name="connsiteY23" fmla="*/ 914400 h 2353733"/>
              <a:gd name="connsiteX24" fmla="*/ 1185333 w 1270893"/>
              <a:gd name="connsiteY24" fmla="*/ 990600 h 2353733"/>
              <a:gd name="connsiteX25" fmla="*/ 1202267 w 1270893"/>
              <a:gd name="connsiteY25" fmla="*/ 1176867 h 2353733"/>
              <a:gd name="connsiteX26" fmla="*/ 1210733 w 1270893"/>
              <a:gd name="connsiteY26" fmla="*/ 1244600 h 2353733"/>
              <a:gd name="connsiteX27" fmla="*/ 1219200 w 1270893"/>
              <a:gd name="connsiteY27" fmla="*/ 1329267 h 2353733"/>
              <a:gd name="connsiteX28" fmla="*/ 1227667 w 1270893"/>
              <a:gd name="connsiteY28" fmla="*/ 1380067 h 2353733"/>
              <a:gd name="connsiteX29" fmla="*/ 1236133 w 1270893"/>
              <a:gd name="connsiteY29" fmla="*/ 1422400 h 2353733"/>
              <a:gd name="connsiteX30" fmla="*/ 1253067 w 1270893"/>
              <a:gd name="connsiteY30" fmla="*/ 1608667 h 2353733"/>
              <a:gd name="connsiteX31" fmla="*/ 1261533 w 1270893"/>
              <a:gd name="connsiteY31" fmla="*/ 2235200 h 2353733"/>
              <a:gd name="connsiteX32" fmla="*/ 1270000 w 1270893"/>
              <a:gd name="connsiteY32" fmla="*/ 2269067 h 2353733"/>
              <a:gd name="connsiteX33" fmla="*/ 1270000 w 1270893"/>
              <a:gd name="connsiteY33" fmla="*/ 2353733 h 235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70893" h="2353733">
                <a:moveTo>
                  <a:pt x="0" y="0"/>
                </a:moveTo>
                <a:cubicBezTo>
                  <a:pt x="86156" y="34462"/>
                  <a:pt x="22550" y="13167"/>
                  <a:pt x="177800" y="33867"/>
                </a:cubicBezTo>
                <a:cubicBezTo>
                  <a:pt x="217362" y="39142"/>
                  <a:pt x="257196" y="42972"/>
                  <a:pt x="296333" y="50800"/>
                </a:cubicBezTo>
                <a:cubicBezTo>
                  <a:pt x="310444" y="53622"/>
                  <a:pt x="324330" y="58020"/>
                  <a:pt x="338667" y="59267"/>
                </a:cubicBezTo>
                <a:cubicBezTo>
                  <a:pt x="389354" y="63674"/>
                  <a:pt x="440267" y="64911"/>
                  <a:pt x="491067" y="67733"/>
                </a:cubicBezTo>
                <a:cubicBezTo>
                  <a:pt x="513645" y="70555"/>
                  <a:pt x="536414" y="72130"/>
                  <a:pt x="558800" y="76200"/>
                </a:cubicBezTo>
                <a:cubicBezTo>
                  <a:pt x="567581" y="77797"/>
                  <a:pt x="575619" y="82215"/>
                  <a:pt x="584200" y="84667"/>
                </a:cubicBezTo>
                <a:cubicBezTo>
                  <a:pt x="595389" y="87864"/>
                  <a:pt x="606921" y="89789"/>
                  <a:pt x="618067" y="93133"/>
                </a:cubicBezTo>
                <a:cubicBezTo>
                  <a:pt x="635164" y="98262"/>
                  <a:pt x="651934" y="104423"/>
                  <a:pt x="668867" y="110067"/>
                </a:cubicBezTo>
                <a:cubicBezTo>
                  <a:pt x="677334" y="112889"/>
                  <a:pt x="685609" y="116368"/>
                  <a:pt x="694267" y="118533"/>
                </a:cubicBezTo>
                <a:lnTo>
                  <a:pt x="728133" y="127000"/>
                </a:lnTo>
                <a:cubicBezTo>
                  <a:pt x="736600" y="132644"/>
                  <a:pt x="744432" y="139382"/>
                  <a:pt x="753533" y="143933"/>
                </a:cubicBezTo>
                <a:cubicBezTo>
                  <a:pt x="761515" y="147924"/>
                  <a:pt x="771280" y="147808"/>
                  <a:pt x="778933" y="152400"/>
                </a:cubicBezTo>
                <a:cubicBezTo>
                  <a:pt x="785778" y="156507"/>
                  <a:pt x="788727" y="165763"/>
                  <a:pt x="795867" y="169333"/>
                </a:cubicBezTo>
                <a:cubicBezTo>
                  <a:pt x="806275" y="174537"/>
                  <a:pt x="818374" y="175276"/>
                  <a:pt x="829733" y="177800"/>
                </a:cubicBezTo>
                <a:cubicBezTo>
                  <a:pt x="891040" y="191424"/>
                  <a:pt x="852075" y="179604"/>
                  <a:pt x="897467" y="194733"/>
                </a:cubicBezTo>
                <a:cubicBezTo>
                  <a:pt x="914400" y="206022"/>
                  <a:pt x="929371" y="221042"/>
                  <a:pt x="948267" y="228600"/>
                </a:cubicBezTo>
                <a:cubicBezTo>
                  <a:pt x="1073753" y="278794"/>
                  <a:pt x="917682" y="215007"/>
                  <a:pt x="1024467" y="262467"/>
                </a:cubicBezTo>
                <a:cubicBezTo>
                  <a:pt x="1038355" y="268640"/>
                  <a:pt x="1052570" y="274064"/>
                  <a:pt x="1066800" y="279400"/>
                </a:cubicBezTo>
                <a:cubicBezTo>
                  <a:pt x="1075156" y="282534"/>
                  <a:pt x="1084218" y="283876"/>
                  <a:pt x="1092200" y="287867"/>
                </a:cubicBezTo>
                <a:cubicBezTo>
                  <a:pt x="1101301" y="292418"/>
                  <a:pt x="1109133" y="299156"/>
                  <a:pt x="1117600" y="304800"/>
                </a:cubicBezTo>
                <a:cubicBezTo>
                  <a:pt x="1165766" y="449294"/>
                  <a:pt x="1120025" y="303761"/>
                  <a:pt x="1134533" y="702733"/>
                </a:cubicBezTo>
                <a:cubicBezTo>
                  <a:pt x="1135730" y="735659"/>
                  <a:pt x="1144402" y="816274"/>
                  <a:pt x="1151467" y="855133"/>
                </a:cubicBezTo>
                <a:cubicBezTo>
                  <a:pt x="1158086" y="891537"/>
                  <a:pt x="1159330" y="882656"/>
                  <a:pt x="1168400" y="914400"/>
                </a:cubicBezTo>
                <a:cubicBezTo>
                  <a:pt x="1173684" y="932893"/>
                  <a:pt x="1182838" y="973134"/>
                  <a:pt x="1185333" y="990600"/>
                </a:cubicBezTo>
                <a:cubicBezTo>
                  <a:pt x="1195876" y="1064405"/>
                  <a:pt x="1194701" y="1097426"/>
                  <a:pt x="1202267" y="1176867"/>
                </a:cubicBezTo>
                <a:cubicBezTo>
                  <a:pt x="1204424" y="1199518"/>
                  <a:pt x="1208220" y="1221986"/>
                  <a:pt x="1210733" y="1244600"/>
                </a:cubicBezTo>
                <a:cubicBezTo>
                  <a:pt x="1213865" y="1272790"/>
                  <a:pt x="1215682" y="1301123"/>
                  <a:pt x="1219200" y="1329267"/>
                </a:cubicBezTo>
                <a:cubicBezTo>
                  <a:pt x="1221329" y="1346301"/>
                  <a:pt x="1224596" y="1363177"/>
                  <a:pt x="1227667" y="1380067"/>
                </a:cubicBezTo>
                <a:cubicBezTo>
                  <a:pt x="1230241" y="1394225"/>
                  <a:pt x="1234231" y="1408136"/>
                  <a:pt x="1236133" y="1422400"/>
                </a:cubicBezTo>
                <a:cubicBezTo>
                  <a:pt x="1241399" y="1461899"/>
                  <a:pt x="1250131" y="1573438"/>
                  <a:pt x="1253067" y="1608667"/>
                </a:cubicBezTo>
                <a:cubicBezTo>
                  <a:pt x="1255889" y="1817511"/>
                  <a:pt x="1256179" y="2026405"/>
                  <a:pt x="1261533" y="2235200"/>
                </a:cubicBezTo>
                <a:cubicBezTo>
                  <a:pt x="1261831" y="2246833"/>
                  <a:pt x="1269171" y="2257460"/>
                  <a:pt x="1270000" y="2269067"/>
                </a:cubicBezTo>
                <a:cubicBezTo>
                  <a:pt x="1272011" y="2297217"/>
                  <a:pt x="1270000" y="2325511"/>
                  <a:pt x="1270000" y="2353733"/>
                </a:cubicBezTo>
              </a:path>
            </a:pathLst>
          </a:cu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77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356</Words>
  <Application>Microsoft Office PowerPoint</Application>
  <PresentationFormat>Ekran Gösterisi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ronaldinho424</dc:creator>
  <cp:lastModifiedBy>ronaldinho424</cp:lastModifiedBy>
  <cp:revision>1</cp:revision>
  <dcterms:created xsi:type="dcterms:W3CDTF">2023-01-02T05:53:48Z</dcterms:created>
  <dcterms:modified xsi:type="dcterms:W3CDTF">2023-01-02T05:57:08Z</dcterms:modified>
</cp:coreProperties>
</file>