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85" r:id="rId18"/>
    <p:sldId id="286" r:id="rId19"/>
    <p:sldId id="279" r:id="rId20"/>
    <p:sldId id="289" r:id="rId21"/>
    <p:sldId id="280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05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B2C6-CA86-4173-AE1E-1B51B6EE642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89AE-4FB3-4297-A2AF-942E93FC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fdfdfdfdf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89AE-4FB3-4297-A2AF-942E93FC2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89AE-4FB3-4297-A2AF-942E93FC2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89AE-4FB3-4297-A2AF-942E93FC2F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Graphıcal</a:t>
            </a:r>
            <a:r>
              <a:rPr lang="tr-TR" dirty="0" smtClean="0"/>
              <a:t> </a:t>
            </a:r>
            <a:r>
              <a:rPr lang="tr-TR" dirty="0" err="1" smtClean="0"/>
              <a:t>velocıty</a:t>
            </a:r>
            <a:r>
              <a:rPr lang="tr-TR" dirty="0" smtClean="0"/>
              <a:t> </a:t>
            </a:r>
            <a:r>
              <a:rPr lang="tr-TR" dirty="0" err="1" smtClean="0"/>
              <a:t>analyses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Meral BAYRAKTAR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7" t="174"/>
          <a:stretch/>
        </p:blipFill>
        <p:spPr>
          <a:xfrm>
            <a:off x="1463041" y="745588"/>
            <a:ext cx="9763306" cy="50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414" y="689317"/>
            <a:ext cx="9065560" cy="51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126" y="1070809"/>
            <a:ext cx="11368750" cy="39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41" r="1167"/>
          <a:stretch/>
        </p:blipFill>
        <p:spPr>
          <a:xfrm>
            <a:off x="1501336" y="351691"/>
            <a:ext cx="7762712" cy="63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902" y="963637"/>
            <a:ext cx="10115492" cy="43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66" y="0"/>
            <a:ext cx="11466178" cy="230799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5782" t="46325" r="50875" b="15029"/>
          <a:stretch/>
        </p:blipFill>
        <p:spPr>
          <a:xfrm>
            <a:off x="2264897" y="2307998"/>
            <a:ext cx="5528603" cy="41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71" y="392723"/>
            <a:ext cx="11611470" cy="56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70" t="190" r="47535" b="61717"/>
          <a:stretch/>
        </p:blipFill>
        <p:spPr>
          <a:xfrm>
            <a:off x="5730747" y="3823167"/>
            <a:ext cx="3910819" cy="284423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5782" t="46325" r="50875" b="15029"/>
          <a:stretch/>
        </p:blipFill>
        <p:spPr>
          <a:xfrm>
            <a:off x="267284" y="0"/>
            <a:ext cx="5528603" cy="41121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03450" y="1308295"/>
            <a:ext cx="1259061" cy="331997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97612" y="1124423"/>
            <a:ext cx="8384345" cy="7315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30967" y="4866963"/>
            <a:ext cx="8384345" cy="73152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2295" y="1841599"/>
            <a:ext cx="10575389" cy="48965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68747" y="5197340"/>
            <a:ext cx="70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+Ov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7715" y="6158080"/>
            <a:ext cx="6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0170" y="5249456"/>
            <a:ext cx="64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992839" y="1827531"/>
            <a:ext cx="1849898" cy="48440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71159" y="5903074"/>
            <a:ext cx="82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3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4"/>
          <a:srcRect l="29430" t="38816" r="49736" b="41776"/>
          <a:stretch/>
        </p:blipFill>
        <p:spPr bwMode="auto">
          <a:xfrm>
            <a:off x="8650426" y="128785"/>
            <a:ext cx="3159769" cy="2036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ight Brace 26"/>
          <p:cNvSpPr/>
          <p:nvPr/>
        </p:nvSpPr>
        <p:spPr>
          <a:xfrm rot="5778086">
            <a:off x="7802982" y="5125545"/>
            <a:ext cx="385312" cy="1115186"/>
          </a:xfrm>
          <a:prstGeom prst="rightBrace">
            <a:avLst>
              <a:gd name="adj1" fmla="val 8333"/>
              <a:gd name="adj2" fmla="val 4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20561318">
            <a:off x="6938254" y="4754732"/>
            <a:ext cx="226349" cy="540695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547538" y="5555550"/>
            <a:ext cx="2820572" cy="386364"/>
            <a:chOff x="8299938" y="604911"/>
            <a:chExt cx="2820572" cy="386364"/>
          </a:xfrm>
        </p:grpSpPr>
        <p:sp>
          <p:nvSpPr>
            <p:cNvPr id="29" name="TextBox 28"/>
            <p:cNvSpPr txBox="1"/>
            <p:nvPr/>
          </p:nvSpPr>
          <p:spPr>
            <a:xfrm>
              <a:off x="8299938" y="604911"/>
              <a:ext cx="195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measure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9251340" y="864347"/>
              <a:ext cx="6471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883920" y="621943"/>
              <a:ext cx="123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……mm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895470" y="2264893"/>
            <a:ext cx="3097236" cy="984744"/>
            <a:chOff x="8895470" y="2264893"/>
            <a:chExt cx="3097236" cy="984744"/>
          </a:xfrm>
        </p:grpSpPr>
        <p:pic>
          <p:nvPicPr>
            <p:cNvPr id="40" name="Content Placeholder 3"/>
            <p:cNvPicPr/>
            <p:nvPr/>
          </p:nvPicPr>
          <p:blipFill rotWithShape="1">
            <a:blip r:embed="rId5"/>
            <a:srcRect l="42163" t="13029" r="40897" b="73399"/>
            <a:stretch/>
          </p:blipFill>
          <p:spPr bwMode="auto">
            <a:xfrm>
              <a:off x="8895470" y="2264893"/>
              <a:ext cx="1345810" cy="9847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10381957" y="2848525"/>
              <a:ext cx="6471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204915" y="2616408"/>
              <a:ext cx="78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…mm</a:t>
              </a:r>
              <a:endParaRPr lang="en-US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1627684" y="3123028"/>
            <a:ext cx="0" cy="35485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11521265" y="3102482"/>
            <a:ext cx="235627" cy="875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1204915" y="6527412"/>
            <a:ext cx="434163" cy="21073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44635" y="5862942"/>
            <a:ext cx="151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B </a:t>
            </a:r>
            <a:r>
              <a:rPr lang="en-US" dirty="0"/>
              <a:t>=…..mm</a:t>
            </a:r>
            <a:endParaRPr lang="tr-TR" dirty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288912" y="4621680"/>
            <a:ext cx="154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BA </a:t>
            </a:r>
            <a:r>
              <a:rPr lang="en-US" dirty="0"/>
              <a:t>=…..mm</a:t>
            </a:r>
            <a:endParaRPr lang="tr-TR" dirty="0"/>
          </a:p>
          <a:p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7096232" y="4668978"/>
            <a:ext cx="1490542" cy="69517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71159" y="5248246"/>
            <a:ext cx="1379267" cy="133760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Content Placeholder 3"/>
          <p:cNvPicPr/>
          <p:nvPr/>
        </p:nvPicPr>
        <p:blipFill rotWithShape="1">
          <a:blip r:embed="rId5"/>
          <a:srcRect l="39669" t="87470" r="38857" b="2507"/>
          <a:stretch/>
        </p:blipFill>
        <p:spPr>
          <a:xfrm>
            <a:off x="7858855" y="3995543"/>
            <a:ext cx="2076450" cy="494030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7080466" y="4628271"/>
            <a:ext cx="190693" cy="61997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Content Placehold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8" t="87469" r="38857" b="2507"/>
          <a:stretch>
            <a:fillRect/>
          </a:stretch>
        </p:blipFill>
        <p:spPr bwMode="auto">
          <a:xfrm>
            <a:off x="0" y="0"/>
            <a:ext cx="20764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 descr="Image result for check 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Image result for check 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 descr="Image result for check 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Image result for check 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8" grpId="0" animBg="1"/>
      <p:bldP spid="47" grpId="0" animBg="1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67" y="900460"/>
            <a:ext cx="10962794" cy="38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887858"/>
            <a:ext cx="10779598" cy="43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Defınıtıon</a:t>
            </a:r>
            <a:r>
              <a:rPr lang="tr-TR" dirty="0" smtClean="0"/>
              <a:t> of </a:t>
            </a:r>
            <a:r>
              <a:rPr lang="tr-TR" dirty="0" err="1" smtClean="0"/>
              <a:t>velocıty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2" t="1039"/>
          <a:stretch/>
        </p:blipFill>
        <p:spPr>
          <a:xfrm>
            <a:off x="1024128" y="2349500"/>
            <a:ext cx="9461500" cy="17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22" t="39025" r="808" b="11164"/>
          <a:stretch/>
        </p:blipFill>
        <p:spPr>
          <a:xfrm>
            <a:off x="7127631" y="2335237"/>
            <a:ext cx="5064369" cy="4279744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/>
          <a:srcRect l="49663" t="2741" r="1167" b="59901"/>
          <a:stretch/>
        </p:blipFill>
        <p:spPr>
          <a:xfrm>
            <a:off x="295634" y="1256237"/>
            <a:ext cx="6767477" cy="428924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9432" t="37934" r="49239" b="39424"/>
          <a:stretch/>
        </p:blipFill>
        <p:spPr bwMode="auto">
          <a:xfrm>
            <a:off x="8585908" y="0"/>
            <a:ext cx="3606092" cy="2220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68179" y="1188715"/>
            <a:ext cx="9091636" cy="40259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00237" y="2877438"/>
            <a:ext cx="11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10000"/>
                  </a:schemeClr>
                </a:solidFill>
              </a:rPr>
              <a:t>+Ov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58" y="925399"/>
            <a:ext cx="6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74536" y="1133396"/>
            <a:ext cx="7229545" cy="565521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38992" y="3046251"/>
            <a:ext cx="3023244" cy="39024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9952" y="6517129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22008" y="5360812"/>
            <a:ext cx="84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64676" y="1780271"/>
            <a:ext cx="6337160" cy="2064083"/>
          </a:xfrm>
          <a:prstGeom prst="line">
            <a:avLst/>
          </a:prstGeom>
          <a:ln w="222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01814" y="2853501"/>
            <a:ext cx="227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Direction</a:t>
            </a:r>
            <a:r>
              <a:rPr lang="tr-TR" b="1" dirty="0" smtClean="0">
                <a:solidFill>
                  <a:srgbClr val="7030A0"/>
                </a:solidFill>
              </a:rPr>
              <a:t> of </a:t>
            </a:r>
            <a:r>
              <a:rPr lang="en-US" b="1" dirty="0" smtClean="0">
                <a:solidFill>
                  <a:srgbClr val="7030A0"/>
                </a:solidFill>
              </a:rPr>
              <a:t>V</a:t>
            </a:r>
            <a:r>
              <a:rPr lang="en-US" b="1" baseline="-25000" dirty="0" smtClean="0">
                <a:solidFill>
                  <a:srgbClr val="7030A0"/>
                </a:solidFill>
              </a:rPr>
              <a:t>C</a:t>
            </a:r>
            <a:r>
              <a:rPr lang="tr-TR" b="1" baseline="-25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is </a:t>
            </a:r>
            <a:r>
              <a:rPr lang="tr-TR" b="1" dirty="0" err="1">
                <a:solidFill>
                  <a:srgbClr val="7030A0"/>
                </a:solidFill>
              </a:rPr>
              <a:t>obtained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75105" y="3169825"/>
            <a:ext cx="885442" cy="292388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811073" y="3550323"/>
            <a:ext cx="2820572" cy="386364"/>
            <a:chOff x="8299938" y="604911"/>
            <a:chExt cx="2820572" cy="386364"/>
          </a:xfrm>
        </p:grpSpPr>
        <p:sp>
          <p:nvSpPr>
            <p:cNvPr id="32" name="TextBox 31"/>
            <p:cNvSpPr txBox="1"/>
            <p:nvPr/>
          </p:nvSpPr>
          <p:spPr>
            <a:xfrm>
              <a:off x="8299938" y="604911"/>
              <a:ext cx="195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measure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9251340" y="864347"/>
              <a:ext cx="6471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883920" y="621943"/>
              <a:ext cx="123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……mm</a:t>
              </a:r>
              <a:endParaRPr lang="en-US" dirty="0"/>
            </a:p>
          </p:txBody>
        </p:sp>
      </p:grpSp>
      <p:sp>
        <p:nvSpPr>
          <p:cNvPr id="35" name="Left Brace 34"/>
          <p:cNvSpPr/>
          <p:nvPr/>
        </p:nvSpPr>
        <p:spPr>
          <a:xfrm rot="17315549">
            <a:off x="3827505" y="2445121"/>
            <a:ext cx="533136" cy="1776066"/>
          </a:xfrm>
          <a:prstGeom prst="lef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54959" y="3148488"/>
            <a:ext cx="37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4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02448" y="3557673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5</a:t>
            </a:r>
            <a:endParaRPr lang="en-US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648607" y="2065283"/>
            <a:ext cx="2372144" cy="11045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48607" y="2065283"/>
            <a:ext cx="746448" cy="567558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Content Placeholder 3"/>
          <p:cNvPicPr/>
          <p:nvPr/>
        </p:nvPicPr>
        <p:blipFill rotWithShape="1">
          <a:blip r:embed="rId5"/>
          <a:srcRect l="39021" t="19405" r="43122" b="68209"/>
          <a:stretch/>
        </p:blipFill>
        <p:spPr bwMode="auto">
          <a:xfrm>
            <a:off x="4738410" y="1472338"/>
            <a:ext cx="20574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 flipH="1" flipV="1">
            <a:off x="3409593" y="2632841"/>
            <a:ext cx="1611158" cy="5688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690" y="429065"/>
            <a:ext cx="9466641" cy="58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120" t="16852" r="43219" b="7117"/>
          <a:stretch/>
        </p:blipFill>
        <p:spPr>
          <a:xfrm>
            <a:off x="2680138" y="693683"/>
            <a:ext cx="5155324" cy="55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879" y="0"/>
            <a:ext cx="9189087" cy="397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6" t="-803" r="417" b="5752"/>
          <a:stretch/>
        </p:blipFill>
        <p:spPr>
          <a:xfrm>
            <a:off x="310872" y="4533900"/>
            <a:ext cx="11849100" cy="12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0" b="5936"/>
          <a:stretch/>
        </p:blipFill>
        <p:spPr>
          <a:xfrm>
            <a:off x="1252538" y="844085"/>
            <a:ext cx="9707562" cy="26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8" y="2892751"/>
            <a:ext cx="9720262" cy="3164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81" y="611187"/>
            <a:ext cx="6429375" cy="17240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2768" y="5168900"/>
            <a:ext cx="10490200" cy="124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052968" y="4148602"/>
            <a:ext cx="719932" cy="12446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400" y="991772"/>
            <a:ext cx="9749452" cy="44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1" t="1574" r="-719" b="699"/>
          <a:stretch/>
        </p:blipFill>
        <p:spPr>
          <a:xfrm>
            <a:off x="956603" y="492370"/>
            <a:ext cx="10605419" cy="54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4" t="986"/>
          <a:stretch/>
        </p:blipFill>
        <p:spPr>
          <a:xfrm>
            <a:off x="1079886" y="661183"/>
            <a:ext cx="10452105" cy="40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28" y="759656"/>
            <a:ext cx="8455387" cy="54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2056</TotalTime>
  <Words>43</Words>
  <Application>Microsoft Office PowerPoint</Application>
  <PresentationFormat>Widescreen</PresentationFormat>
  <Paragraphs>26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Tw Cen MT</vt:lpstr>
      <vt:lpstr>Tw Cen MT Condensed</vt:lpstr>
      <vt:lpstr>Wingdings 3</vt:lpstr>
      <vt:lpstr>Integral</vt:lpstr>
      <vt:lpstr>Graphıcal velocıty analyses</vt:lpstr>
      <vt:lpstr>Defınıtıon of velocıty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Graphıcal velocıty analyses</dc:title>
  <dc:creator>Acer</dc:creator>
  <cp:lastModifiedBy>Acer</cp:lastModifiedBy>
  <cp:revision>31</cp:revision>
  <dcterms:created xsi:type="dcterms:W3CDTF">2020-03-22T15:23:27Z</dcterms:created>
  <dcterms:modified xsi:type="dcterms:W3CDTF">2020-03-26T17:28:19Z</dcterms:modified>
</cp:coreProperties>
</file>