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06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76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98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47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22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93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52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75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21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2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70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F592-2200-4C0A-867A-AA217CDAFD50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0DB6-0DE8-435D-823E-7B247A3174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4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5qipliN9w&amp;t=419s" TargetMode="External"/><Relationship Id="rId2" Type="http://schemas.openxmlformats.org/officeDocument/2006/relationships/hyperlink" Target="https://www.youtube.com/watch?v=5VLNOFh0a3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lP_SmU1r3k" TargetMode="External"/><Relationship Id="rId5" Type="http://schemas.openxmlformats.org/officeDocument/2006/relationships/hyperlink" Target="https://www.youtube.com/watch?v=ja07bKaFUys" TargetMode="External"/><Relationship Id="rId4" Type="http://schemas.openxmlformats.org/officeDocument/2006/relationships/hyperlink" Target="https://www.youtube.com/watch?v=mH6JGlD7FY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DİZEL MOTORLARIN YAKIT SİSTEMİ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4818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hlinkClick r:id="rId2"/>
              </a:rPr>
              <a:t>https://www.youtube.com/watch?v=5VLNOFh0a3k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https://www.youtube.com/watch?v=eA5qipliN9w&amp;t=419s</a:t>
            </a:r>
            <a:endParaRPr lang="tr-TR" dirty="0" smtClean="0"/>
          </a:p>
          <a:p>
            <a:r>
              <a:rPr lang="tr-TR" dirty="0" smtClean="0">
                <a:hlinkClick r:id="rId4"/>
              </a:rPr>
              <a:t>https://www.youtube.com/watch?v=mH6JGlD7FYk</a:t>
            </a:r>
            <a:endParaRPr lang="tr-TR" dirty="0" smtClean="0"/>
          </a:p>
          <a:p>
            <a:r>
              <a:rPr lang="tr-TR" dirty="0" smtClean="0">
                <a:hlinkClick r:id="rId5"/>
              </a:rPr>
              <a:t>https://www.youtube.com/watch?v=ja07bKaFUys</a:t>
            </a:r>
            <a:endParaRPr lang="tr-TR" dirty="0" smtClean="0"/>
          </a:p>
          <a:p>
            <a:r>
              <a:rPr lang="tr-TR" dirty="0" smtClean="0">
                <a:hlinkClick r:id="rId6"/>
              </a:rPr>
              <a:t>https://www.youtube.com/watch?v=ilP_SmU1r3k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73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655" t="23461" r="23099" b="5706"/>
          <a:stretch/>
        </p:blipFill>
        <p:spPr>
          <a:xfrm>
            <a:off x="1391909" y="0"/>
            <a:ext cx="9413466" cy="67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655" t="23461" r="23099" b="8525"/>
          <a:stretch/>
        </p:blipFill>
        <p:spPr>
          <a:xfrm>
            <a:off x="674928" y="0"/>
            <a:ext cx="9885747" cy="68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655" t="28534" r="22887" b="5894"/>
          <a:stretch/>
        </p:blipFill>
        <p:spPr>
          <a:xfrm>
            <a:off x="838199" y="0"/>
            <a:ext cx="1031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655" t="23273" r="22887" b="7398"/>
          <a:stretch/>
        </p:blipFill>
        <p:spPr>
          <a:xfrm>
            <a:off x="1186426" y="-43458"/>
            <a:ext cx="9819147" cy="69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2394" t="43454" r="26690" b="18459"/>
          <a:stretch/>
        </p:blipFill>
        <p:spPr>
          <a:xfrm>
            <a:off x="5984382" y="4247320"/>
            <a:ext cx="6207618" cy="26106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1973" t="24965" r="23732" b="5518"/>
          <a:stretch/>
        </p:blipFill>
        <p:spPr>
          <a:xfrm>
            <a:off x="399246" y="1"/>
            <a:ext cx="5950039" cy="4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9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1866" t="23273" r="22992" b="6270"/>
          <a:stretch/>
        </p:blipFill>
        <p:spPr>
          <a:xfrm>
            <a:off x="1973146" y="0"/>
            <a:ext cx="7969345" cy="572510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63132" y="5380672"/>
            <a:ext cx="11839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Dizel Yakıt Sisteminin Görevi ve Şeması</a:t>
            </a:r>
          </a:p>
          <a:p>
            <a:r>
              <a:rPr lang="tr-TR" dirty="0" smtClean="0"/>
              <a:t>Dizel yakıt sisteminin görevi, dizel motora gereken yakıtı depolamak, temizlemek,</a:t>
            </a:r>
          </a:p>
          <a:p>
            <a:r>
              <a:rPr lang="tr-TR" dirty="0" smtClean="0"/>
              <a:t>yeterli miktarda ve yüksek basınç altında silindirlere zamanında püskürtmektir.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79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37914" y="365125"/>
            <a:ext cx="5815885" cy="1325563"/>
          </a:xfrm>
        </p:spPr>
        <p:txBody>
          <a:bodyPr/>
          <a:lstStyle/>
          <a:p>
            <a:r>
              <a:rPr lang="tr-TR" dirty="0" smtClean="0"/>
              <a:t>FİLTRELER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82" t="27127" r="26759" b="10125"/>
          <a:stretch/>
        </p:blipFill>
        <p:spPr>
          <a:xfrm>
            <a:off x="-1" y="3127842"/>
            <a:ext cx="4997003" cy="37301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2112" t="43001" r="33451" b="11906"/>
          <a:stretch/>
        </p:blipFill>
        <p:spPr>
          <a:xfrm>
            <a:off x="0" y="-90153"/>
            <a:ext cx="4198514" cy="30909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20704" t="29662" r="21725" b="16040"/>
          <a:stretch/>
        </p:blipFill>
        <p:spPr>
          <a:xfrm>
            <a:off x="5692462" y="3411456"/>
            <a:ext cx="6499538" cy="34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YAKIT ENJEKSİYON POMPALARI</a:t>
            </a:r>
            <a:endParaRPr lang="tr-TR" dirty="0"/>
          </a:p>
        </p:txBody>
      </p:sp>
      <p:pic>
        <p:nvPicPr>
          <p:cNvPr id="1026" name="Picture 2" descr="upload/hizmetler/sira_tipi_dizel_yakit_pompa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38" y="1690688"/>
            <a:ext cx="6022424" cy="45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9261" t="25904" r="34719" b="26561"/>
          <a:stretch/>
        </p:blipFill>
        <p:spPr>
          <a:xfrm>
            <a:off x="257578" y="1690688"/>
            <a:ext cx="5827660" cy="43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866" t="28534" r="23415" b="5894"/>
          <a:stretch/>
        </p:blipFill>
        <p:spPr>
          <a:xfrm>
            <a:off x="669701" y="0"/>
            <a:ext cx="10178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4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760" t="25152" r="23099" b="7209"/>
          <a:stretch/>
        </p:blipFill>
        <p:spPr>
          <a:xfrm>
            <a:off x="1093308" y="0"/>
            <a:ext cx="10005383" cy="69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9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7700"/>
            <a:ext cx="10515600" cy="39472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Sıra Tipi Yakıt Enjeksiyon Pompalarının Çalışması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796" t="43001" r="32923" b="22992"/>
          <a:stretch/>
        </p:blipFill>
        <p:spPr>
          <a:xfrm>
            <a:off x="128788" y="759854"/>
            <a:ext cx="5727469" cy="31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655" t="23461" r="22887" b="5893"/>
          <a:stretch/>
        </p:blipFill>
        <p:spPr>
          <a:xfrm>
            <a:off x="1004551" y="0"/>
            <a:ext cx="9504609" cy="68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1760" t="22898" r="23521" b="6645"/>
          <a:stretch/>
        </p:blipFill>
        <p:spPr>
          <a:xfrm>
            <a:off x="2021982" y="0"/>
            <a:ext cx="9321969" cy="67485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3486" t="35109" r="36514" b="11531"/>
          <a:stretch/>
        </p:blipFill>
        <p:spPr>
          <a:xfrm>
            <a:off x="193182" y="2382592"/>
            <a:ext cx="3657601" cy="3657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32958" t="34358" r="38204" b="14349"/>
          <a:stretch/>
        </p:blipFill>
        <p:spPr>
          <a:xfrm>
            <a:off x="8319752" y="2524260"/>
            <a:ext cx="3515933" cy="35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58</Words>
  <Application>Microsoft Office PowerPoint</Application>
  <PresentationFormat>Geniş ekran</PresentationFormat>
  <Paragraphs>12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DİZEL MOTORLARIN YAKIT SİSTEMİ</vt:lpstr>
      <vt:lpstr>PowerPoint Sunusu</vt:lpstr>
      <vt:lpstr>FİLTRELER</vt:lpstr>
      <vt:lpstr>YAKIT ENJEKSİYON POMPALARI</vt:lpstr>
      <vt:lpstr>PowerPoint Sunusu</vt:lpstr>
      <vt:lpstr>PowerPoint Sunusu</vt:lpstr>
      <vt:lpstr>Sıra Tipi Yakıt Enjeksiyon Pompalarının Çalışması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DİZEL MOTORLARIN YAKIT SİSTEMİ</dc:title>
  <dc:creator>Windows Kullanıcısı</dc:creator>
  <cp:lastModifiedBy>Windows Kullanıcısı</cp:lastModifiedBy>
  <cp:revision>7</cp:revision>
  <dcterms:created xsi:type="dcterms:W3CDTF">2023-12-17T21:57:45Z</dcterms:created>
  <dcterms:modified xsi:type="dcterms:W3CDTF">2023-12-17T22:48:03Z</dcterms:modified>
</cp:coreProperties>
</file>