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7" r:id="rId5"/>
    <p:sldId id="282" r:id="rId6"/>
    <p:sldId id="279" r:id="rId7"/>
    <p:sldId id="261" r:id="rId8"/>
    <p:sldId id="259" r:id="rId9"/>
    <p:sldId id="260" r:id="rId10"/>
    <p:sldId id="268" r:id="rId11"/>
    <p:sldId id="269" r:id="rId12"/>
    <p:sldId id="275" r:id="rId13"/>
    <p:sldId id="270" r:id="rId14"/>
    <p:sldId id="276" r:id="rId15"/>
    <p:sldId id="271" r:id="rId16"/>
    <p:sldId id="272" r:id="rId17"/>
    <p:sldId id="277" r:id="rId18"/>
    <p:sldId id="273" r:id="rId19"/>
    <p:sldId id="274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Busıness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englısh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SPRING SEMESTER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1358" y="96370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01358" y="2812676"/>
            <a:ext cx="108716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lang="tr-T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tr-T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tr-T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  <a:r>
              <a:rPr lang="tr-T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32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32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not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tr-TR" sz="32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tr-TR" sz="32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tr-TR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1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3012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7" name="İçerik Yer Tutucusu 16"/>
          <p:cNvSpPr>
            <a:spLocks noGrp="1"/>
          </p:cNvSpPr>
          <p:nvPr>
            <p:ph idx="1"/>
          </p:nvPr>
        </p:nvSpPr>
        <p:spPr>
          <a:xfrm>
            <a:off x="1013012" y="2913529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wanted to be a chemical engineer because I loved my chemistry teacher in high school and I was interested in experimenting and producing something new but I did not go to university due to economic crisis in 2001 So I enrolled correspondence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40" y="1299882"/>
            <a:ext cx="8136704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9056" y="1160930"/>
            <a:ext cx="9601200" cy="1485900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How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79409" y="2325279"/>
            <a:ext cx="1132393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am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equitable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hardworking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passionate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work.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what I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steady source of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that drives me to do my best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last job, this passion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me to challenge myself daily and learn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skills that helped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better work.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94" y="1017494"/>
            <a:ext cx="6732202" cy="5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3694" y="70372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What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3694" y="230393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Aydin: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decisionmaking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also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mpathy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ptimistic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80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4730" y="101525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What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4730" y="279698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15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18" y="1228000"/>
            <a:ext cx="8090927" cy="42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8871" y="85612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What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8871" y="2904565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in a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tr-TR" dirty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96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604682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summarize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Aydin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passionate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work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I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check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carefully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make any mistakes so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 is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5354" y="2430913"/>
            <a:ext cx="9612971" cy="2852737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FERIDE BODUR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INTERVIEWEE: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TUGBA AYDIN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06.04.2019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YEDITEPE UNIVERSITY \KAGISDAGI\ ISTANBUL</a:t>
            </a:r>
            <a:r>
              <a:rPr lang="tr-TR" sz="3200" dirty="0">
                <a:solidFill>
                  <a:schemeClr val="bg1"/>
                </a:solidFill>
              </a:rPr>
              <a:t/>
            </a:r>
            <a:br>
              <a:rPr lang="tr-TR" sz="3200" dirty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943600" y="5764305"/>
            <a:ext cx="59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tr-TR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tr-TR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tr-TR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Tugba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Aydın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25" y="1308279"/>
            <a:ext cx="5211762" cy="3914389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23900" y="1764742"/>
            <a:ext cx="4229763" cy="4870174"/>
          </a:xfrm>
        </p:spPr>
        <p:txBody>
          <a:bodyPr>
            <a:noAutofit/>
          </a:bodyPr>
          <a:lstStyle/>
          <a:p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Tugba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Aydin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1984, in İstanbul.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Anadolu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Gemak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Shipyard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2005.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Yeditepe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niversity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2010.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Yeditepe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2010</a:t>
            </a:r>
          </a:p>
        </p:txBody>
      </p:sp>
    </p:spTree>
    <p:extLst>
      <p:ext uri="{BB962C8B-B14F-4D97-AF65-F5344CB8AC3E}">
        <p14:creationId xmlns:p14="http://schemas.microsoft.com/office/powerpoint/2010/main" val="19235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3899" y="603813"/>
            <a:ext cx="3855720" cy="1160929"/>
          </a:xfrm>
        </p:spPr>
        <p:txBody>
          <a:bodyPr/>
          <a:lstStyle/>
          <a:p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Yeditepe </a:t>
            </a:r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09" y="1764741"/>
            <a:ext cx="5361920" cy="345271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23899" y="1764742"/>
            <a:ext cx="4520453" cy="5182905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Yeditepe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1996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 (ISTEK).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Yeditepe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inquisitive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well-equipped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well-versed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equipped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up-to-date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Yeditepe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compatible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age. 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3218" y="479359"/>
            <a:ext cx="3855720" cy="2157884"/>
          </a:xfrm>
        </p:spPr>
        <p:txBody>
          <a:bodyPr/>
          <a:lstStyle/>
          <a:p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 </a:t>
            </a:r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43218" y="2739802"/>
            <a:ext cx="3855720" cy="3885115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link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97" y="1558301"/>
            <a:ext cx="5211762" cy="39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1" y="932327"/>
            <a:ext cx="4473386" cy="5414683"/>
          </a:xfrm>
          <a:prstGeom prst="rect">
            <a:avLst/>
          </a:prstGeom>
        </p:spPr>
      </p:pic>
      <p:pic>
        <p:nvPicPr>
          <p:cNvPr id="3" name="Resim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2874"/>
          <a:stretch>
            <a:fillRect/>
          </a:stretch>
        </p:blipFill>
        <p:spPr>
          <a:xfrm>
            <a:off x="1184238" y="932327"/>
            <a:ext cx="4669715" cy="54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3012" y="688041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W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013012" y="2173941"/>
            <a:ext cx="1086278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Aydin: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department’s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employee’s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Plan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talents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Oversee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recruitment,interview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mediating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disputes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disciplinary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4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6" y="748664"/>
            <a:ext cx="3650296" cy="2568163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1" y="748664"/>
            <a:ext cx="3336551" cy="256816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6" y="3958177"/>
            <a:ext cx="3650296" cy="22991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0" y="3958177"/>
            <a:ext cx="3336551" cy="22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9906" y="1376082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Me: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in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9906" y="2861982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Aydin: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recruited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payroll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8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</TotalTime>
  <Words>754</Words>
  <Application>Microsoft Office PowerPoint</Application>
  <PresentationFormat>Geniş ekran</PresentationFormat>
  <Paragraphs>42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Franklin Gothic Book</vt:lpstr>
      <vt:lpstr>Times New Roman</vt:lpstr>
      <vt:lpstr>Crop</vt:lpstr>
      <vt:lpstr>Busıness englısh</vt:lpstr>
      <vt:lpstr>INTERVIEWER: FERIDE BODUR INTERVIEWEE: TUGBA AYDIN DATE: 06.04.2019 VENUE: YEDITEPE UNIVERSITY \KAGISDAGI\ ISTANBUL </vt:lpstr>
      <vt:lpstr>About Tugba Aydın </vt:lpstr>
      <vt:lpstr>About Yeditepe University </vt:lpstr>
      <vt:lpstr>About the Human Research Department </vt:lpstr>
      <vt:lpstr>PowerPoint Sunusu</vt:lpstr>
      <vt:lpstr>Me: What is your department responsibility for? </vt:lpstr>
      <vt:lpstr>PowerPoint Sunusu</vt:lpstr>
      <vt:lpstr>Me: What’s your role in the department? </vt:lpstr>
      <vt:lpstr>Me: Dou you feel satisfied with your position in the company? </vt:lpstr>
      <vt:lpstr>Me: If you could do so, how would you plan your academic study differently? Why? </vt:lpstr>
      <vt:lpstr>PowerPoint Sunusu</vt:lpstr>
      <vt:lpstr>Me: How would you describe yourself? </vt:lpstr>
      <vt:lpstr>PowerPoint Sunusu</vt:lpstr>
      <vt:lpstr>Me: What qualities should a successful manager possess? </vt:lpstr>
      <vt:lpstr>Me: What have you learned from your mistakes? </vt:lpstr>
      <vt:lpstr>PowerPoint Sunusu</vt:lpstr>
      <vt:lpstr>Me: What are your future plans in your business life? </vt:lpstr>
      <vt:lpstr>Conclusion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feridebodur@gmail.com</dc:creator>
  <cp:lastModifiedBy>feridebodur@gmail.com</cp:lastModifiedBy>
  <cp:revision>22</cp:revision>
  <dcterms:created xsi:type="dcterms:W3CDTF">2019-05-02T08:25:37Z</dcterms:created>
  <dcterms:modified xsi:type="dcterms:W3CDTF">2019-05-05T19:18:30Z</dcterms:modified>
</cp:coreProperties>
</file>