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430" y="-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6196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49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2388" y="914399"/>
            <a:ext cx="7480681" cy="97135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5"/>
            <a:ext cx="6800849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4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79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Özel</PresentationFormat>
  <Paragraphs>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Theme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user</cp:lastModifiedBy>
  <cp:revision>1</cp:revision>
  <dcterms:created xsi:type="dcterms:W3CDTF">2020-03-20T14:51:52Z</dcterms:created>
  <dcterms:modified xsi:type="dcterms:W3CDTF">2020-05-04T12:56:24Z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2020-03-20T00:00:00Z</vt:filetime>
  </property>
  <property fmtid="{D5CDD505-2E9C-101B-9397-08002B2CF9AE}" pid="3" name="LastSaved">
    <vt:filetime>2020-03-20T00:00:00Z</vt:filetime>
  </property>
</Properties>
</file>