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38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40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5"/>
            <a:ext cx="6800849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4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" y="914399"/>
            <a:ext cx="7480681" cy="9713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Özel</PresentationFormat>
  <Paragraphs>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user</cp:lastModifiedBy>
  <cp:revision>1</cp:revision>
  <dcterms:created xsi:type="dcterms:W3CDTF">2020-03-20T14:52:15Z</dcterms:created>
  <dcterms:modified xsi:type="dcterms:W3CDTF">2020-05-04T12:57:38Z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LastSaved">
    <vt:filetime>2020-03-20T00:00:00Z</vt:filetime>
  </property>
</Properties>
</file>