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6"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662" autoAdjust="0"/>
    <p:restoredTop sz="94660"/>
  </p:normalViewPr>
  <p:slideViewPr>
    <p:cSldViewPr>
      <p:cViewPr>
        <p:scale>
          <a:sx n="50" d="100"/>
          <a:sy n="50" d="100"/>
        </p:scale>
        <p:origin x="-1200"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54F50C8E-B313-4923-BE26-00DF09072FF1}" type="datetimeFigureOut">
              <a:rPr lang="tr-TR" smtClean="0"/>
              <a:pPr/>
              <a:t>28.05.2014</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2AADCD61-2E37-45FD-8679-2876B7D488A3}"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4F50C8E-B313-4923-BE26-00DF09072FF1}" type="datetimeFigureOut">
              <a:rPr lang="tr-TR" smtClean="0"/>
              <a:pPr/>
              <a:t>28.05.2014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AADCD61-2E37-45FD-8679-2876B7D488A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4F50C8E-B313-4923-BE26-00DF09072FF1}" type="datetimeFigureOut">
              <a:rPr lang="tr-TR" smtClean="0"/>
              <a:pPr/>
              <a:t>28.05.2014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AADCD61-2E37-45FD-8679-2876B7D488A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54F50C8E-B313-4923-BE26-00DF09072FF1}" type="datetimeFigureOut">
              <a:rPr lang="tr-TR" smtClean="0"/>
              <a:pPr/>
              <a:t>28.05.2014</a:t>
            </a:fld>
            <a:endParaRPr lang="tr-TR"/>
          </a:p>
        </p:txBody>
      </p:sp>
      <p:sp>
        <p:nvSpPr>
          <p:cNvPr id="9" name="8 Slayt Numarası Yer Tutucusu"/>
          <p:cNvSpPr>
            <a:spLocks noGrp="1"/>
          </p:cNvSpPr>
          <p:nvPr>
            <p:ph type="sldNum" sz="quarter" idx="15"/>
          </p:nvPr>
        </p:nvSpPr>
        <p:spPr/>
        <p:txBody>
          <a:bodyPr rtlCol="0"/>
          <a:lstStyle/>
          <a:p>
            <a:fld id="{2AADCD61-2E37-45FD-8679-2876B7D488A3}"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54F50C8E-B313-4923-BE26-00DF09072FF1}" type="datetimeFigureOut">
              <a:rPr lang="tr-TR" smtClean="0"/>
              <a:pPr/>
              <a:t>28.05.2014</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2AADCD61-2E37-45FD-8679-2876B7D488A3}"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54F50C8E-B313-4923-BE26-00DF09072FF1}" type="datetimeFigureOut">
              <a:rPr lang="tr-TR" smtClean="0"/>
              <a:pPr/>
              <a:t>28.05.2014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AADCD61-2E37-45FD-8679-2876B7D488A3}"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54F50C8E-B313-4923-BE26-00DF09072FF1}" type="datetimeFigureOut">
              <a:rPr lang="tr-TR" smtClean="0"/>
              <a:pPr/>
              <a:t>28.05.2014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AADCD61-2E37-45FD-8679-2876B7D488A3}"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54F50C8E-B313-4923-BE26-00DF09072FF1}" type="datetimeFigureOut">
              <a:rPr lang="tr-TR" smtClean="0"/>
              <a:pPr/>
              <a:t>28.05.2014</a:t>
            </a:fld>
            <a:endParaRPr lang="tr-TR"/>
          </a:p>
        </p:txBody>
      </p:sp>
      <p:sp>
        <p:nvSpPr>
          <p:cNvPr id="7" name="6 Slayt Numarası Yer Tutucusu"/>
          <p:cNvSpPr>
            <a:spLocks noGrp="1"/>
          </p:cNvSpPr>
          <p:nvPr>
            <p:ph type="sldNum" sz="quarter" idx="11"/>
          </p:nvPr>
        </p:nvSpPr>
        <p:spPr/>
        <p:txBody>
          <a:bodyPr rtlCol="0"/>
          <a:lstStyle/>
          <a:p>
            <a:fld id="{2AADCD61-2E37-45FD-8679-2876B7D488A3}"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4F50C8E-B313-4923-BE26-00DF09072FF1}" type="datetimeFigureOut">
              <a:rPr lang="tr-TR" smtClean="0"/>
              <a:pPr/>
              <a:t>28.05.2014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AADCD61-2E37-45FD-8679-2876B7D488A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54F50C8E-B313-4923-BE26-00DF09072FF1}" type="datetimeFigureOut">
              <a:rPr lang="tr-TR" smtClean="0"/>
              <a:pPr/>
              <a:t>28.05.2014</a:t>
            </a:fld>
            <a:endParaRPr lang="tr-TR"/>
          </a:p>
        </p:txBody>
      </p:sp>
      <p:sp>
        <p:nvSpPr>
          <p:cNvPr id="22" name="21 Slayt Numarası Yer Tutucusu"/>
          <p:cNvSpPr>
            <a:spLocks noGrp="1"/>
          </p:cNvSpPr>
          <p:nvPr>
            <p:ph type="sldNum" sz="quarter" idx="15"/>
          </p:nvPr>
        </p:nvSpPr>
        <p:spPr/>
        <p:txBody>
          <a:bodyPr rtlCol="0"/>
          <a:lstStyle/>
          <a:p>
            <a:fld id="{2AADCD61-2E37-45FD-8679-2876B7D488A3}"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54F50C8E-B313-4923-BE26-00DF09072FF1}" type="datetimeFigureOut">
              <a:rPr lang="tr-TR" smtClean="0"/>
              <a:pPr/>
              <a:t>28.05.2014</a:t>
            </a:fld>
            <a:endParaRPr lang="tr-TR"/>
          </a:p>
        </p:txBody>
      </p:sp>
      <p:sp>
        <p:nvSpPr>
          <p:cNvPr id="18" name="17 Slayt Numarası Yer Tutucusu"/>
          <p:cNvSpPr>
            <a:spLocks noGrp="1"/>
          </p:cNvSpPr>
          <p:nvPr>
            <p:ph type="sldNum" sz="quarter" idx="11"/>
          </p:nvPr>
        </p:nvSpPr>
        <p:spPr/>
        <p:txBody>
          <a:bodyPr rtlCol="0"/>
          <a:lstStyle/>
          <a:p>
            <a:fld id="{2AADCD61-2E37-45FD-8679-2876B7D488A3}"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4F50C8E-B313-4923-BE26-00DF09072FF1}" type="datetimeFigureOut">
              <a:rPr lang="tr-TR" smtClean="0"/>
              <a:pPr/>
              <a:t>28.05.2014</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AADCD61-2E37-45FD-8679-2876B7D488A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5984" y="2500306"/>
            <a:ext cx="6172200" cy="1894362"/>
          </a:xfrm>
        </p:spPr>
        <p:txBody>
          <a:bodyPr/>
          <a:lstStyle/>
          <a:p>
            <a:r>
              <a:rPr lang="tr-TR" dirty="0" smtClean="0"/>
              <a:t>Business english</a:t>
            </a:r>
            <a:endParaRPr lang="tr-TR" dirty="0"/>
          </a:p>
        </p:txBody>
      </p:sp>
      <p:sp>
        <p:nvSpPr>
          <p:cNvPr id="3" name="2 Alt Başlık"/>
          <p:cNvSpPr>
            <a:spLocks noGrp="1"/>
          </p:cNvSpPr>
          <p:nvPr>
            <p:ph type="subTitle" idx="1"/>
          </p:nvPr>
        </p:nvSpPr>
        <p:spPr/>
        <p:txBody>
          <a:bodyPr/>
          <a:lstStyle/>
          <a:p>
            <a:r>
              <a:rPr lang="tr-TR" dirty="0" smtClean="0"/>
              <a:t>INTERVIEWER: </a:t>
            </a:r>
            <a:r>
              <a:rPr lang="tr-TR" smtClean="0"/>
              <a:t>SEMİH PANTA / 11071077</a:t>
            </a:r>
            <a:endParaRPr lang="tr-TR" dirty="0" smtClean="0"/>
          </a:p>
          <a:p>
            <a:r>
              <a:rPr lang="tr-TR" dirty="0" smtClean="0"/>
              <a:t>INTERVIEWEE: ERVA TECİM</a:t>
            </a:r>
            <a:endParaRPr lang="tr-T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Introduction</a:t>
            </a:r>
            <a:br>
              <a:rPr lang="tr-TR" dirty="0" smtClean="0"/>
            </a:br>
            <a:r>
              <a:rPr lang="tr-TR" dirty="0" smtClean="0"/>
              <a:t>Erva gruduated from Sakarya University she is ındustrıal engineer. She work in quality petarmant at Toyota. I talk about that why did she choose this faculty profession , how did she follow a path for career in future .</a:t>
            </a:r>
            <a:br>
              <a:rPr lang="tr-TR" dirty="0" smtClean="0"/>
            </a:b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14546" y="214290"/>
            <a:ext cx="6172200" cy="1894362"/>
          </a:xfrm>
        </p:spPr>
        <p:txBody>
          <a:bodyPr>
            <a:normAutofit/>
          </a:bodyPr>
          <a:lstStyle/>
          <a:p>
            <a:r>
              <a:rPr lang="tr-TR" sz="1800" dirty="0" smtClean="0"/>
              <a:t>-WHAT WERE YOUR REASONS FOR CHOSING INDUSTRIAL ENGINEERING ? IF YOU HAD A CHANGE, WOULD YOU CHOOSE TO STUDY INDUSTRIAL ENGINEERING AGAIN ?</a:t>
            </a:r>
            <a:br>
              <a:rPr lang="tr-TR" sz="1800" dirty="0" smtClean="0"/>
            </a:br>
            <a:endParaRPr lang="tr-TR" sz="1800" dirty="0"/>
          </a:p>
        </p:txBody>
      </p:sp>
      <p:sp>
        <p:nvSpPr>
          <p:cNvPr id="3" name="2 Alt Başlık"/>
          <p:cNvSpPr>
            <a:spLocks noGrp="1"/>
          </p:cNvSpPr>
          <p:nvPr>
            <p:ph type="subTitle" idx="1"/>
          </p:nvPr>
        </p:nvSpPr>
        <p:spPr>
          <a:xfrm>
            <a:off x="2286000" y="1928802"/>
            <a:ext cx="6172200" cy="4446120"/>
          </a:xfrm>
        </p:spPr>
        <p:txBody>
          <a:bodyPr/>
          <a:lstStyle/>
          <a:p>
            <a:r>
              <a:rPr lang="tr-TR" dirty="0" smtClean="0"/>
              <a:t>When I was choosing my university and my department I didn’t know anything about ındustrial engineering. My parents and my teachers mode my choice . and ı trusted them because they know me vey well. So they made my choice and I started to study industral engineering at Sakarya Univercity . when ı started 2 grade I decide to work and my job . inthe field . ıknow experience that may ı will have more knowledge about my future job. So ı started to work different placeses until  3th additinioly ı am reallhapy about my job and my life. Now  I am thinking I made the right decision for me by letting my family and my teachers to choose my department I can say that If I had definitly choose to study choose again industrial engineering again.</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357422" y="214290"/>
            <a:ext cx="6172200" cy="1894362"/>
          </a:xfrm>
        </p:spPr>
        <p:txBody>
          <a:bodyPr>
            <a:normAutofit/>
          </a:bodyPr>
          <a:lstStyle/>
          <a:p>
            <a:r>
              <a:rPr lang="tr-TR" sz="1800" dirty="0" smtClean="0"/>
              <a:t>-BUSINESS LIFE IS THE MOST  IMPORTANT FOR ME WHEN YOU REALLY CARE ABOUT, AS YOU SAY ,WHAT’S THE CRITERIA ? AND INDUSTRIAL ENGINEERING GRADUATE AND THE QUALITY SECTOR IN THE FACTOR TO CHOOSE ?</a:t>
            </a:r>
            <a:br>
              <a:rPr lang="tr-TR" sz="1800" dirty="0" smtClean="0"/>
            </a:br>
            <a:endParaRPr lang="tr-TR" sz="1800" dirty="0"/>
          </a:p>
        </p:txBody>
      </p:sp>
      <p:sp>
        <p:nvSpPr>
          <p:cNvPr id="3" name="2 Alt Başlık"/>
          <p:cNvSpPr>
            <a:spLocks noGrp="1"/>
          </p:cNvSpPr>
          <p:nvPr>
            <p:ph type="subTitle" idx="1"/>
          </p:nvPr>
        </p:nvSpPr>
        <p:spPr>
          <a:xfrm>
            <a:off x="2357422" y="2214554"/>
            <a:ext cx="6172200" cy="4374682"/>
          </a:xfrm>
        </p:spPr>
        <p:txBody>
          <a:bodyPr/>
          <a:lstStyle/>
          <a:p>
            <a:r>
              <a:rPr lang="tr-TR" dirty="0" smtClean="0"/>
              <a:t>  What ı care about the most in bussiness life is personal growht and development as ı said before in businees life you have to improve your self because world is changing and we have to keep up with the world, ıf you dont do that you will lost in time and you become standart engineer as an ındustrial engineer ı always into quality and when ı started to work ı got a chance to work for quality and safety department because despite of the advancament of tech still need people for quality and safety managment. Systems are control itself but  create an still need a people for observe their working systems.</a:t>
            </a:r>
          </a:p>
          <a:p>
            <a:r>
              <a:rPr lang="tr-TR" dirty="0" smtClean="0"/>
              <a:t>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5984" y="-947181"/>
            <a:ext cx="6172200" cy="1894362"/>
          </a:xfrm>
        </p:spPr>
        <p:txBody>
          <a:bodyPr>
            <a:normAutofit/>
          </a:bodyPr>
          <a:lstStyle/>
          <a:p>
            <a:r>
              <a:rPr lang="tr-TR" sz="1800" dirty="0" smtClean="0"/>
              <a:t>-CAN YOU GIVE US A BRİEF OVERVIEW OF HOW YOUR  TOYOTA BEGAN?</a:t>
            </a:r>
            <a:endParaRPr lang="tr-TR" sz="1800" dirty="0"/>
          </a:p>
        </p:txBody>
      </p:sp>
      <p:sp>
        <p:nvSpPr>
          <p:cNvPr id="3" name="2 Alt Başlık"/>
          <p:cNvSpPr>
            <a:spLocks noGrp="1"/>
          </p:cNvSpPr>
          <p:nvPr>
            <p:ph type="subTitle" idx="1"/>
          </p:nvPr>
        </p:nvSpPr>
        <p:spPr>
          <a:xfrm>
            <a:off x="2286000" y="1500174"/>
            <a:ext cx="6172200" cy="4874748"/>
          </a:xfrm>
        </p:spPr>
        <p:txBody>
          <a:bodyPr/>
          <a:lstStyle/>
          <a:p>
            <a:r>
              <a:rPr lang="tr-TR" dirty="0" smtClean="0"/>
              <a:t>I was summer intern at toyota in my 3th grade. After I graduate I applied a position for qualty and safly man. Department toyota has a programme called new graduate engineers . ıf you get the job  train you since eighteen months after that ıf you finish the programme succesfully  you became an engineer in toyota. Now this month is my fifth moth and ı hope ı will finish my programme succesfully.</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357422" y="-1285908"/>
            <a:ext cx="6172200" cy="1894362"/>
          </a:xfrm>
        </p:spPr>
        <p:txBody>
          <a:bodyPr>
            <a:normAutofit/>
          </a:bodyPr>
          <a:lstStyle/>
          <a:p>
            <a:r>
              <a:rPr lang="tr-TR" sz="1800" dirty="0" smtClean="0"/>
              <a:t>-WHAT ARE YOUR GOALS FOR THE FUTURE ?</a:t>
            </a:r>
            <a:endParaRPr lang="tr-TR" sz="1800" dirty="0"/>
          </a:p>
        </p:txBody>
      </p:sp>
      <p:sp>
        <p:nvSpPr>
          <p:cNvPr id="3" name="2 Alt Başlık"/>
          <p:cNvSpPr>
            <a:spLocks noGrp="1"/>
          </p:cNvSpPr>
          <p:nvPr>
            <p:ph type="subTitle" idx="1"/>
          </p:nvPr>
        </p:nvSpPr>
        <p:spPr>
          <a:xfrm>
            <a:off x="2286000" y="1000108"/>
            <a:ext cx="6172200" cy="5374814"/>
          </a:xfrm>
        </p:spPr>
        <p:txBody>
          <a:bodyPr/>
          <a:lstStyle/>
          <a:p>
            <a:r>
              <a:rPr lang="tr-TR" dirty="0" smtClean="0"/>
              <a:t>My future goals are first of all ı want to finish my programme successfuly. after that ı want to work abroad. of course it's for toyota's companies because they have a lot of companies abroad. after that if ı get a chance to work abroad ı want to study master degree. my biggest goal is become a manager .For equality and safety management. after that my leisure time goal is travel. ı love travel a lot. I've already traveled seven eight countries. ı want to travel more.</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357422" y="0"/>
            <a:ext cx="6172200" cy="1894362"/>
          </a:xfrm>
        </p:spPr>
        <p:txBody>
          <a:bodyPr>
            <a:normAutofit/>
          </a:bodyPr>
          <a:lstStyle/>
          <a:p>
            <a:r>
              <a:rPr lang="tr-TR" sz="2000" dirty="0" smtClean="0"/>
              <a:t>- WHAT ARE YOUR RECOMMANDATION AS WHAT SECTION YOU ARE GRADUATE STUDENTS?</a:t>
            </a:r>
            <a:r>
              <a:rPr lang="tr-TR" dirty="0" smtClean="0"/>
              <a:t/>
            </a:r>
            <a:br>
              <a:rPr lang="tr-TR" dirty="0" smtClean="0"/>
            </a:br>
            <a:endParaRPr lang="tr-TR" dirty="0"/>
          </a:p>
        </p:txBody>
      </p:sp>
      <p:sp>
        <p:nvSpPr>
          <p:cNvPr id="3" name="2 Alt Başlık"/>
          <p:cNvSpPr>
            <a:spLocks noGrp="1"/>
          </p:cNvSpPr>
          <p:nvPr>
            <p:ph type="subTitle" idx="1"/>
          </p:nvPr>
        </p:nvSpPr>
        <p:spPr>
          <a:xfrm>
            <a:off x="2285984" y="1571612"/>
            <a:ext cx="6172200" cy="4729186"/>
          </a:xfrm>
        </p:spPr>
        <p:txBody>
          <a:bodyPr/>
          <a:lstStyle/>
          <a:p>
            <a:r>
              <a:rPr lang="tr-TR" dirty="0" smtClean="0"/>
              <a:t>First of all they have to be different. ı mean in my term we have two hundred industrial engineering students. there is not enough work two hundred students.they have to fine difference their all intrest. ı dont want to say they have to no english. because english isnt priorty now. they have to fine at least second language. so they have to be difference.</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5984" y="2571744"/>
            <a:ext cx="6172200" cy="3733800"/>
          </a:xfrm>
        </p:spPr>
        <p:txBody>
          <a:bodyPr>
            <a:normAutofit fontScale="90000"/>
          </a:bodyPr>
          <a:lstStyle/>
          <a:p>
            <a:r>
              <a:rPr lang="tr-TR" dirty="0" smtClean="0"/>
              <a:t> CONCLUSION ; </a:t>
            </a:r>
            <a:br>
              <a:rPr lang="tr-TR" dirty="0" smtClean="0"/>
            </a:br>
            <a:r>
              <a:rPr lang="tr-TR" dirty="0" smtClean="0"/>
              <a:t>This interview was very benefit for me. Because I learned something about that how will I start to business life, follow a path for my career. If I willwork at a bigcompany, what I haveto do. As a result, I learnthat I have to go to foreign countries and ı have to meet foreign people. Because this is important for personality development.</a:t>
            </a:r>
            <a:br>
              <a:rPr lang="tr-TR" dirty="0" smtClean="0"/>
            </a:b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59</TotalTime>
  <Words>612</Words>
  <Application>Microsoft Office PowerPoint</Application>
  <PresentationFormat>Ekran Gösterisi (4:3)</PresentationFormat>
  <Paragraphs>16</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Cumba</vt:lpstr>
      <vt:lpstr>Business english</vt:lpstr>
      <vt:lpstr>Introduction Erva gruduated from Sakarya University she is ındustrıal engineer. She work in quality petarmant at Toyota. I talk about that why did she choose this faculty profession , how did she follow a path for career in future . </vt:lpstr>
      <vt:lpstr>-WHAT WERE YOUR REASONS FOR CHOSING INDUSTRIAL ENGINEERING ? IF YOU HAD A CHANGE, WOULD YOU CHOOSE TO STUDY INDUSTRIAL ENGINEERING AGAIN ? </vt:lpstr>
      <vt:lpstr>-BUSINESS LIFE IS THE MOST  IMPORTANT FOR ME WHEN YOU REALLY CARE ABOUT, AS YOU SAY ,WHAT’S THE CRITERIA ? AND INDUSTRIAL ENGINEERING GRADUATE AND THE QUALITY SECTOR IN THE FACTOR TO CHOOSE ? </vt:lpstr>
      <vt:lpstr>-CAN YOU GIVE US A BRİEF OVERVIEW OF HOW YOUR  TOYOTA BEGAN?</vt:lpstr>
      <vt:lpstr>-WHAT ARE YOUR GOALS FOR THE FUTURE ?</vt:lpstr>
      <vt:lpstr>- WHAT ARE YOUR RECOMMANDATION AS WHAT SECTION YOU ARE GRADUATE STUDENTS? </vt:lpstr>
      <vt:lpstr> CONCLUSION ;  This interview was very benefit for me. Because I learned something about that how will I start to business life, follow a path for my career. If I willwork at a bigcompany, what I haveto do. As a result, I learnthat I have to go to foreign countries and ı have to meet foreign people. Because this is important for personality development.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english</dc:title>
  <dc:creator>Semih</dc:creator>
  <cp:lastModifiedBy>Semih</cp:lastModifiedBy>
  <cp:revision>7</cp:revision>
  <dcterms:created xsi:type="dcterms:W3CDTF">2014-05-28T09:10:22Z</dcterms:created>
  <dcterms:modified xsi:type="dcterms:W3CDTF">2014-05-28T11:50:02Z</dcterms:modified>
</cp:coreProperties>
</file>