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</p:sldIdLst>
  <p:sldSz cx="7556500" cy="10699750"/>
  <p:notesSz cx="7556500" cy="106997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2160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19055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49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76953" y="985808"/>
            <a:ext cx="1602592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60942"/>
            <a:ext cx="6800849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0767"/>
            <a:ext cx="2418079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0767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89353" y="10233594"/>
            <a:ext cx="17780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bes.com/sites/lizryan/2016/03/02/12-qualities-employers-look-for-when-theyre-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gill.ca/caps/files/caps/guide_cv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formsbirds.com/topic-college-students-job-hunting-tips-and-resources" TargetMode="External"/><Relationship Id="rId4" Type="http://schemas.openxmlformats.org/officeDocument/2006/relationships/hyperlink" Target="http://www.mcgill.ca/caps/files/caps/guide_coverletter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HXKitKAT1E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lishclub.com/speaking/small-talk_practice2office.htm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lish-at-home.com/business/english-appointments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lish-at-home.com/speaking/making-appointments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8-kr5_rure8" TargetMode="Externa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worldservice/learningenglish/business/talkingbusiness/unit3presentations/ex" TargetMode="Externa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forum.org/agenda/2016/07/this-is-what-millennials-look-for-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765" y="6507603"/>
            <a:ext cx="5058410" cy="1517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300" b="0" spc="-55" dirty="0">
                <a:solidFill>
                  <a:srgbClr val="ED7D31"/>
                </a:solidFill>
                <a:latin typeface="Calibri Light"/>
                <a:cs typeface="Calibri Light"/>
              </a:rPr>
              <a:t>B</a:t>
            </a:r>
            <a:r>
              <a:rPr sz="5300" b="0" spc="-65" dirty="0">
                <a:solidFill>
                  <a:srgbClr val="ED7D31"/>
                </a:solidFill>
                <a:latin typeface="Calibri Light"/>
                <a:cs typeface="Calibri Light"/>
              </a:rPr>
              <a:t>U</a:t>
            </a:r>
            <a:r>
              <a:rPr sz="5300" b="0" spc="-55" dirty="0">
                <a:solidFill>
                  <a:srgbClr val="ED7D31"/>
                </a:solidFill>
                <a:latin typeface="Calibri Light"/>
                <a:cs typeface="Calibri Light"/>
              </a:rPr>
              <a:t>S</a:t>
            </a:r>
            <a:r>
              <a:rPr sz="5300" b="0" spc="-25" dirty="0">
                <a:solidFill>
                  <a:srgbClr val="ED7D31"/>
                </a:solidFill>
                <a:latin typeface="Calibri Light"/>
                <a:cs typeface="Calibri Light"/>
              </a:rPr>
              <a:t>I</a:t>
            </a:r>
            <a:r>
              <a:rPr sz="5300" b="0" spc="-60" dirty="0">
                <a:solidFill>
                  <a:srgbClr val="ED7D31"/>
                </a:solidFill>
                <a:latin typeface="Calibri Light"/>
                <a:cs typeface="Calibri Light"/>
              </a:rPr>
              <a:t>N</a:t>
            </a:r>
            <a:r>
              <a:rPr sz="5300" b="0" spc="-50" dirty="0">
                <a:solidFill>
                  <a:srgbClr val="ED7D31"/>
                </a:solidFill>
                <a:latin typeface="Calibri Light"/>
                <a:cs typeface="Calibri Light"/>
              </a:rPr>
              <a:t>E</a:t>
            </a:r>
            <a:r>
              <a:rPr sz="5300" b="0" spc="-75" dirty="0">
                <a:solidFill>
                  <a:srgbClr val="ED7D31"/>
                </a:solidFill>
                <a:latin typeface="Calibri Light"/>
                <a:cs typeface="Calibri Light"/>
              </a:rPr>
              <a:t>S</a:t>
            </a:r>
            <a:r>
              <a:rPr sz="5300" b="0" spc="-25" dirty="0">
                <a:solidFill>
                  <a:srgbClr val="ED7D31"/>
                </a:solidFill>
                <a:latin typeface="Calibri Light"/>
                <a:cs typeface="Calibri Light"/>
              </a:rPr>
              <a:t>S</a:t>
            </a:r>
            <a:r>
              <a:rPr sz="5300" b="0" spc="-204" dirty="0">
                <a:solidFill>
                  <a:srgbClr val="ED7D31"/>
                </a:solidFill>
                <a:latin typeface="Times New Roman"/>
                <a:cs typeface="Times New Roman"/>
              </a:rPr>
              <a:t> </a:t>
            </a:r>
            <a:r>
              <a:rPr sz="5300" b="0" spc="-50" dirty="0">
                <a:solidFill>
                  <a:srgbClr val="ED7D31"/>
                </a:solidFill>
                <a:latin typeface="Calibri Light"/>
                <a:cs typeface="Calibri Light"/>
              </a:rPr>
              <a:t>E</a:t>
            </a:r>
            <a:r>
              <a:rPr sz="5300" b="0" spc="-60" dirty="0">
                <a:solidFill>
                  <a:srgbClr val="ED7D31"/>
                </a:solidFill>
                <a:latin typeface="Calibri Light"/>
                <a:cs typeface="Calibri Light"/>
              </a:rPr>
              <a:t>N</a:t>
            </a:r>
            <a:r>
              <a:rPr sz="5300" b="0" spc="-70" dirty="0">
                <a:solidFill>
                  <a:srgbClr val="ED7D31"/>
                </a:solidFill>
                <a:latin typeface="Calibri Light"/>
                <a:cs typeface="Calibri Light"/>
              </a:rPr>
              <a:t>G</a:t>
            </a:r>
            <a:r>
              <a:rPr sz="5300" b="0" spc="-50" dirty="0">
                <a:solidFill>
                  <a:srgbClr val="ED7D31"/>
                </a:solidFill>
                <a:latin typeface="Calibri Light"/>
                <a:cs typeface="Calibri Light"/>
              </a:rPr>
              <a:t>L</a:t>
            </a:r>
            <a:r>
              <a:rPr sz="5300" b="0" spc="-25" dirty="0">
                <a:solidFill>
                  <a:srgbClr val="ED7D31"/>
                </a:solidFill>
                <a:latin typeface="Calibri Light"/>
                <a:cs typeface="Calibri Light"/>
              </a:rPr>
              <a:t>I</a:t>
            </a:r>
            <a:r>
              <a:rPr sz="5300" b="0" spc="-55" dirty="0">
                <a:solidFill>
                  <a:srgbClr val="ED7D31"/>
                </a:solidFill>
                <a:latin typeface="Calibri Light"/>
                <a:cs typeface="Calibri Light"/>
              </a:rPr>
              <a:t>SH</a:t>
            </a:r>
            <a:endParaRPr sz="53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5300" dirty="0">
                <a:solidFill>
                  <a:srgbClr val="ED7D31"/>
                </a:solidFill>
                <a:latin typeface="Calibri"/>
                <a:cs typeface="Calibri"/>
              </a:rPr>
              <a:t>MDB3032</a:t>
            </a:r>
            <a:endParaRPr sz="5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770" y="8271634"/>
            <a:ext cx="4837430" cy="1116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0" spc="-30" dirty="0">
                <a:solidFill>
                  <a:srgbClr val="595959"/>
                </a:solidFill>
                <a:latin typeface="Calibri Light"/>
                <a:cs typeface="Calibri Light"/>
              </a:rPr>
              <a:t>2019</a:t>
            </a:r>
            <a:r>
              <a:rPr sz="3200" b="0" spc="-25" dirty="0">
                <a:solidFill>
                  <a:srgbClr val="595959"/>
                </a:solidFill>
                <a:latin typeface="Calibri Light"/>
                <a:cs typeface="Calibri Light"/>
              </a:rPr>
              <a:t>-</a:t>
            </a:r>
            <a:r>
              <a:rPr sz="3200" b="0" spc="-40" dirty="0">
                <a:solidFill>
                  <a:srgbClr val="595959"/>
                </a:solidFill>
                <a:latin typeface="Calibri Light"/>
                <a:cs typeface="Calibri Light"/>
              </a:rPr>
              <a:t>2</a:t>
            </a:r>
            <a:r>
              <a:rPr sz="3200" b="0" spc="-30" dirty="0">
                <a:solidFill>
                  <a:srgbClr val="595959"/>
                </a:solidFill>
                <a:latin typeface="Calibri Light"/>
                <a:cs typeface="Calibri Light"/>
              </a:rPr>
              <a:t>0</a:t>
            </a:r>
            <a:r>
              <a:rPr sz="3200" b="0" spc="-45" dirty="0">
                <a:solidFill>
                  <a:srgbClr val="595959"/>
                </a:solidFill>
                <a:latin typeface="Calibri Light"/>
                <a:cs typeface="Calibri Light"/>
              </a:rPr>
              <a:t>2</a:t>
            </a:r>
            <a:r>
              <a:rPr sz="3200" b="0" dirty="0">
                <a:solidFill>
                  <a:srgbClr val="595959"/>
                </a:solidFill>
                <a:latin typeface="Calibri Light"/>
                <a:cs typeface="Calibri Light"/>
              </a:rPr>
              <a:t>0</a:t>
            </a:r>
            <a:r>
              <a:rPr sz="3200" b="0" spc="-12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3200" b="0" spc="-25" dirty="0">
                <a:solidFill>
                  <a:srgbClr val="595959"/>
                </a:solidFill>
                <a:latin typeface="Calibri Light"/>
                <a:cs typeface="Calibri Light"/>
              </a:rPr>
              <a:t>S</a:t>
            </a:r>
            <a:r>
              <a:rPr sz="3200" b="0" spc="-35" dirty="0">
                <a:solidFill>
                  <a:srgbClr val="595959"/>
                </a:solidFill>
                <a:latin typeface="Calibri Light"/>
                <a:cs typeface="Calibri Light"/>
              </a:rPr>
              <a:t>P</a:t>
            </a:r>
            <a:r>
              <a:rPr sz="3200" b="0" spc="-40" dirty="0">
                <a:solidFill>
                  <a:srgbClr val="595959"/>
                </a:solidFill>
                <a:latin typeface="Calibri Light"/>
                <a:cs typeface="Calibri Light"/>
              </a:rPr>
              <a:t>R</a:t>
            </a:r>
            <a:r>
              <a:rPr sz="3200" b="0" spc="-15" dirty="0">
                <a:solidFill>
                  <a:srgbClr val="595959"/>
                </a:solidFill>
                <a:latin typeface="Calibri Light"/>
                <a:cs typeface="Calibri Light"/>
              </a:rPr>
              <a:t>I</a:t>
            </a:r>
            <a:r>
              <a:rPr sz="3200" b="0" spc="-45" dirty="0">
                <a:solidFill>
                  <a:srgbClr val="595959"/>
                </a:solidFill>
                <a:latin typeface="Calibri Light"/>
                <a:cs typeface="Calibri Light"/>
              </a:rPr>
              <a:t>N</a:t>
            </a:r>
            <a:r>
              <a:rPr sz="3200" b="0" dirty="0">
                <a:solidFill>
                  <a:srgbClr val="595959"/>
                </a:solidFill>
                <a:latin typeface="Calibri Light"/>
                <a:cs typeface="Calibri Light"/>
              </a:rPr>
              <a:t>G</a:t>
            </a:r>
            <a:r>
              <a:rPr sz="3200" b="0" spc="-13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3200" b="0" spc="-25" dirty="0">
                <a:solidFill>
                  <a:srgbClr val="595959"/>
                </a:solidFill>
                <a:latin typeface="Calibri Light"/>
                <a:cs typeface="Calibri Light"/>
              </a:rPr>
              <a:t>S</a:t>
            </a:r>
            <a:r>
              <a:rPr sz="3200" b="0" spc="-35" dirty="0">
                <a:solidFill>
                  <a:srgbClr val="595959"/>
                </a:solidFill>
                <a:latin typeface="Calibri Light"/>
                <a:cs typeface="Calibri Light"/>
              </a:rPr>
              <a:t>E</a:t>
            </a:r>
            <a:r>
              <a:rPr sz="3200" b="0" spc="-55" dirty="0">
                <a:solidFill>
                  <a:srgbClr val="595959"/>
                </a:solidFill>
                <a:latin typeface="Calibri Light"/>
                <a:cs typeface="Calibri Light"/>
              </a:rPr>
              <a:t>M</a:t>
            </a:r>
            <a:r>
              <a:rPr sz="3200" b="0" spc="-35" dirty="0">
                <a:solidFill>
                  <a:srgbClr val="595959"/>
                </a:solidFill>
                <a:latin typeface="Calibri Light"/>
                <a:cs typeface="Calibri Light"/>
              </a:rPr>
              <a:t>E</a:t>
            </a:r>
            <a:r>
              <a:rPr sz="3200" b="0" spc="-25" dirty="0">
                <a:solidFill>
                  <a:srgbClr val="595959"/>
                </a:solidFill>
                <a:latin typeface="Calibri Light"/>
                <a:cs typeface="Calibri Light"/>
              </a:rPr>
              <a:t>S</a:t>
            </a:r>
            <a:r>
              <a:rPr sz="3200" b="0" spc="-40" dirty="0">
                <a:solidFill>
                  <a:srgbClr val="595959"/>
                </a:solidFill>
                <a:latin typeface="Calibri Light"/>
                <a:cs typeface="Calibri Light"/>
              </a:rPr>
              <a:t>T</a:t>
            </a:r>
            <a:r>
              <a:rPr sz="3200" b="0" spc="-35" dirty="0">
                <a:solidFill>
                  <a:srgbClr val="595959"/>
                </a:solidFill>
                <a:latin typeface="Calibri Light"/>
                <a:cs typeface="Calibri Light"/>
              </a:rPr>
              <a:t>E</a:t>
            </a:r>
            <a:r>
              <a:rPr sz="3200" b="0" dirty="0">
                <a:solidFill>
                  <a:srgbClr val="595959"/>
                </a:solidFill>
                <a:latin typeface="Calibri Light"/>
                <a:cs typeface="Calibri Light"/>
              </a:rPr>
              <a:t>R</a:t>
            </a:r>
            <a:endParaRPr sz="32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sz="3600" b="0" spc="-30" dirty="0">
                <a:solidFill>
                  <a:srgbClr val="ED7D31"/>
                </a:solidFill>
                <a:latin typeface="Calibri Light"/>
                <a:cs typeface="Calibri Light"/>
              </a:rPr>
              <a:t>C</a:t>
            </a:r>
            <a:r>
              <a:rPr sz="3600" b="0" spc="-55" dirty="0">
                <a:solidFill>
                  <a:srgbClr val="ED7D31"/>
                </a:solidFill>
                <a:latin typeface="Calibri Light"/>
                <a:cs typeface="Calibri Light"/>
              </a:rPr>
              <a:t>O</a:t>
            </a:r>
            <a:r>
              <a:rPr sz="3600" b="0" spc="-60" dirty="0">
                <a:solidFill>
                  <a:srgbClr val="ED7D31"/>
                </a:solidFill>
                <a:latin typeface="Calibri Light"/>
                <a:cs typeface="Calibri Light"/>
              </a:rPr>
              <a:t>U</a:t>
            </a:r>
            <a:r>
              <a:rPr sz="3600" b="0" spc="-35" dirty="0">
                <a:solidFill>
                  <a:srgbClr val="ED7D31"/>
                </a:solidFill>
                <a:latin typeface="Calibri Light"/>
                <a:cs typeface="Calibri Light"/>
              </a:rPr>
              <a:t>R</a:t>
            </a:r>
            <a:r>
              <a:rPr sz="3600" b="0" spc="-55" dirty="0">
                <a:solidFill>
                  <a:srgbClr val="ED7D31"/>
                </a:solidFill>
                <a:latin typeface="Calibri Light"/>
                <a:cs typeface="Calibri Light"/>
              </a:rPr>
              <a:t>S</a:t>
            </a:r>
            <a:r>
              <a:rPr sz="3600" b="0" spc="-20" dirty="0">
                <a:solidFill>
                  <a:srgbClr val="ED7D31"/>
                </a:solidFill>
                <a:latin typeface="Calibri Light"/>
                <a:cs typeface="Calibri Light"/>
              </a:rPr>
              <a:t>E</a:t>
            </a:r>
            <a:r>
              <a:rPr sz="3600" b="0" spc="-130" dirty="0">
                <a:solidFill>
                  <a:srgbClr val="ED7D31"/>
                </a:solidFill>
                <a:latin typeface="Times New Roman"/>
                <a:cs typeface="Times New Roman"/>
              </a:rPr>
              <a:t> </a:t>
            </a:r>
            <a:r>
              <a:rPr sz="3600" b="0" spc="-100" dirty="0">
                <a:solidFill>
                  <a:srgbClr val="ED7D31"/>
                </a:solidFill>
                <a:latin typeface="Calibri Light"/>
                <a:cs typeface="Calibri Light"/>
              </a:rPr>
              <a:t>M</a:t>
            </a:r>
            <a:r>
              <a:rPr sz="3600" b="0" spc="-50" dirty="0">
                <a:solidFill>
                  <a:srgbClr val="ED7D31"/>
                </a:solidFill>
                <a:latin typeface="Calibri Light"/>
                <a:cs typeface="Calibri Light"/>
              </a:rPr>
              <a:t>A</a:t>
            </a:r>
            <a:r>
              <a:rPr sz="3600" b="0" spc="-25" dirty="0">
                <a:solidFill>
                  <a:srgbClr val="ED7D31"/>
                </a:solidFill>
                <a:latin typeface="Calibri Light"/>
                <a:cs typeface="Calibri Light"/>
              </a:rPr>
              <a:t>T</a:t>
            </a:r>
            <a:r>
              <a:rPr sz="3600" b="0" spc="-55" dirty="0">
                <a:solidFill>
                  <a:srgbClr val="ED7D31"/>
                </a:solidFill>
                <a:latin typeface="Calibri Light"/>
                <a:cs typeface="Calibri Light"/>
              </a:rPr>
              <a:t>E</a:t>
            </a:r>
            <a:r>
              <a:rPr sz="3600" b="0" spc="-35" dirty="0">
                <a:solidFill>
                  <a:srgbClr val="ED7D31"/>
                </a:solidFill>
                <a:latin typeface="Calibri Light"/>
                <a:cs typeface="Calibri Light"/>
              </a:rPr>
              <a:t>R</a:t>
            </a:r>
            <a:r>
              <a:rPr sz="3600" b="0" spc="-30" dirty="0">
                <a:solidFill>
                  <a:srgbClr val="ED7D31"/>
                </a:solidFill>
                <a:latin typeface="Calibri Light"/>
                <a:cs typeface="Calibri Light"/>
              </a:rPr>
              <a:t>I</a:t>
            </a:r>
            <a:r>
              <a:rPr sz="3600" b="0" spc="-40" dirty="0">
                <a:solidFill>
                  <a:srgbClr val="ED7D31"/>
                </a:solidFill>
                <a:latin typeface="Calibri Light"/>
                <a:cs typeface="Calibri Light"/>
              </a:rPr>
              <a:t>A</a:t>
            </a:r>
            <a:r>
              <a:rPr sz="3600" b="0" spc="-15" dirty="0">
                <a:solidFill>
                  <a:srgbClr val="ED7D31"/>
                </a:solidFill>
                <a:latin typeface="Calibri Light"/>
                <a:cs typeface="Calibri Light"/>
              </a:rPr>
              <a:t>L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9794" y="899799"/>
            <a:ext cx="5755629" cy="52713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9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886326" y="911205"/>
            <a:ext cx="5788025" cy="8765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48285">
              <a:lnSpc>
                <a:spcPct val="101800"/>
              </a:lnSpc>
            </a:pPr>
            <a:r>
              <a:rPr sz="1100" b="1" spc="-5" dirty="0">
                <a:latin typeface="Calibri"/>
                <a:cs typeface="Calibri"/>
              </a:rPr>
              <a:t>Exercis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4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Rea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throug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followin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articl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quickl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ma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5" dirty="0">
                <a:latin typeface="Calibri"/>
                <a:cs typeface="Calibri"/>
              </a:rPr>
              <a:t>c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subheading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(a-e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wit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the</a:t>
            </a:r>
            <a:r>
              <a:rPr sz="1100" b="1" spc="-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section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(1-5)</a:t>
            </a:r>
            <a:r>
              <a:rPr sz="1100" b="1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Times New Roman"/>
              <a:cs typeface="Times New Roman"/>
            </a:endParaRPr>
          </a:p>
          <a:p>
            <a:pPr marL="501015" indent="-259715">
              <a:lnSpc>
                <a:spcPct val="100000"/>
              </a:lnSpc>
              <a:buClr>
                <a:srgbClr val="333333"/>
              </a:buClr>
              <a:buFont typeface="Calibri"/>
              <a:buAutoNum type="alphaLcPeriod"/>
              <a:tabLst>
                <a:tab pos="501650" algn="l"/>
              </a:tabLst>
            </a:pP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lik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problem-solv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  <a:p>
            <a:pPr marL="501650" indent="-259715">
              <a:lnSpc>
                <a:spcPct val="100000"/>
              </a:lnSpc>
              <a:spcBef>
                <a:spcPts val="45"/>
              </a:spcBef>
              <a:buClr>
                <a:srgbClr val="333333"/>
              </a:buClr>
              <a:buFont typeface="Calibri"/>
              <a:buAutoNum type="alphaLcPeriod"/>
              <a:tabLst>
                <a:tab pos="502284" algn="l"/>
              </a:tabLst>
            </a:pP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understan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thei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ow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path</a:t>
            </a:r>
            <a:endParaRPr sz="1100">
              <a:latin typeface="Calibri"/>
              <a:cs typeface="Calibri"/>
            </a:endParaRPr>
          </a:p>
          <a:p>
            <a:pPr marL="501650" indent="-260350">
              <a:lnSpc>
                <a:spcPct val="100000"/>
              </a:lnSpc>
              <a:buClr>
                <a:srgbClr val="333333"/>
              </a:buClr>
              <a:buFont typeface="Calibri"/>
              <a:buAutoNum type="alphaLcPeriod"/>
              <a:tabLst>
                <a:tab pos="502284" algn="l"/>
              </a:tabLst>
            </a:pP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ca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poin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successe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wor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elsewhere</a:t>
            </a:r>
            <a:endParaRPr sz="1100">
              <a:latin typeface="Calibri"/>
              <a:cs typeface="Calibri"/>
            </a:endParaRPr>
          </a:p>
          <a:p>
            <a:pPr marL="501650" indent="-260350">
              <a:lnSpc>
                <a:spcPct val="100000"/>
              </a:lnSpc>
              <a:spcBef>
                <a:spcPts val="20"/>
              </a:spcBef>
              <a:buClr>
                <a:srgbClr val="333333"/>
              </a:buClr>
              <a:buFont typeface="Calibri"/>
              <a:buAutoNum type="alphaLcPeriod"/>
              <a:tabLst>
                <a:tab pos="502284" algn="l"/>
              </a:tabLst>
            </a:pP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kno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w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wha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wan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thei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caree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endParaRPr sz="1100">
              <a:latin typeface="Calibri"/>
              <a:cs typeface="Calibri"/>
            </a:endParaRPr>
          </a:p>
          <a:p>
            <a:pPr marL="501015" indent="-259715">
              <a:lnSpc>
                <a:spcPct val="100000"/>
              </a:lnSpc>
              <a:spcBef>
                <a:spcPts val="20"/>
              </a:spcBef>
              <a:buClr>
                <a:srgbClr val="333333"/>
              </a:buClr>
              <a:buFont typeface="Calibri"/>
              <a:buAutoNum type="alphaLcPeriod"/>
              <a:tabLst>
                <a:tab pos="501650" algn="l"/>
              </a:tabLst>
            </a:pP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proact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ve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Exercis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5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Rea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articl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belo</a:t>
            </a:r>
            <a:r>
              <a:rPr sz="1100" b="1" dirty="0">
                <a:latin typeface="Calibri"/>
                <a:cs typeface="Calibri"/>
              </a:rPr>
              <a:t>w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answe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followin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questions</a:t>
            </a:r>
            <a:r>
              <a:rPr sz="1100" b="1" dirty="0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1150">
              <a:latin typeface="Times New Roman"/>
              <a:cs typeface="Times New Roman"/>
            </a:endParaRPr>
          </a:p>
          <a:p>
            <a:pPr marL="469900" marR="197485" indent="-228600">
              <a:lnSpc>
                <a:spcPct val="100000"/>
              </a:lnSpc>
              <a:buFont typeface="Calibri"/>
              <a:buAutoNum type="alphaLcPeriod"/>
              <a:tabLst>
                <a:tab pos="470534" algn="l"/>
              </a:tabLst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way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guesse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employer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recrui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worker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qualitie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liste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tex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coincid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differ?</a:t>
            </a:r>
            <a:endParaRPr sz="11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20"/>
              </a:spcBef>
              <a:buFont typeface="Calibri"/>
              <a:buAutoNum type="alphaLcPeriod"/>
              <a:tabLst>
                <a:tab pos="470534" algn="l"/>
              </a:tabLst>
            </a:pP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“to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seve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qualities</a:t>
            </a:r>
            <a:r>
              <a:rPr sz="1100" dirty="0">
                <a:latin typeface="Calibri"/>
                <a:cs typeface="Calibri"/>
              </a:rPr>
              <a:t>”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reasonabl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fair</a:t>
            </a:r>
            <a:r>
              <a:rPr sz="1100" dirty="0">
                <a:latin typeface="Calibri"/>
                <a:cs typeface="Calibri"/>
              </a:rPr>
              <a:t>?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Why/wh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not?</a:t>
            </a:r>
            <a:endParaRPr sz="1100">
              <a:latin typeface="Calibri"/>
              <a:cs typeface="Calibri"/>
            </a:endParaRPr>
          </a:p>
          <a:p>
            <a:pPr marL="469900" marR="320675" indent="-228600">
              <a:lnSpc>
                <a:spcPct val="101800"/>
              </a:lnSpc>
              <a:buFont typeface="Calibri"/>
              <a:buAutoNum type="alphaLcPeriod"/>
              <a:tabLst>
                <a:tab pos="470534" algn="l"/>
              </a:tabLst>
            </a:pP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qualitie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curren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employer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look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worker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different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employer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pas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wante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</a:t>
            </a:r>
            <a:r>
              <a:rPr sz="1100" spc="-10" dirty="0">
                <a:latin typeface="Calibri"/>
                <a:cs typeface="Calibri"/>
              </a:rPr>
              <a:t>e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469900" marR="453390" indent="-228600">
              <a:lnSpc>
                <a:spcPct val="101800"/>
              </a:lnSpc>
              <a:buFont typeface="Calibri"/>
              <a:buAutoNum type="alphaLcPeriod"/>
              <a:tabLst>
                <a:tab pos="470534" algn="l"/>
              </a:tabLst>
            </a:pP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qualitie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employer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see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employee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chang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remai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future</a:t>
            </a:r>
            <a:r>
              <a:rPr sz="1100" dirty="0">
                <a:latin typeface="Calibri"/>
                <a:cs typeface="Calibri"/>
              </a:rPr>
              <a:t>?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Why/wh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not?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12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100" b="1" dirty="0">
                <a:latin typeface="Calibri"/>
                <a:cs typeface="Calibri"/>
              </a:rPr>
              <a:t>7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QUALITIE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PROSPECTIV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EMPLOYEE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NEE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HAVE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7620" algn="just">
              <a:lnSpc>
                <a:spcPct val="101800"/>
              </a:lnSpc>
            </a:pP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funn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thin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1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abou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recruitin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1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proces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sz="1100" spc="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100" spc="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rea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jo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100" spc="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ads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sz="1100" spc="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you'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spc="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thin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1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employers</a:t>
            </a:r>
            <a:r>
              <a:rPr sz="11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strictl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lookin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fo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peopl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wit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ver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specifi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type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experience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That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's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al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1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ca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jo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ad</a:t>
            </a:r>
            <a:endParaRPr sz="1100">
              <a:latin typeface="Calibri"/>
              <a:cs typeface="Calibri"/>
            </a:endParaRPr>
          </a:p>
          <a:p>
            <a:pPr marL="12700" marR="8255" algn="just">
              <a:lnSpc>
                <a:spcPct val="101800"/>
              </a:lnSpc>
            </a:pP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-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-</a:t>
            </a:r>
            <a:r>
              <a:rPr sz="1100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lon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100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list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sz="1100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bulle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point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wit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100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essentia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100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quirement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lik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year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sz="1100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experienc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wit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100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certai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tools,</a:t>
            </a:r>
            <a:r>
              <a:rPr sz="11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obscur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industr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1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certifications!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1800"/>
              </a:lnSpc>
            </a:pP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Onc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ge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jo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interview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though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whol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pictur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changes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Employer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lookin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fo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qualitie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thei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ne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w</a:t>
            </a:r>
            <a:r>
              <a:rPr sz="11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hire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neve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liste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jo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1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ad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r>
              <a:rPr sz="11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Her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sz="11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7</a:t>
            </a:r>
            <a:r>
              <a:rPr sz="11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qualitie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employer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loo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fo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thei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ne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w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hires: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Employer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wan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hir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peopl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who..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b="1" spc="-5" dirty="0">
                <a:solidFill>
                  <a:srgbClr val="333333"/>
                </a:solidFill>
                <a:latin typeface="Calibri"/>
                <a:cs typeface="Calibri"/>
              </a:rPr>
              <a:t>(1</a:t>
            </a:r>
            <a:r>
              <a:rPr sz="1100" b="1" dirty="0">
                <a:solidFill>
                  <a:srgbClr val="333333"/>
                </a:solidFill>
                <a:latin typeface="Calibri"/>
                <a:cs typeface="Calibri"/>
              </a:rPr>
              <a:t>)</a:t>
            </a:r>
            <a:r>
              <a:rPr sz="1100" b="1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b="1" u="heavy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333333"/>
                </a:solidFill>
                <a:latin typeface="Times New Roman"/>
                <a:cs typeface="Times New Roman"/>
              </a:rPr>
              <a:t>        </a:t>
            </a:r>
            <a:r>
              <a:rPr sz="1100" b="1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100" b="1" u="heavy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1800"/>
              </a:lnSpc>
            </a:pP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1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hav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1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directio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you'v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followe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sinc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1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wer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born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r>
              <a:rPr sz="11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Ca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1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tel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1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you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stor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1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suc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1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1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way</a:t>
            </a:r>
            <a:r>
              <a:rPr sz="11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100" spc="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mak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clea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ho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w</a:t>
            </a:r>
            <a:r>
              <a:rPr sz="1100" spc="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you'v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followe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spc="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interes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pass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sz="1100" spc="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your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ge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plac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you</a:t>
            </a:r>
            <a:r>
              <a:rPr sz="11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stan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righ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now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?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Ca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tal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abou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you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-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short-ter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long-ter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plans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b="1" spc="-5" dirty="0">
                <a:solidFill>
                  <a:srgbClr val="333333"/>
                </a:solidFill>
                <a:latin typeface="Calibri"/>
                <a:cs typeface="Calibri"/>
              </a:rPr>
              <a:t>(2</a:t>
            </a:r>
            <a:r>
              <a:rPr sz="1100" b="1" dirty="0">
                <a:solidFill>
                  <a:srgbClr val="333333"/>
                </a:solidFill>
                <a:latin typeface="Calibri"/>
                <a:cs typeface="Calibri"/>
              </a:rPr>
              <a:t>)</a:t>
            </a:r>
            <a:r>
              <a:rPr sz="1100" b="1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b="1" u="heavy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333333"/>
                </a:solidFill>
                <a:latin typeface="Times New Roman"/>
                <a:cs typeface="Times New Roman"/>
              </a:rPr>
              <a:t>        </a:t>
            </a:r>
            <a:r>
              <a:rPr sz="1100" b="1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b="1" u="heavy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1800"/>
              </a:lnSpc>
            </a:pP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Employer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1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loo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100" spc="1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fo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1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'sel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-directed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'</a:t>
            </a:r>
            <a:r>
              <a:rPr sz="1100" spc="1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ne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w</a:t>
            </a:r>
            <a:r>
              <a:rPr sz="1100" spc="1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hires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sz="1100" spc="1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spc="1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here'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1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wha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1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1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means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r>
              <a:rPr sz="1100" spc="1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100" spc="1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wan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1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peopl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1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who</a:t>
            </a:r>
            <a:r>
              <a:rPr sz="11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kno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w</a:t>
            </a:r>
            <a:r>
              <a:rPr sz="11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wha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1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wan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willin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1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wor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1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fo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r>
              <a:rPr sz="11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me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1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ne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w</a:t>
            </a:r>
            <a:r>
              <a:rPr sz="11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gra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wh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tol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"I'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sz="11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intereste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start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ow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compan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someday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bu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expec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happe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som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year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fro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now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the</a:t>
            </a:r>
            <a:r>
              <a:rPr sz="11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meantime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sz="110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wan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lear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al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10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ca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abou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ho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w</a:t>
            </a:r>
            <a:r>
              <a:rPr sz="1100" spc="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10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busines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works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r>
              <a:rPr sz="110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Ca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10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10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jo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10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intervie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w</a:t>
            </a:r>
            <a:r>
              <a:rPr sz="1100" spc="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hop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entrepreneu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on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day?"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1800"/>
              </a:lnSpc>
            </a:pP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"Yes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sz="1100" spc="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1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can!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"</a:t>
            </a:r>
            <a:r>
              <a:rPr sz="11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spc="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said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r>
              <a:rPr sz="1100" spc="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"Th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righ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manager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wil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100" spc="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appreciat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abou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you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r>
              <a:rPr sz="1100" spc="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100" spc="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hav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100" spc="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bette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reason</a:t>
            </a:r>
            <a:r>
              <a:rPr sz="11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pa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10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clos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attentio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whateve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busines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you'r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workin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10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10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perso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wh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ha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goal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and</a:t>
            </a:r>
            <a:r>
              <a:rPr sz="11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too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jo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jus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ge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paycheck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Grea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manager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wan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hir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peopl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wit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goals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lik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you.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"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10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886041" y="911201"/>
            <a:ext cx="5788025" cy="6628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100" b="1" spc="-5" dirty="0">
                <a:solidFill>
                  <a:srgbClr val="333333"/>
                </a:solidFill>
                <a:latin typeface="Calibri"/>
                <a:cs typeface="Calibri"/>
              </a:rPr>
              <a:t>(3</a:t>
            </a:r>
            <a:r>
              <a:rPr sz="1100" b="1" dirty="0">
                <a:solidFill>
                  <a:srgbClr val="333333"/>
                </a:solidFill>
                <a:latin typeface="Calibri"/>
                <a:cs typeface="Calibri"/>
              </a:rPr>
              <a:t>)</a:t>
            </a:r>
            <a:r>
              <a:rPr sz="1100" b="1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b="1" u="heavy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333333"/>
                </a:solidFill>
                <a:latin typeface="Times New Roman"/>
                <a:cs typeface="Times New Roman"/>
              </a:rPr>
              <a:t>        </a:t>
            </a:r>
            <a:r>
              <a:rPr sz="1100" b="1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100" b="1" u="heavy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1800"/>
              </a:lnSpc>
            </a:pP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Whe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someon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ask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10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"Ca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100" spc="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tel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10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10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stor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10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abou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10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tim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whe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100" spc="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fel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triumphant?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"</a:t>
            </a:r>
            <a:r>
              <a:rPr sz="110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what</a:t>
            </a:r>
            <a:r>
              <a:rPr sz="11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storie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fro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sz="11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you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pas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sprin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1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mind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?</a:t>
            </a:r>
            <a:r>
              <a:rPr sz="11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You'v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go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abl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tal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1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abou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you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successes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r>
              <a:rPr sz="11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1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don't</a:t>
            </a:r>
            <a:r>
              <a:rPr sz="11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hav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hav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compete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Olympic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climbe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Mt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r>
              <a:rPr sz="110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Everest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r>
              <a:rPr sz="110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10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ca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tel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10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simpl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st</a:t>
            </a:r>
            <a:r>
              <a:rPr sz="1100" spc="1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rie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about</a:t>
            </a:r>
            <a:r>
              <a:rPr sz="11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savin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da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wor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voluntee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situatio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eve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home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b="1" spc="-5" dirty="0">
                <a:solidFill>
                  <a:srgbClr val="333333"/>
                </a:solidFill>
                <a:latin typeface="Calibri"/>
                <a:cs typeface="Calibri"/>
              </a:rPr>
              <a:t>Thin</a:t>
            </a:r>
            <a:r>
              <a:rPr sz="1100" b="1" dirty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100" b="1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3333"/>
                </a:solidFill>
                <a:latin typeface="Calibri"/>
                <a:cs typeface="Calibri"/>
              </a:rPr>
              <a:t>Independently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1800"/>
              </a:lnSpc>
            </a:pP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Ther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certainl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100" spc="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manager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wh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don'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wan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hir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independen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thinkers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sz="1100" spc="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bu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100" spc="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don'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hav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to</a:t>
            </a:r>
            <a:r>
              <a:rPr sz="11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wast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tim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workin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fo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someon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lik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that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!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Stron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manager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wan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hir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peopl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wh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hav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thei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ow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ideas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r>
              <a:rPr sz="11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ever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jo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1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interview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sz="11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tak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opportunit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shar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opinion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sz="11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rathe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1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cooki</a:t>
            </a:r>
            <a:r>
              <a:rPr sz="11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-cutter,</a:t>
            </a:r>
            <a:r>
              <a:rPr sz="11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standar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answe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you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intervie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w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question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Manager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nee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smar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peopl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aroun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bra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nstor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with</a:t>
            </a:r>
            <a:endParaRPr sz="11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20"/>
              </a:spcBef>
            </a:pP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-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-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wh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shouldn'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smar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perso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you?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b="1" spc="-5" dirty="0">
                <a:solidFill>
                  <a:srgbClr val="333333"/>
                </a:solidFill>
                <a:latin typeface="Calibri"/>
                <a:cs typeface="Calibri"/>
              </a:rPr>
              <a:t>(4</a:t>
            </a:r>
            <a:r>
              <a:rPr sz="1100" b="1" dirty="0">
                <a:solidFill>
                  <a:srgbClr val="333333"/>
                </a:solidFill>
                <a:latin typeface="Calibri"/>
                <a:cs typeface="Calibri"/>
              </a:rPr>
              <a:t>)</a:t>
            </a:r>
            <a:r>
              <a:rPr sz="1100" b="1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b="1" u="heavy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333333"/>
                </a:solidFill>
                <a:latin typeface="Times New Roman"/>
                <a:cs typeface="Times New Roman"/>
              </a:rPr>
              <a:t>      </a:t>
            </a:r>
            <a:r>
              <a:rPr sz="1100" b="1" spc="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100" b="1" u="heavy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1800"/>
              </a:lnSpc>
            </a:pP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You'v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ha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issue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you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lif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-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-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everyon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has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befor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chil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goe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kindergarte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sh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1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ha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1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alread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1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conducte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1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50,00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0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1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physic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1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experiment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1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(ofte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1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usin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1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water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1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mu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1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1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do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1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foo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1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as</a:t>
            </a:r>
            <a:r>
              <a:rPr sz="11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materials)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Tel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1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stor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1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abou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ho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w</a:t>
            </a:r>
            <a:r>
              <a:rPr sz="11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deal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wit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1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issue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Mayb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1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foun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1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bette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organ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ze</a:t>
            </a:r>
            <a:r>
              <a:rPr sz="11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somethin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10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10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improve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10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proces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didn'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11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mak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sense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r>
              <a:rPr sz="110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bes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jo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10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interviews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sz="110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your</a:t>
            </a:r>
            <a:r>
              <a:rPr sz="11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manage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wil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you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brai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workin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you'l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hi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he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brai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working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too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!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b="1" spc="-5" dirty="0">
                <a:solidFill>
                  <a:srgbClr val="333333"/>
                </a:solidFill>
                <a:latin typeface="Calibri"/>
                <a:cs typeface="Calibri"/>
              </a:rPr>
              <a:t>(5</a:t>
            </a:r>
            <a:r>
              <a:rPr sz="1100" b="1" dirty="0">
                <a:solidFill>
                  <a:srgbClr val="333333"/>
                </a:solidFill>
                <a:latin typeface="Calibri"/>
                <a:cs typeface="Calibri"/>
              </a:rPr>
              <a:t>)</a:t>
            </a:r>
            <a:r>
              <a:rPr sz="1100" b="1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b="1" u="heavy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333333"/>
                </a:solidFill>
                <a:latin typeface="Times New Roman"/>
                <a:cs typeface="Times New Roman"/>
              </a:rPr>
              <a:t>      </a:t>
            </a:r>
            <a:r>
              <a:rPr sz="1100" b="1" spc="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b="1" u="heavy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7620" algn="just">
              <a:lnSpc>
                <a:spcPct val="101800"/>
              </a:lnSpc>
            </a:pP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Thos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employee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don'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wai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tol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spc="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wha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do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r>
              <a:rPr sz="110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10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jum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sz="110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int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actio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whe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10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10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10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help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r>
              <a:rPr sz="11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Manager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wan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hir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peopl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wh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autonomou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s.</a:t>
            </a:r>
            <a:r>
              <a:rPr sz="11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On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1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illustrat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qualit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1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as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question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abou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wor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100" spc="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you'l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100" spc="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performin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100" spc="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jo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100" spc="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(mos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jo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100" spc="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applicants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sz="1100" spc="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sadly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sz="1100" spc="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don'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this).</a:t>
            </a:r>
            <a:r>
              <a:rPr sz="11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As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10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question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sho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w</a:t>
            </a:r>
            <a:r>
              <a:rPr sz="110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you'v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bee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thinkin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100" spc="10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abou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jo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10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descriptio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10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-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-</a:t>
            </a:r>
            <a:r>
              <a:rPr sz="110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you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ne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w</a:t>
            </a:r>
            <a:r>
              <a:rPr sz="110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manage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will</a:t>
            </a:r>
            <a:r>
              <a:rPr sz="11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appreciat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it!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b="1" spc="-5" dirty="0">
                <a:solidFill>
                  <a:srgbClr val="333333"/>
                </a:solidFill>
                <a:latin typeface="Calibri"/>
                <a:cs typeface="Calibri"/>
              </a:rPr>
              <a:t>Wor</a:t>
            </a:r>
            <a:r>
              <a:rPr sz="1100" b="1" dirty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100" b="1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3333"/>
                </a:solidFill>
                <a:latin typeface="Calibri"/>
                <a:cs typeface="Calibri"/>
              </a:rPr>
              <a:t>wel</a:t>
            </a:r>
            <a:r>
              <a:rPr sz="1100" b="1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100" b="1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b="1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b="1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100" b="1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3333"/>
                </a:solidFill>
                <a:latin typeface="Calibri"/>
                <a:cs typeface="Calibri"/>
              </a:rPr>
              <a:t>tea</a:t>
            </a:r>
            <a:r>
              <a:rPr sz="1100" b="1" dirty="0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6985" algn="just">
              <a:lnSpc>
                <a:spcPct val="101800"/>
              </a:lnSpc>
            </a:pP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Nearl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10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ever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10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manage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wil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10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tel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10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10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teamwor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10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10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critica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10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attribut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fo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anybod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10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hi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he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team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r>
              <a:rPr sz="1100" spc="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read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100" spc="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answe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questio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"Tel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100" spc="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abou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ho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w</a:t>
            </a:r>
            <a:r>
              <a:rPr sz="1100" spc="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100" spc="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functio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100" spc="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team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"</a:t>
            </a:r>
            <a:r>
              <a:rPr sz="1100" spc="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wit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100" spc="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100" spc="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colorful</a:t>
            </a:r>
            <a:r>
              <a:rPr sz="11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stor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abou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situatio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require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teamwork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whic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you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tea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cam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through!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530860">
              <a:lnSpc>
                <a:spcPct val="102499"/>
              </a:lnSpc>
            </a:pPr>
            <a:r>
              <a:rPr sz="800" b="1" spc="-5" dirty="0">
                <a:latin typeface="Calibri"/>
                <a:cs typeface="Calibri"/>
              </a:rPr>
              <a:t>Retrieved</a:t>
            </a:r>
            <a:r>
              <a:rPr sz="800" b="1" spc="-15" dirty="0">
                <a:latin typeface="Times New Roman"/>
                <a:cs typeface="Times New Roman"/>
              </a:rPr>
              <a:t> </a:t>
            </a:r>
            <a:r>
              <a:rPr sz="800" b="1" spc="-10" dirty="0">
                <a:latin typeface="Calibri"/>
                <a:cs typeface="Calibri"/>
              </a:rPr>
              <a:t>on</a:t>
            </a:r>
            <a:r>
              <a:rPr sz="800" b="1" spc="-15" dirty="0">
                <a:latin typeface="Times New Roman"/>
                <a:cs typeface="Times New Roman"/>
              </a:rPr>
              <a:t> </a:t>
            </a:r>
            <a:r>
              <a:rPr sz="800" b="1" spc="-10" dirty="0">
                <a:latin typeface="Calibri"/>
                <a:cs typeface="Calibri"/>
              </a:rPr>
              <a:t>21</a:t>
            </a:r>
            <a:r>
              <a:rPr sz="800" b="1" spc="-5" dirty="0">
                <a:latin typeface="Calibri"/>
                <a:cs typeface="Calibri"/>
              </a:rPr>
              <a:t>.</a:t>
            </a:r>
            <a:r>
              <a:rPr sz="800" b="1" spc="-10" dirty="0">
                <a:latin typeface="Calibri"/>
                <a:cs typeface="Calibri"/>
              </a:rPr>
              <a:t>01</a:t>
            </a:r>
            <a:r>
              <a:rPr sz="800" b="1" spc="-5" dirty="0">
                <a:latin typeface="Calibri"/>
                <a:cs typeface="Calibri"/>
              </a:rPr>
              <a:t>.</a:t>
            </a:r>
            <a:r>
              <a:rPr sz="800" b="1" spc="-10" dirty="0">
                <a:latin typeface="Calibri"/>
                <a:cs typeface="Calibri"/>
              </a:rPr>
              <a:t>2019:</a:t>
            </a:r>
            <a:r>
              <a:rPr sz="800" b="1" spc="-20" dirty="0">
                <a:latin typeface="Times New Roman"/>
                <a:cs typeface="Times New Roman"/>
              </a:rPr>
              <a:t> </a:t>
            </a:r>
            <a:r>
              <a:rPr sz="800" b="1" spc="-10" dirty="0">
                <a:latin typeface="Calibri"/>
                <a:cs typeface="Calibri"/>
              </a:rPr>
              <a:t>https://</a:t>
            </a:r>
            <a:r>
              <a:rPr sz="800" b="1" spc="-5" dirty="0">
                <a:latin typeface="Calibri"/>
                <a:cs typeface="Calibri"/>
                <a:hlinkClick r:id="rId3"/>
              </a:rPr>
              <a:t>www.f</a:t>
            </a:r>
            <a:r>
              <a:rPr sz="800" b="1" spc="-10" dirty="0">
                <a:latin typeface="Calibri"/>
                <a:cs typeface="Calibri"/>
                <a:hlinkClick r:id="rId3"/>
              </a:rPr>
              <a:t>o</a:t>
            </a:r>
            <a:r>
              <a:rPr sz="800" b="1" spc="-5" dirty="0">
                <a:latin typeface="Calibri"/>
                <a:cs typeface="Calibri"/>
                <a:hlinkClick r:id="rId3"/>
              </a:rPr>
              <a:t>r</a:t>
            </a:r>
            <a:r>
              <a:rPr sz="800" b="1" spc="-10" dirty="0">
                <a:latin typeface="Calibri"/>
                <a:cs typeface="Calibri"/>
                <a:hlinkClick r:id="rId3"/>
              </a:rPr>
              <a:t>b</a:t>
            </a:r>
            <a:r>
              <a:rPr sz="800" b="1" spc="-5" dirty="0">
                <a:latin typeface="Calibri"/>
                <a:cs typeface="Calibri"/>
                <a:hlinkClick r:id="rId3"/>
              </a:rPr>
              <a:t>es.c</a:t>
            </a:r>
            <a:r>
              <a:rPr sz="800" b="1" spc="-10" dirty="0">
                <a:latin typeface="Calibri"/>
                <a:cs typeface="Calibri"/>
                <a:hlinkClick r:id="rId3"/>
              </a:rPr>
              <a:t>o</a:t>
            </a:r>
            <a:r>
              <a:rPr sz="800" b="1" spc="-5" dirty="0">
                <a:latin typeface="Calibri"/>
                <a:cs typeface="Calibri"/>
                <a:hlinkClick r:id="rId3"/>
              </a:rPr>
              <a:t>m</a:t>
            </a:r>
            <a:r>
              <a:rPr sz="800" b="1" spc="-10" dirty="0">
                <a:latin typeface="Calibri"/>
                <a:cs typeface="Calibri"/>
                <a:hlinkClick r:id="rId3"/>
              </a:rPr>
              <a:t>/sit</a:t>
            </a:r>
            <a:r>
              <a:rPr sz="800" b="1" spc="-5" dirty="0">
                <a:latin typeface="Calibri"/>
                <a:cs typeface="Calibri"/>
                <a:hlinkClick r:id="rId3"/>
              </a:rPr>
              <a:t>es/lizr</a:t>
            </a:r>
            <a:r>
              <a:rPr sz="800" b="1" spc="-10" dirty="0">
                <a:latin typeface="Calibri"/>
                <a:cs typeface="Calibri"/>
                <a:hlinkClick r:id="rId3"/>
              </a:rPr>
              <a:t>yan/2016/03/02/1</a:t>
            </a:r>
            <a:r>
              <a:rPr sz="800" b="1" dirty="0">
                <a:latin typeface="Calibri"/>
                <a:cs typeface="Calibri"/>
                <a:hlinkClick r:id="rId3"/>
              </a:rPr>
              <a:t>2</a:t>
            </a:r>
            <a:r>
              <a:rPr sz="800" b="1" spc="-5" dirty="0">
                <a:latin typeface="Calibri"/>
                <a:cs typeface="Calibri"/>
                <a:hlinkClick r:id="rId3"/>
              </a:rPr>
              <a:t>-</a:t>
            </a:r>
            <a:r>
              <a:rPr sz="800" b="1" spc="-10" dirty="0">
                <a:latin typeface="Calibri"/>
                <a:cs typeface="Calibri"/>
                <a:hlinkClick r:id="rId3"/>
              </a:rPr>
              <a:t>qualiti</a:t>
            </a:r>
            <a:r>
              <a:rPr sz="800" b="1" spc="-5" dirty="0">
                <a:latin typeface="Calibri"/>
                <a:cs typeface="Calibri"/>
                <a:hlinkClick r:id="rId3"/>
              </a:rPr>
              <a:t>e</a:t>
            </a:r>
            <a:r>
              <a:rPr sz="800" b="1" spc="-10" dirty="0">
                <a:latin typeface="Calibri"/>
                <a:cs typeface="Calibri"/>
                <a:hlinkClick r:id="rId3"/>
              </a:rPr>
              <a:t>s</a:t>
            </a:r>
            <a:r>
              <a:rPr sz="800" b="1" spc="-5" dirty="0">
                <a:latin typeface="Calibri"/>
                <a:cs typeface="Calibri"/>
                <a:hlinkClick r:id="rId3"/>
              </a:rPr>
              <a:t>-em</a:t>
            </a:r>
            <a:r>
              <a:rPr sz="800" b="1" spc="-10" dirty="0">
                <a:latin typeface="Calibri"/>
                <a:cs typeface="Calibri"/>
                <a:hlinkClick r:id="rId3"/>
              </a:rPr>
              <a:t>plo</a:t>
            </a:r>
            <a:r>
              <a:rPr sz="800" b="1" spc="-5" dirty="0">
                <a:latin typeface="Calibri"/>
                <a:cs typeface="Calibri"/>
                <a:hlinkClick r:id="rId3"/>
              </a:rPr>
              <a:t>yer</a:t>
            </a:r>
            <a:r>
              <a:rPr sz="800" b="1" spc="-10" dirty="0">
                <a:latin typeface="Calibri"/>
                <a:cs typeface="Calibri"/>
                <a:hlinkClick r:id="rId3"/>
              </a:rPr>
              <a:t>s</a:t>
            </a:r>
            <a:r>
              <a:rPr sz="800" b="1" spc="-5" dirty="0">
                <a:latin typeface="Calibri"/>
                <a:cs typeface="Calibri"/>
                <a:hlinkClick r:id="rId3"/>
              </a:rPr>
              <a:t>-</a:t>
            </a:r>
            <a:r>
              <a:rPr sz="800" b="1" spc="-10" dirty="0">
                <a:latin typeface="Calibri"/>
                <a:cs typeface="Calibri"/>
                <a:hlinkClick r:id="rId3"/>
              </a:rPr>
              <a:t>look</a:t>
            </a:r>
            <a:r>
              <a:rPr sz="800" b="1" spc="-5" dirty="0">
                <a:latin typeface="Calibri"/>
                <a:cs typeface="Calibri"/>
                <a:hlinkClick r:id="rId3"/>
              </a:rPr>
              <a:t>-for-</a:t>
            </a:r>
            <a:r>
              <a:rPr sz="800" b="1" spc="-10" dirty="0">
                <a:latin typeface="Calibri"/>
                <a:cs typeface="Calibri"/>
                <a:hlinkClick r:id="rId3"/>
              </a:rPr>
              <a:t>wh</a:t>
            </a:r>
            <a:r>
              <a:rPr sz="800" b="1" spc="-5" dirty="0">
                <a:latin typeface="Calibri"/>
                <a:cs typeface="Calibri"/>
                <a:hlinkClick r:id="rId3"/>
              </a:rPr>
              <a:t>e</a:t>
            </a:r>
            <a:r>
              <a:rPr sz="800" b="1" spc="-10" dirty="0">
                <a:latin typeface="Calibri"/>
                <a:cs typeface="Calibri"/>
                <a:hlinkClick r:id="rId3"/>
              </a:rPr>
              <a:t>n</a:t>
            </a:r>
            <a:r>
              <a:rPr sz="800" b="1" spc="-5" dirty="0">
                <a:latin typeface="Calibri"/>
                <a:cs typeface="Calibri"/>
                <a:hlinkClick r:id="rId3"/>
              </a:rPr>
              <a:t>-</a:t>
            </a:r>
            <a:r>
              <a:rPr sz="800" b="1" spc="-10" dirty="0">
                <a:latin typeface="Calibri"/>
                <a:cs typeface="Calibri"/>
                <a:hlinkClick r:id="rId3"/>
              </a:rPr>
              <a:t>th</a:t>
            </a:r>
            <a:r>
              <a:rPr sz="800" b="1" spc="-5" dirty="0">
                <a:latin typeface="Calibri"/>
                <a:cs typeface="Calibri"/>
                <a:hlinkClick r:id="rId3"/>
              </a:rPr>
              <a:t>e</a:t>
            </a:r>
            <a:r>
              <a:rPr sz="800" b="1" spc="-10" dirty="0">
                <a:latin typeface="Calibri"/>
                <a:cs typeface="Calibri"/>
                <a:hlinkClick r:id="rId3"/>
              </a:rPr>
              <a:t>y</a:t>
            </a:r>
            <a:r>
              <a:rPr sz="800" b="1" spc="-5" dirty="0">
                <a:latin typeface="Calibri"/>
                <a:cs typeface="Calibri"/>
                <a:hlinkClick r:id="rId3"/>
              </a:rPr>
              <a:t>re-</a:t>
            </a:r>
            <a:r>
              <a:rPr sz="800" b="1" spc="-5" dirty="0">
                <a:latin typeface="Times New Roman"/>
                <a:cs typeface="Times New Roman"/>
              </a:rPr>
              <a:t> </a:t>
            </a:r>
            <a:r>
              <a:rPr sz="800" b="1" spc="-10" dirty="0">
                <a:latin typeface="Calibri"/>
                <a:cs typeface="Calibri"/>
              </a:rPr>
              <a:t>hi</a:t>
            </a:r>
            <a:r>
              <a:rPr sz="800" b="1" spc="-5" dirty="0">
                <a:latin typeface="Calibri"/>
                <a:cs typeface="Calibri"/>
              </a:rPr>
              <a:t>r</a:t>
            </a:r>
            <a:r>
              <a:rPr sz="800" b="1" spc="-10" dirty="0">
                <a:latin typeface="Calibri"/>
                <a:cs typeface="Calibri"/>
              </a:rPr>
              <a:t>ing/#251fc7892c24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11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886460" y="911205"/>
            <a:ext cx="5256530" cy="336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800"/>
              </a:lnSpc>
            </a:pPr>
            <a:r>
              <a:rPr sz="1100" b="1" spc="-5" dirty="0">
                <a:latin typeface="Calibri"/>
                <a:cs typeface="Calibri"/>
              </a:rPr>
              <a:t>Exercis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6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No</a:t>
            </a:r>
            <a:r>
              <a:rPr sz="1100" b="1" dirty="0">
                <a:latin typeface="Calibri"/>
                <a:cs typeface="Calibri"/>
              </a:rPr>
              <a:t>w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complet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tabl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belo</a:t>
            </a:r>
            <a:r>
              <a:rPr sz="1100" b="1" dirty="0">
                <a:latin typeface="Calibri"/>
                <a:cs typeface="Calibri"/>
              </a:rPr>
              <a:t>w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fin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ou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whethe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employees</a:t>
            </a:r>
            <a:r>
              <a:rPr sz="1100" b="1" dirty="0">
                <a:latin typeface="Calibri"/>
                <a:cs typeface="Calibri"/>
              </a:rPr>
              <a:t>’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employers</a:t>
            </a:r>
            <a:r>
              <a:rPr sz="1100" b="1" dirty="0">
                <a:latin typeface="Calibri"/>
                <a:cs typeface="Calibri"/>
              </a:rPr>
              <a:t>’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expectation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coincid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differ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Mak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comment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bi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picture</a:t>
            </a:r>
            <a:r>
              <a:rPr sz="1100" b="1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6314" y="4343193"/>
            <a:ext cx="5473700" cy="4466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85750">
              <a:lnSpc>
                <a:spcPct val="101800"/>
              </a:lnSpc>
            </a:pP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full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awar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loo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job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prepare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applicatio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process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applicatio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proces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basicall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involves</a:t>
            </a:r>
            <a:r>
              <a:rPr sz="1100" dirty="0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marL="826135" marR="521970" indent="-225425">
              <a:lnSpc>
                <a:spcPct val="132700"/>
              </a:lnSpc>
              <a:spcBef>
                <a:spcPts val="985"/>
              </a:spcBef>
              <a:buFont typeface="Symbol"/>
              <a:buChar char=""/>
              <a:tabLst>
                <a:tab pos="826769" algn="l"/>
              </a:tabLst>
            </a:pPr>
            <a:r>
              <a:rPr sz="1100" spc="-5" dirty="0">
                <a:latin typeface="Calibri"/>
                <a:cs typeface="Calibri"/>
              </a:rPr>
              <a:t>Searchin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vacancie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variou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source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Internet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magazines,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noticeboards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etc.</a:t>
            </a:r>
            <a:r>
              <a:rPr sz="1100" dirty="0">
                <a:latin typeface="Calibri"/>
                <a:cs typeface="Calibri"/>
              </a:rPr>
              <a:t>)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findin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righ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fit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matche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qualifications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skill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interests</a:t>
            </a:r>
            <a:endParaRPr sz="1100">
              <a:latin typeface="Calibri"/>
              <a:cs typeface="Calibri"/>
            </a:endParaRPr>
          </a:p>
          <a:p>
            <a:pPr marL="826135" indent="-225425">
              <a:lnSpc>
                <a:spcPct val="100000"/>
              </a:lnSpc>
              <a:spcBef>
                <a:spcPts val="455"/>
              </a:spcBef>
              <a:buFont typeface="Symbol"/>
              <a:buChar char=""/>
              <a:tabLst>
                <a:tab pos="826769" algn="l"/>
              </a:tabLst>
            </a:pPr>
            <a:r>
              <a:rPr sz="1100" spc="-5" dirty="0">
                <a:latin typeface="Calibri"/>
                <a:cs typeface="Calibri"/>
              </a:rPr>
              <a:t>Fillin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applicatio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form</a:t>
            </a:r>
            <a:endParaRPr sz="1100">
              <a:latin typeface="Calibri"/>
              <a:cs typeface="Calibri"/>
            </a:endParaRPr>
          </a:p>
          <a:p>
            <a:pPr marL="826135" indent="-225425">
              <a:lnSpc>
                <a:spcPct val="100000"/>
              </a:lnSpc>
              <a:spcBef>
                <a:spcPts val="480"/>
              </a:spcBef>
              <a:buFont typeface="Symbol"/>
              <a:buChar char=""/>
              <a:tabLst>
                <a:tab pos="826769" algn="l"/>
              </a:tabLst>
            </a:pPr>
            <a:r>
              <a:rPr sz="1100" spc="-5" dirty="0">
                <a:latin typeface="Calibri"/>
                <a:cs typeface="Calibri"/>
              </a:rPr>
              <a:t>Sendin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</a:t>
            </a:r>
            <a:r>
              <a:rPr sz="1100" dirty="0">
                <a:latin typeface="Calibri"/>
                <a:cs typeface="Calibri"/>
              </a:rPr>
              <a:t>V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alon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Cove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Lette</a:t>
            </a:r>
            <a:r>
              <a:rPr sz="1100" dirty="0">
                <a:latin typeface="Calibri"/>
                <a:cs typeface="Calibri"/>
              </a:rPr>
              <a:t>r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 marR="184785">
              <a:lnSpc>
                <a:spcPct val="132700"/>
              </a:lnSpc>
            </a:pP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prepar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</a:t>
            </a:r>
            <a:r>
              <a:rPr sz="1100" dirty="0">
                <a:latin typeface="Calibri"/>
                <a:cs typeface="Calibri"/>
              </a:rPr>
              <a:t>V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cove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letter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hel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followin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websites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severa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differen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format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template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choos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from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decid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whic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appropriat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applyin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for.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1500">
              <a:latin typeface="Times New Roman"/>
              <a:cs typeface="Times New Roman"/>
            </a:endParaRPr>
          </a:p>
          <a:p>
            <a:pPr marL="372745" marR="300355" indent="-635">
              <a:lnSpc>
                <a:spcPct val="132200"/>
              </a:lnSpc>
            </a:pPr>
            <a:r>
              <a:rPr sz="1100" u="sng" spc="-5" dirty="0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https://w</a:t>
            </a:r>
            <a:r>
              <a:rPr sz="1100" u="sng" spc="-5" dirty="0">
                <a:solidFill>
                  <a:srgbClr val="0563C1"/>
                </a:solidFill>
                <a:latin typeface="Calibri"/>
                <a:cs typeface="Calibri"/>
              </a:rPr>
              <a:t>ww.mcgil</a:t>
            </a:r>
            <a:r>
              <a:rPr sz="1100" u="sng" spc="-5" dirty="0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l.ca/caps/files/caps/guide_cv.pdf</a:t>
            </a:r>
            <a:r>
              <a:rPr sz="1100" spc="-5" dirty="0">
                <a:solidFill>
                  <a:srgbClr val="0563C1"/>
                </a:solidFill>
                <a:latin typeface="Times New Roman"/>
                <a:cs typeface="Times New Roman"/>
              </a:rPr>
              <a:t> </a:t>
            </a:r>
            <a:r>
              <a:rPr sz="1100" u="sng" spc="-5" dirty="0">
                <a:solidFill>
                  <a:srgbClr val="0563C1"/>
                </a:solidFill>
                <a:latin typeface="Calibri"/>
                <a:cs typeface="Calibri"/>
                <a:hlinkClick r:id="rId4"/>
              </a:rPr>
              <a:t>https://w</a:t>
            </a:r>
            <a:r>
              <a:rPr sz="1100" u="sng" spc="-5" dirty="0">
                <a:solidFill>
                  <a:srgbClr val="0563C1"/>
                </a:solidFill>
                <a:latin typeface="Calibri"/>
                <a:cs typeface="Calibri"/>
              </a:rPr>
              <a:t>ww.mcgil</a:t>
            </a:r>
            <a:r>
              <a:rPr sz="1100" u="sng" spc="-5" dirty="0">
                <a:solidFill>
                  <a:srgbClr val="0563C1"/>
                </a:solidFill>
                <a:latin typeface="Calibri"/>
                <a:cs typeface="Calibri"/>
                <a:hlinkClick r:id="rId4"/>
              </a:rPr>
              <a:t>l.ca/caps/files/caps/guide_coverletter.pdf</a:t>
            </a:r>
            <a:r>
              <a:rPr sz="1100" spc="-5" dirty="0">
                <a:solidFill>
                  <a:srgbClr val="0563C1"/>
                </a:solidFill>
                <a:latin typeface="Times New Roman"/>
                <a:cs typeface="Times New Roman"/>
              </a:rPr>
              <a:t> </a:t>
            </a:r>
            <a:r>
              <a:rPr sz="1100" u="sng" spc="-5" dirty="0">
                <a:solidFill>
                  <a:srgbClr val="0563C1"/>
                </a:solidFill>
                <a:latin typeface="Calibri"/>
                <a:cs typeface="Calibri"/>
                <a:hlinkClick r:id="rId5"/>
              </a:rPr>
              <a:t>https://w</a:t>
            </a:r>
            <a:r>
              <a:rPr sz="1100" u="sng" spc="-5" dirty="0">
                <a:solidFill>
                  <a:srgbClr val="0563C1"/>
                </a:solidFill>
                <a:latin typeface="Calibri"/>
                <a:cs typeface="Calibri"/>
              </a:rPr>
              <a:t>ww.form</a:t>
            </a:r>
            <a:r>
              <a:rPr sz="1100" u="sng" spc="-5" dirty="0">
                <a:solidFill>
                  <a:srgbClr val="0563C1"/>
                </a:solidFill>
                <a:latin typeface="Calibri"/>
                <a:cs typeface="Calibri"/>
                <a:hlinkClick r:id="rId5"/>
              </a:rPr>
              <a:t>sbirds.com/topi</a:t>
            </a:r>
            <a:r>
              <a:rPr sz="1100" u="sng" dirty="0">
                <a:solidFill>
                  <a:srgbClr val="0563C1"/>
                </a:solidFill>
                <a:latin typeface="Calibri"/>
                <a:cs typeface="Calibri"/>
              </a:rPr>
              <a:t>c</a:t>
            </a:r>
            <a:r>
              <a:rPr sz="1100" u="sng" spc="-5" dirty="0">
                <a:solidFill>
                  <a:srgbClr val="0563C1"/>
                </a:solidFill>
                <a:latin typeface="Calibri"/>
                <a:cs typeface="Calibri"/>
                <a:hlinkClick r:id="rId5"/>
              </a:rPr>
              <a:t>-college-students-job-hunting-tips-and-resource</a:t>
            </a:r>
            <a:r>
              <a:rPr sz="1100" u="sng" dirty="0">
                <a:solidFill>
                  <a:srgbClr val="0563C1"/>
                </a:solidFill>
                <a:latin typeface="Calibri"/>
                <a:cs typeface="Calibri"/>
                <a:hlinkClick r:id="rId5"/>
              </a:rPr>
              <a:t>s</a:t>
            </a:r>
            <a:r>
              <a:rPr sz="1100" dirty="0">
                <a:solidFill>
                  <a:srgbClr val="0563C1"/>
                </a:solidFill>
                <a:latin typeface="Times New Roman"/>
                <a:cs typeface="Times New Roman"/>
              </a:rPr>
              <a:t> </a:t>
            </a:r>
            <a:r>
              <a:rPr sz="1100" u="sng" spc="-5" dirty="0">
                <a:solidFill>
                  <a:srgbClr val="0563C1"/>
                </a:solidFill>
                <a:latin typeface="Calibri"/>
                <a:cs typeface="Calibri"/>
              </a:rPr>
              <a:t>https://upto</a:t>
            </a:r>
            <a:r>
              <a:rPr sz="1100" u="sng" dirty="0">
                <a:solidFill>
                  <a:srgbClr val="0563C1"/>
                </a:solidFill>
                <a:latin typeface="Calibri"/>
                <a:cs typeface="Calibri"/>
              </a:rPr>
              <a:t>w</a:t>
            </a:r>
            <a:r>
              <a:rPr sz="1100" u="sng" spc="-5" dirty="0">
                <a:solidFill>
                  <a:srgbClr val="0563C1"/>
                </a:solidFill>
                <a:latin typeface="Calibri"/>
                <a:cs typeface="Calibri"/>
              </a:rPr>
              <a:t>ork.com</a:t>
            </a:r>
            <a:r>
              <a:rPr sz="1100" u="sng" dirty="0">
                <a:solidFill>
                  <a:srgbClr val="0563C1"/>
                </a:solidFill>
                <a:latin typeface="Calibri"/>
                <a:cs typeface="Calibri"/>
              </a:rPr>
              <a:t>/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 marR="5080" indent="-635">
              <a:lnSpc>
                <a:spcPct val="131800"/>
              </a:lnSpc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commo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prepar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custo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CV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cove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letter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differen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listings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highligh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particula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qualification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skill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dependin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requirement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job.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25372" y="1410599"/>
          <a:ext cx="5762625" cy="2750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77311"/>
                <a:gridCol w="2874263"/>
              </a:tblGrid>
              <a:tr h="176783">
                <a:tc>
                  <a:txBody>
                    <a:bodyPr/>
                    <a:lstStyle/>
                    <a:p>
                      <a:pPr marL="51752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Wha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employee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loo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job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Wha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employer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loo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employees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8807"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2.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2.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3.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3.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4.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4.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5.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5.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8807"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6.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6.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7.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7.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460" y="911205"/>
            <a:ext cx="5285740" cy="336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800"/>
              </a:lnSpc>
            </a:pP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step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correspon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Ste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1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infographi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below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Examin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application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proces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proceed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unti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fina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decisio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made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460" y="5029053"/>
            <a:ext cx="5774690" cy="396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4935">
              <a:lnSpc>
                <a:spcPct val="132100"/>
              </a:lnSpc>
            </a:pP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Exercis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7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: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Whethe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r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yo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u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ar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writin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g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you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r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cove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r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lette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r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o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r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goin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g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throug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h</a:t>
            </a:r>
            <a:r>
              <a:rPr sz="1100" b="1" spc="4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a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intervie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w</a:t>
            </a:r>
            <a:r>
              <a:rPr sz="1100" b="1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process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,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s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ver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b="1" spc="4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importan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tha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yo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u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expres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s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yoursel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f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effectivel</a:t>
            </a:r>
            <a:r>
              <a:rPr sz="1100" b="1" spc="4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.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Us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th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vocabular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an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b="1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structure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s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yo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u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hav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studie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thi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s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uni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alon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g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wit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h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th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lis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o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f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usefu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l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phrase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s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belo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w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an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b="1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mak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sentence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s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about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965"/>
              </a:spcBef>
              <a:buClr>
                <a:srgbClr val="444444"/>
              </a:buClr>
              <a:buFont typeface="Symbol"/>
              <a:buChar char=""/>
              <a:tabLst>
                <a:tab pos="470534" algn="l"/>
              </a:tabLst>
            </a:pP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yoursel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f</a:t>
            </a:r>
            <a:endParaRPr sz="11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470534" algn="l"/>
              </a:tabLst>
            </a:pP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you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r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studie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470534" algn="l"/>
              </a:tabLst>
            </a:pP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you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r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job-relate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skill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470534" algn="l"/>
              </a:tabLst>
            </a:pP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you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r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expectation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s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fro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a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jo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b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_____________________________________________________________________________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_____________________________________________________________________________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_____________________________________________________________________________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_____________________________________________________________________________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_____________________________________________________________________________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_____________________________________________________________________________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_____________________________________________________________________________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_____________________________________________________________________________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_________________________________________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8278" y="1341739"/>
            <a:ext cx="6124001" cy="3448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13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880872" y="899170"/>
            <a:ext cx="5797550" cy="222885"/>
          </a:xfrm>
          <a:prstGeom prst="rect">
            <a:avLst/>
          </a:prstGeom>
          <a:solidFill>
            <a:srgbClr val="E2EFD9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Lis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o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f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Usefu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l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Phrase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s</a:t>
            </a:r>
            <a:r>
              <a:rPr sz="1100" b="1" spc="4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an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Structures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460" y="1234290"/>
            <a:ext cx="142367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Talkin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g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abou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yoursel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f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2012" y="1457191"/>
            <a:ext cx="2451100" cy="1762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com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from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…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wa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s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bor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(an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raised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)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…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…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famil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is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…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tim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in/a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(place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)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taugh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me..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240029" marR="5080" indent="-227329">
              <a:lnSpc>
                <a:spcPct val="132700"/>
              </a:lnSpc>
              <a:spcBef>
                <a:spcPts val="70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Havin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g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grow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u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p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(place)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,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hav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pass</a:t>
            </a:r>
            <a:r>
              <a:rPr sz="1100" spc="40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for…</a:t>
            </a:r>
            <a:endParaRPr sz="1100">
              <a:latin typeface="Calibri"/>
              <a:cs typeface="Calibri"/>
            </a:endParaRPr>
          </a:p>
          <a:p>
            <a:pPr marL="240029" marR="139065" indent="-227329">
              <a:lnSpc>
                <a:spcPct val="132700"/>
              </a:lnSpc>
              <a:spcBef>
                <a:spcPts val="45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lookin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g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fo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r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a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caree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r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wher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…</a:t>
            </a:r>
            <a:r>
              <a:rPr sz="110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striv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fo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r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…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6460" y="3377035"/>
            <a:ext cx="110680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Personalit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traits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12012" y="3596889"/>
            <a:ext cx="2306320" cy="3366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Multitaske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r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Strategist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500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Dec</a:t>
            </a:r>
            <a:r>
              <a:rPr sz="1100" spc="40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der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Cautious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independen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thinker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A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tea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player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A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cultura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l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fi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A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goo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communicato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r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505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Flexibl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  <a:p>
            <a:pPr marL="240029" marR="5080" indent="-227329">
              <a:lnSpc>
                <a:spcPct val="132700"/>
              </a:lnSpc>
              <a:spcBef>
                <a:spcPts val="45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Abl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o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wor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k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harmon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wit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h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co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-</a:t>
            </a:r>
            <a:r>
              <a:rPr sz="110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worker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 marL="240029" marR="186690" indent="-227329">
              <a:lnSpc>
                <a:spcPct val="132700"/>
              </a:lnSpc>
              <a:spcBef>
                <a:spcPts val="45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Eage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r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willin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g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o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ad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o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my</a:t>
            </a:r>
            <a:r>
              <a:rPr sz="1100" spc="3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knowledg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bas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skill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Problem-solve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r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Dependabl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7927" y="1234687"/>
            <a:ext cx="2292350" cy="860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Hav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soun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communicatio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skill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Hav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stron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g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wor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k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ethi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c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505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Self-motivate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Self-directe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92375" y="2252322"/>
            <a:ext cx="1979295" cy="388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2700"/>
              </a:lnSpc>
            </a:pP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Talkin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g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abou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you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r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educational</a:t>
            </a:r>
            <a:r>
              <a:rPr sz="1100" b="1" spc="3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background: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7927" y="2694680"/>
            <a:ext cx="2403475" cy="2649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029" marR="250825" indent="-227329">
              <a:lnSpc>
                <a:spcPct val="134500"/>
              </a:lnSpc>
              <a:buFont typeface="Symbol"/>
              <a:buChar char=""/>
              <a:tabLst>
                <a:tab pos="240665" algn="l"/>
              </a:tabLst>
            </a:pP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receive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a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degre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(subject)</a:t>
            </a:r>
            <a:r>
              <a:rPr sz="1100" spc="3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fro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(school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55"/>
              </a:spcBef>
              <a:buFont typeface="Symbol"/>
              <a:buChar char=""/>
              <a:tabLst>
                <a:tab pos="240665" algn="l"/>
              </a:tabLst>
            </a:pP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studie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(subject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)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(school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505"/>
              </a:spcBef>
              <a:buFont typeface="Symbol"/>
              <a:buChar char=""/>
              <a:tabLst>
                <a:tab pos="240665" algn="l"/>
              </a:tabLst>
            </a:pP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majore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(subject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)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(school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240029" marR="97790" indent="-227329">
              <a:lnSpc>
                <a:spcPct val="132700"/>
              </a:lnSpc>
              <a:spcBef>
                <a:spcPts val="45"/>
              </a:spcBef>
              <a:buFont typeface="Symbol"/>
              <a:buChar char=""/>
              <a:tabLst>
                <a:tab pos="240665" algn="l"/>
              </a:tabLst>
            </a:pP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go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Bachelor'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s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(subject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)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(school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)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Master'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s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(subject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)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(school).</a:t>
            </a:r>
            <a:endParaRPr sz="1100">
              <a:latin typeface="Calibri"/>
              <a:cs typeface="Calibri"/>
            </a:endParaRPr>
          </a:p>
          <a:p>
            <a:pPr marL="240029" marR="182880" indent="-227329">
              <a:lnSpc>
                <a:spcPct val="132700"/>
              </a:lnSpc>
              <a:spcBef>
                <a:spcPts val="25"/>
              </a:spcBef>
              <a:buFont typeface="Symbol"/>
              <a:buChar char=""/>
              <a:tabLst>
                <a:tab pos="240665" algn="l"/>
              </a:tabLst>
            </a:pP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go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B.S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.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(subject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)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fro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(school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)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the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go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Ph.D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.</a:t>
            </a:r>
            <a:r>
              <a:rPr sz="110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fro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(school).</a:t>
            </a:r>
            <a:endParaRPr sz="1100">
              <a:latin typeface="Calibri"/>
              <a:cs typeface="Calibri"/>
            </a:endParaRPr>
          </a:p>
          <a:p>
            <a:pPr marL="240029" marR="5080" indent="-227329">
              <a:lnSpc>
                <a:spcPct val="132700"/>
              </a:lnSpc>
              <a:spcBef>
                <a:spcPts val="45"/>
              </a:spcBef>
              <a:buFont typeface="Symbol"/>
              <a:buChar char=""/>
              <a:tabLst>
                <a:tab pos="240665" algn="l"/>
              </a:tabLst>
            </a:pP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recen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graduat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(school)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(department)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I...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92375" y="5501493"/>
            <a:ext cx="248856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Talkin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abou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you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skill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qualification</a:t>
            </a:r>
            <a:r>
              <a:rPr sz="1100" b="1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17927" y="5724394"/>
            <a:ext cx="1979295" cy="1311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hone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abilit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to…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develope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abilit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to..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sharpene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…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.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skills…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refine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….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.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skills…</a:t>
            </a:r>
            <a:endParaRPr sz="1100">
              <a:latin typeface="Calibri"/>
              <a:cs typeface="Calibri"/>
            </a:endParaRPr>
          </a:p>
          <a:p>
            <a:pPr marL="240029" marR="5080" indent="-227329">
              <a:lnSpc>
                <a:spcPct val="134500"/>
              </a:lnSpc>
              <a:spcBef>
                <a:spcPts val="25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proficien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…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fee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l</a:t>
            </a:r>
            <a:r>
              <a:rPr sz="110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comfor</a:t>
            </a:r>
            <a:r>
              <a:rPr sz="1100" spc="40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abl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usin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g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…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6436" y="7311993"/>
            <a:ext cx="4981575" cy="2454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Talkin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abou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wor</a:t>
            </a:r>
            <a:r>
              <a:rPr sz="1100" b="1" dirty="0">
                <a:latin typeface="Calibri"/>
                <a:cs typeface="Calibri"/>
              </a:rPr>
              <a:t>k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experience/t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5" dirty="0">
                <a:latin typeface="Calibri"/>
                <a:cs typeface="Calibri"/>
              </a:rPr>
              <a:t>ainin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jo</a:t>
            </a:r>
            <a:r>
              <a:rPr sz="1100" b="1" dirty="0">
                <a:latin typeface="Calibri"/>
                <a:cs typeface="Calibri"/>
              </a:rPr>
              <a:t>b</a:t>
            </a:r>
            <a:r>
              <a:rPr sz="1100" b="1" spc="-5" dirty="0">
                <a:latin typeface="Calibri"/>
                <a:cs typeface="Calibri"/>
              </a:rPr>
              <a:t>-relate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skill</a:t>
            </a:r>
            <a:r>
              <a:rPr sz="1100" b="1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 marL="466090" indent="-227965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46672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have/gained/posses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s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extensiv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experienc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(industry/i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field)..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466090" indent="-227965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46672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worke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closel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with..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466090" indent="-227965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46672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collaborate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wit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h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a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tea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of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…</a:t>
            </a:r>
            <a:endParaRPr sz="1100">
              <a:latin typeface="Calibri"/>
              <a:cs typeface="Calibri"/>
            </a:endParaRPr>
          </a:p>
          <a:p>
            <a:pPr marL="466090" indent="-227965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46672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organized/crea</a:t>
            </a:r>
            <a:r>
              <a:rPr sz="1100" spc="40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ed..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466090" indent="-227965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46672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le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group...</a:t>
            </a:r>
            <a:endParaRPr sz="1100">
              <a:latin typeface="Calibri"/>
              <a:cs typeface="Calibri"/>
            </a:endParaRPr>
          </a:p>
          <a:p>
            <a:pPr marL="466090" indent="-227965">
              <a:lnSpc>
                <a:spcPct val="100000"/>
              </a:lnSpc>
              <a:spcBef>
                <a:spcPts val="505"/>
              </a:spcBef>
              <a:buClr>
                <a:srgbClr val="444444"/>
              </a:buClr>
              <a:buFont typeface="Symbol"/>
              <a:buChar char=""/>
              <a:tabLst>
                <a:tab pos="46672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manage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a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tea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of..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466090" indent="-227965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466725" algn="l"/>
              </a:tabLst>
            </a:pP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frequentl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conducted/too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k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par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in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…</a:t>
            </a:r>
            <a:endParaRPr sz="1100">
              <a:latin typeface="Calibri"/>
              <a:cs typeface="Calibri"/>
            </a:endParaRPr>
          </a:p>
          <a:p>
            <a:pPr marL="466090" indent="-227965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466725" algn="l"/>
              </a:tabLst>
            </a:pP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no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w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kee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o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develo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p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academi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c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caree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r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furthe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r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in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…</a:t>
            </a:r>
            <a:endParaRPr sz="1100">
              <a:latin typeface="Calibri"/>
              <a:cs typeface="Calibri"/>
            </a:endParaRPr>
          </a:p>
          <a:p>
            <a:pPr marL="466090" indent="-227965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46672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Outsid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f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wor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k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school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,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striv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o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…</a:t>
            </a:r>
            <a:endParaRPr sz="1100">
              <a:latin typeface="Calibri"/>
              <a:cs typeface="Calibri"/>
            </a:endParaRPr>
          </a:p>
          <a:p>
            <a:pPr marL="466090" indent="-227965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46672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event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s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pro</a:t>
            </a:r>
            <a:r>
              <a:rPr sz="1100" spc="40" dirty="0">
                <a:solidFill>
                  <a:srgbClr val="444444"/>
                </a:solidFill>
                <a:latin typeface="Calibri"/>
                <a:cs typeface="Calibri"/>
              </a:rPr>
              <a:t>j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ect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s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tha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execut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…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14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12012" y="911599"/>
            <a:ext cx="5495290" cy="653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curren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job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,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collaborat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…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500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Throughou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career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,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hav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gaine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extensiv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experienc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…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mos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importan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spc="5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lesso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learned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: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…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Durin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g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tim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(school)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,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held/learned/studied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…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Thi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s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internshi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p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gav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hands-o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experienc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in…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Thes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experience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s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hav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no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onl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…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bu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they’v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als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o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…</a:t>
            </a:r>
            <a:endParaRPr sz="1100">
              <a:latin typeface="Calibri"/>
              <a:cs typeface="Calibri"/>
            </a:endParaRPr>
          </a:p>
          <a:p>
            <a:pPr marL="240029" marR="184785" indent="-227329">
              <a:lnSpc>
                <a:spcPct val="134500"/>
              </a:lnSpc>
              <a:spcBef>
                <a:spcPts val="25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believ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tha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…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,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additio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o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…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,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woul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mak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a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valuabl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membe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r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f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(compan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name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55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Whil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earnin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g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degree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,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learne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ho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w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o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…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505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hav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a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ver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stron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g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interes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pursuin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g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(career</a:t>
            </a:r>
            <a:r>
              <a:rPr sz="1100" spc="40" dirty="0">
                <a:solidFill>
                  <a:srgbClr val="444444"/>
                </a:solidFill>
                <a:latin typeface="Calibri"/>
                <a:cs typeface="Calibri"/>
              </a:rPr>
              <a:t>)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…</a:t>
            </a:r>
            <a:endParaRPr sz="1100">
              <a:latin typeface="Calibri"/>
              <a:cs typeface="Calibri"/>
            </a:endParaRPr>
          </a:p>
          <a:p>
            <a:pPr marL="240029" marR="490220" indent="-227329">
              <a:lnSpc>
                <a:spcPct val="132700"/>
              </a:lnSpc>
              <a:spcBef>
                <a:spcPts val="45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prove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trac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k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recor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f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successfull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…make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s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idea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l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candidat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fo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r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(position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conside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r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a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grea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privileg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o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…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by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…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experienc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s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a____________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_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wil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l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hel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p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o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contribut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______________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240029" marR="356235" indent="-227329">
              <a:lnSpc>
                <a:spcPct val="132700"/>
              </a:lnSpc>
              <a:spcBef>
                <a:spcPts val="45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Throughou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tim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college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,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hav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demonstrat</a:t>
            </a:r>
            <a:r>
              <a:rPr sz="1100" spc="4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skill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s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abilitie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s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tha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are</a:t>
            </a:r>
            <a:r>
              <a:rPr sz="1100" spc="3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exactl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wha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positio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f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_____________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_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2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emands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ca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contribut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o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you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r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company’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s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effectivenes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s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b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______________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previou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s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succes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s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_____________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_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ha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s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prove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abilit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o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______________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240029" marR="201295" indent="-227329">
              <a:lnSpc>
                <a:spcPct val="132700"/>
              </a:lnSpc>
              <a:spcBef>
                <a:spcPts val="45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Workin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g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wit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h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_____________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_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ha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s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strengthene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improve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alread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stron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g</a:t>
            </a:r>
            <a:r>
              <a:rPr sz="110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(analytical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,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research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,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interpersonal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,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organizational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,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etc.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)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skills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confiden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tha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ca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b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a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valuabl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asse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o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you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r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organizatio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because</a:t>
            </a:r>
            <a:endParaRPr sz="1100">
              <a:latin typeface="Calibri"/>
              <a:cs typeface="Calibri"/>
            </a:endParaRPr>
          </a:p>
          <a:p>
            <a:pPr marL="240029">
              <a:lnSpc>
                <a:spcPct val="100000"/>
              </a:lnSpc>
              <a:spcBef>
                <a:spcPts val="430"/>
              </a:spcBef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______________.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Bein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g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(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a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tea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spc="4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player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,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result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s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driven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,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a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quic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k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learner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,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etc.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)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wh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o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love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s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challenges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,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wil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l</a:t>
            </a:r>
            <a:endParaRPr sz="1100">
              <a:latin typeface="Calibri"/>
              <a:cs typeface="Calibri"/>
            </a:endParaRPr>
          </a:p>
          <a:p>
            <a:pPr marL="240029">
              <a:lnSpc>
                <a:spcPct val="100000"/>
              </a:lnSpc>
              <a:spcBef>
                <a:spcPts val="430"/>
              </a:spcBef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______________.</a:t>
            </a:r>
            <a:endParaRPr sz="1100">
              <a:latin typeface="Calibri"/>
              <a:cs typeface="Calibri"/>
            </a:endParaRPr>
          </a:p>
          <a:p>
            <a:pPr marL="240029" marR="69850" indent="-227329">
              <a:lnSpc>
                <a:spcPct val="132700"/>
              </a:lnSpc>
              <a:spcBef>
                <a:spcPts val="45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caree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r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goa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l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s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o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______________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.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Therefore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,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welcom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opportunit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mak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contributio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o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you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r</a:t>
            </a:r>
            <a:r>
              <a:rPr sz="1100" spc="4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organ</a:t>
            </a:r>
            <a:r>
              <a:rPr sz="1100" spc="40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zation.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s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a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motivate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proble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solve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r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diligen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learner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,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hav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…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Durin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g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internshi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p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(compan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name)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,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contribute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o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…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b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…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hav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focuse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(degree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)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heavil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…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,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takin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g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graduat</a:t>
            </a:r>
            <a:r>
              <a:rPr sz="1100" spc="4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-leve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l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course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s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…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460" y="911201"/>
            <a:ext cx="154114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COVE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R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LETTE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R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SAMPLES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9159" y="1342136"/>
            <a:ext cx="5830823" cy="6797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15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460" y="8507564"/>
            <a:ext cx="5783580" cy="321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1100"/>
              </a:lnSpc>
            </a:pPr>
            <a:r>
              <a:rPr sz="900" b="1" spc="-10" dirty="0">
                <a:latin typeface="Calibri"/>
                <a:cs typeface="Calibri"/>
              </a:rPr>
              <a:t>Adap</a:t>
            </a:r>
            <a:r>
              <a:rPr sz="900" b="1" spc="-5" dirty="0">
                <a:latin typeface="Calibri"/>
                <a:cs typeface="Calibri"/>
              </a:rPr>
              <a:t>t</a:t>
            </a:r>
            <a:r>
              <a:rPr sz="900" b="1" spc="-10" dirty="0">
                <a:latin typeface="Calibri"/>
                <a:cs typeface="Calibri"/>
              </a:rPr>
              <a:t>e</a:t>
            </a:r>
            <a:r>
              <a:rPr sz="900" b="1" dirty="0">
                <a:latin typeface="Calibri"/>
                <a:cs typeface="Calibri"/>
              </a:rPr>
              <a:t>d</a:t>
            </a:r>
            <a:r>
              <a:rPr sz="900" b="1" spc="-30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Calibri"/>
                <a:cs typeface="Calibri"/>
              </a:rPr>
              <a:t>fr</a:t>
            </a:r>
            <a:r>
              <a:rPr sz="900" b="1" spc="-10" dirty="0">
                <a:latin typeface="Calibri"/>
                <a:cs typeface="Calibri"/>
              </a:rPr>
              <a:t>o</a:t>
            </a:r>
            <a:r>
              <a:rPr sz="900" b="1" spc="5" dirty="0">
                <a:latin typeface="Calibri"/>
                <a:cs typeface="Calibri"/>
              </a:rPr>
              <a:t>m</a:t>
            </a:r>
            <a:r>
              <a:rPr sz="900" b="1" spc="-35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Calibri"/>
                <a:cs typeface="Calibri"/>
              </a:rPr>
              <a:t>t</a:t>
            </a:r>
            <a:r>
              <a:rPr sz="900" b="1" spc="-10" dirty="0">
                <a:latin typeface="Calibri"/>
                <a:cs typeface="Calibri"/>
              </a:rPr>
              <a:t>ex</a:t>
            </a:r>
            <a:r>
              <a:rPr sz="900" b="1" spc="-5" dirty="0">
                <a:latin typeface="Calibri"/>
                <a:cs typeface="Calibri"/>
              </a:rPr>
              <a:t>ts</a:t>
            </a:r>
            <a:r>
              <a:rPr sz="900" b="1" dirty="0">
                <a:latin typeface="Calibri"/>
                <a:cs typeface="Calibri"/>
              </a:rPr>
              <a:t>:</a:t>
            </a:r>
            <a:r>
              <a:rPr sz="900" b="1" spc="-30" dirty="0">
                <a:latin typeface="Times New Roman"/>
                <a:cs typeface="Times New Roman"/>
              </a:rPr>
              <a:t> </a:t>
            </a:r>
            <a:r>
              <a:rPr sz="900" b="1" spc="-10" dirty="0">
                <a:latin typeface="Calibri"/>
                <a:cs typeface="Calibri"/>
              </a:rPr>
              <a:t>Lougheed</a:t>
            </a:r>
            <a:r>
              <a:rPr sz="900" b="1" dirty="0">
                <a:latin typeface="Calibri"/>
                <a:cs typeface="Calibri"/>
              </a:rPr>
              <a:t>,</a:t>
            </a:r>
            <a:r>
              <a:rPr sz="900" b="1" spc="-30" dirty="0">
                <a:latin typeface="Times New Roman"/>
                <a:cs typeface="Times New Roman"/>
              </a:rPr>
              <a:t> </a:t>
            </a:r>
            <a:r>
              <a:rPr sz="900" b="1" spc="-10" dirty="0">
                <a:latin typeface="Calibri"/>
                <a:cs typeface="Calibri"/>
              </a:rPr>
              <a:t>L</a:t>
            </a:r>
            <a:r>
              <a:rPr sz="900" b="1" spc="-5" dirty="0">
                <a:latin typeface="Calibri"/>
                <a:cs typeface="Calibri"/>
              </a:rPr>
              <a:t>i</a:t>
            </a:r>
            <a:r>
              <a:rPr sz="900" b="1" dirty="0">
                <a:latin typeface="Calibri"/>
                <a:cs typeface="Calibri"/>
              </a:rPr>
              <a:t>n</a:t>
            </a:r>
            <a:r>
              <a:rPr sz="900" b="1" spc="-30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Calibri"/>
                <a:cs typeface="Calibri"/>
              </a:rPr>
              <a:t>(</a:t>
            </a:r>
            <a:r>
              <a:rPr sz="900" b="1" spc="-10" dirty="0">
                <a:latin typeface="Calibri"/>
                <a:cs typeface="Calibri"/>
              </a:rPr>
              <a:t>2003</a:t>
            </a:r>
            <a:r>
              <a:rPr sz="900" b="1" spc="-5" dirty="0">
                <a:latin typeface="Calibri"/>
                <a:cs typeface="Calibri"/>
              </a:rPr>
              <a:t>)</a:t>
            </a:r>
            <a:r>
              <a:rPr sz="900" b="1" dirty="0">
                <a:latin typeface="Calibri"/>
                <a:cs typeface="Calibri"/>
              </a:rPr>
              <a:t>.</a:t>
            </a:r>
            <a:r>
              <a:rPr sz="900" b="1" spc="-25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Calibri"/>
                <a:cs typeface="Calibri"/>
              </a:rPr>
              <a:t>Busi</a:t>
            </a:r>
            <a:r>
              <a:rPr sz="900" b="1" spc="-10" dirty="0">
                <a:latin typeface="Calibri"/>
                <a:cs typeface="Calibri"/>
              </a:rPr>
              <a:t>ne</a:t>
            </a:r>
            <a:r>
              <a:rPr sz="900" b="1" spc="-5" dirty="0">
                <a:latin typeface="Calibri"/>
                <a:cs typeface="Calibri"/>
              </a:rPr>
              <a:t>s</a:t>
            </a:r>
            <a:r>
              <a:rPr sz="900" b="1" dirty="0">
                <a:latin typeface="Calibri"/>
                <a:cs typeface="Calibri"/>
              </a:rPr>
              <a:t>s</a:t>
            </a:r>
            <a:r>
              <a:rPr sz="900" b="1" spc="-30" dirty="0">
                <a:latin typeface="Times New Roman"/>
                <a:cs typeface="Times New Roman"/>
              </a:rPr>
              <a:t> </a:t>
            </a:r>
            <a:r>
              <a:rPr sz="900" b="1" spc="-10" dirty="0">
                <a:latin typeface="Calibri"/>
                <a:cs typeface="Calibri"/>
              </a:rPr>
              <a:t>Co</a:t>
            </a:r>
            <a:r>
              <a:rPr sz="900" b="1" spc="-5" dirty="0">
                <a:latin typeface="Calibri"/>
                <a:cs typeface="Calibri"/>
              </a:rPr>
              <a:t>rr</a:t>
            </a:r>
            <a:r>
              <a:rPr sz="900" b="1" spc="-10" dirty="0">
                <a:latin typeface="Calibri"/>
                <a:cs typeface="Calibri"/>
              </a:rPr>
              <a:t>e</a:t>
            </a:r>
            <a:r>
              <a:rPr sz="900" b="1" spc="-5" dirty="0">
                <a:latin typeface="Calibri"/>
                <a:cs typeface="Calibri"/>
              </a:rPr>
              <a:t>s</a:t>
            </a:r>
            <a:r>
              <a:rPr sz="900" b="1" spc="-10" dirty="0">
                <a:latin typeface="Calibri"/>
                <a:cs typeface="Calibri"/>
              </a:rPr>
              <a:t>ponden</a:t>
            </a:r>
            <a:r>
              <a:rPr sz="900" b="1" spc="-5" dirty="0">
                <a:latin typeface="Calibri"/>
                <a:cs typeface="Calibri"/>
              </a:rPr>
              <a:t>c</a:t>
            </a:r>
            <a:r>
              <a:rPr sz="900" b="1" dirty="0">
                <a:latin typeface="Calibri"/>
                <a:cs typeface="Calibri"/>
              </a:rPr>
              <a:t>e</a:t>
            </a:r>
            <a:r>
              <a:rPr sz="900" b="1" spc="-30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Calibri"/>
                <a:cs typeface="Calibri"/>
              </a:rPr>
              <a:t>a</a:t>
            </a:r>
            <a:r>
              <a:rPr sz="900" b="1" spc="-30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Calibri"/>
                <a:cs typeface="Calibri"/>
              </a:rPr>
              <a:t>Gui</a:t>
            </a:r>
            <a:r>
              <a:rPr sz="900" b="1" spc="-10" dirty="0">
                <a:latin typeface="Calibri"/>
                <a:cs typeface="Calibri"/>
              </a:rPr>
              <a:t>d</a:t>
            </a:r>
            <a:r>
              <a:rPr sz="900" b="1" dirty="0">
                <a:latin typeface="Calibri"/>
                <a:cs typeface="Calibri"/>
              </a:rPr>
              <a:t>e</a:t>
            </a:r>
            <a:r>
              <a:rPr sz="900" b="1" spc="-30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Calibri"/>
                <a:cs typeface="Calibri"/>
              </a:rPr>
              <a:t>t</a:t>
            </a:r>
            <a:r>
              <a:rPr sz="900" b="1" dirty="0">
                <a:latin typeface="Calibri"/>
                <a:cs typeface="Calibri"/>
              </a:rPr>
              <a:t>o</a:t>
            </a:r>
            <a:r>
              <a:rPr sz="900" b="1" spc="-30" dirty="0">
                <a:latin typeface="Times New Roman"/>
                <a:cs typeface="Times New Roman"/>
              </a:rPr>
              <a:t> </a:t>
            </a:r>
            <a:r>
              <a:rPr sz="900" b="1" spc="-10" dirty="0">
                <a:latin typeface="Calibri"/>
                <a:cs typeface="Calibri"/>
              </a:rPr>
              <a:t>Eve</a:t>
            </a:r>
            <a:r>
              <a:rPr sz="900" b="1" spc="-5" dirty="0">
                <a:latin typeface="Calibri"/>
                <a:cs typeface="Calibri"/>
              </a:rPr>
              <a:t>r</a:t>
            </a:r>
            <a:r>
              <a:rPr sz="900" b="1" spc="-10" dirty="0">
                <a:latin typeface="Calibri"/>
                <a:cs typeface="Calibri"/>
              </a:rPr>
              <a:t>yda</a:t>
            </a:r>
            <a:r>
              <a:rPr sz="900" b="1" dirty="0">
                <a:latin typeface="Calibri"/>
                <a:cs typeface="Calibri"/>
              </a:rPr>
              <a:t>y</a:t>
            </a:r>
            <a:r>
              <a:rPr sz="900" b="1" spc="-30" dirty="0">
                <a:latin typeface="Times New Roman"/>
                <a:cs typeface="Times New Roman"/>
              </a:rPr>
              <a:t> </a:t>
            </a:r>
            <a:r>
              <a:rPr sz="900" b="1" spc="-10" dirty="0">
                <a:latin typeface="Calibri"/>
                <a:cs typeface="Calibri"/>
              </a:rPr>
              <a:t>W</a:t>
            </a:r>
            <a:r>
              <a:rPr sz="900" b="1" spc="-5" dirty="0">
                <a:latin typeface="Calibri"/>
                <a:cs typeface="Calibri"/>
              </a:rPr>
              <a:t>riti</a:t>
            </a:r>
            <a:r>
              <a:rPr sz="900" b="1" spc="-10" dirty="0">
                <a:latin typeface="Calibri"/>
                <a:cs typeface="Calibri"/>
              </a:rPr>
              <a:t>ng</a:t>
            </a:r>
            <a:r>
              <a:rPr sz="900" b="1" dirty="0">
                <a:latin typeface="Calibri"/>
                <a:cs typeface="Calibri"/>
              </a:rPr>
              <a:t>,</a:t>
            </a:r>
            <a:r>
              <a:rPr sz="900" b="1" spc="-30" dirty="0">
                <a:latin typeface="Times New Roman"/>
                <a:cs typeface="Times New Roman"/>
              </a:rPr>
              <a:t> </a:t>
            </a:r>
            <a:r>
              <a:rPr sz="900" b="1" spc="-10" dirty="0">
                <a:latin typeface="Calibri"/>
                <a:cs typeface="Calibri"/>
              </a:rPr>
              <a:t>2n</a:t>
            </a:r>
            <a:r>
              <a:rPr sz="900" b="1" dirty="0">
                <a:latin typeface="Calibri"/>
                <a:cs typeface="Calibri"/>
              </a:rPr>
              <a:t>d</a:t>
            </a:r>
            <a:r>
              <a:rPr sz="900" b="1" spc="-30" dirty="0">
                <a:latin typeface="Times New Roman"/>
                <a:cs typeface="Times New Roman"/>
              </a:rPr>
              <a:t> </a:t>
            </a:r>
            <a:r>
              <a:rPr sz="900" b="1" spc="-10" dirty="0">
                <a:latin typeface="Calibri"/>
                <a:cs typeface="Calibri"/>
              </a:rPr>
              <a:t>e</a:t>
            </a:r>
            <a:r>
              <a:rPr sz="900" b="1" dirty="0">
                <a:latin typeface="Calibri"/>
                <a:cs typeface="Calibri"/>
              </a:rPr>
              <a:t>d</a:t>
            </a:r>
            <a:r>
              <a:rPr sz="900" b="1" spc="-30" dirty="0">
                <a:latin typeface="Times New Roman"/>
                <a:cs typeface="Times New Roman"/>
              </a:rPr>
              <a:t> </a:t>
            </a:r>
            <a:r>
              <a:rPr sz="900" b="1" spc="5" dirty="0">
                <a:latin typeface="Calibri"/>
                <a:cs typeface="Calibri"/>
              </a:rPr>
              <a:t>&amp;</a:t>
            </a:r>
            <a:r>
              <a:rPr sz="900" b="1" spc="-35" dirty="0">
                <a:latin typeface="Times New Roman"/>
                <a:cs typeface="Times New Roman"/>
              </a:rPr>
              <a:t> </a:t>
            </a:r>
            <a:r>
              <a:rPr sz="900" b="1" spc="-10" dirty="0">
                <a:latin typeface="Calibri"/>
                <a:cs typeface="Calibri"/>
              </a:rPr>
              <a:t>adap</a:t>
            </a:r>
            <a:r>
              <a:rPr sz="900" b="1" spc="-5" dirty="0">
                <a:latin typeface="Calibri"/>
                <a:cs typeface="Calibri"/>
              </a:rPr>
              <a:t>t</a:t>
            </a:r>
            <a:r>
              <a:rPr sz="900" b="1" spc="-10" dirty="0">
                <a:latin typeface="Calibri"/>
                <a:cs typeface="Calibri"/>
              </a:rPr>
              <a:t>e</a:t>
            </a:r>
            <a:r>
              <a:rPr sz="900" b="1" dirty="0">
                <a:latin typeface="Calibri"/>
                <a:cs typeface="Calibri"/>
              </a:rPr>
              <a:t>d</a:t>
            </a:r>
            <a:r>
              <a:rPr sz="900" b="1" spc="-30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Calibri"/>
                <a:cs typeface="Calibri"/>
              </a:rPr>
              <a:t>fr</a:t>
            </a:r>
            <a:r>
              <a:rPr sz="900" b="1" spc="-10" dirty="0">
                <a:latin typeface="Calibri"/>
                <a:cs typeface="Calibri"/>
              </a:rPr>
              <a:t>o</a:t>
            </a:r>
            <a:r>
              <a:rPr sz="900" b="1" spc="5" dirty="0">
                <a:latin typeface="Calibri"/>
                <a:cs typeface="Calibri"/>
              </a:rPr>
              <a:t>m</a:t>
            </a:r>
            <a:r>
              <a:rPr sz="900" b="1" dirty="0">
                <a:latin typeface="Times New Roman"/>
                <a:cs typeface="Times New Roman"/>
              </a:rPr>
              <a:t> </a:t>
            </a:r>
            <a:r>
              <a:rPr sz="900" b="1" spc="-10" dirty="0">
                <a:latin typeface="Calibri"/>
                <a:cs typeface="Calibri"/>
              </a:rPr>
              <a:t>Ma</a:t>
            </a:r>
            <a:r>
              <a:rPr sz="900" b="1" spc="-5" dirty="0">
                <a:latin typeface="Calibri"/>
                <a:cs typeface="Calibri"/>
              </a:rPr>
              <a:t>c</a:t>
            </a:r>
            <a:r>
              <a:rPr sz="900" b="1" spc="-10" dirty="0">
                <a:latin typeface="Calibri"/>
                <a:cs typeface="Calibri"/>
              </a:rPr>
              <a:t>key</a:t>
            </a:r>
            <a:r>
              <a:rPr sz="900" b="1" dirty="0">
                <a:latin typeface="Calibri"/>
                <a:cs typeface="Calibri"/>
              </a:rPr>
              <a:t>,</a:t>
            </a:r>
            <a:r>
              <a:rPr sz="900" b="1" spc="-25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Calibri"/>
                <a:cs typeface="Calibri"/>
              </a:rPr>
              <a:t>D</a:t>
            </a:r>
            <a:r>
              <a:rPr sz="900" b="1" dirty="0">
                <a:latin typeface="Calibri"/>
                <a:cs typeface="Calibri"/>
              </a:rPr>
              <a:t>.</a:t>
            </a:r>
            <a:r>
              <a:rPr sz="900" b="1" spc="-25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Calibri"/>
                <a:cs typeface="Calibri"/>
              </a:rPr>
              <a:t>(</a:t>
            </a:r>
            <a:r>
              <a:rPr sz="900" b="1" spc="-10" dirty="0">
                <a:latin typeface="Calibri"/>
                <a:cs typeface="Calibri"/>
              </a:rPr>
              <a:t>2005</a:t>
            </a:r>
            <a:r>
              <a:rPr sz="900" b="1" dirty="0">
                <a:latin typeface="Calibri"/>
                <a:cs typeface="Calibri"/>
              </a:rPr>
              <a:t>)</a:t>
            </a:r>
            <a:r>
              <a:rPr sz="900" b="1" spc="-25" dirty="0">
                <a:latin typeface="Times New Roman"/>
                <a:cs typeface="Times New Roman"/>
              </a:rPr>
              <a:t> </a:t>
            </a:r>
            <a:r>
              <a:rPr sz="900" b="1" spc="-10" dirty="0">
                <a:latin typeface="Calibri"/>
                <a:cs typeface="Calibri"/>
              </a:rPr>
              <a:t>Sen</a:t>
            </a:r>
            <a:r>
              <a:rPr sz="900" b="1" dirty="0">
                <a:latin typeface="Calibri"/>
                <a:cs typeface="Calibri"/>
              </a:rPr>
              <a:t>d</a:t>
            </a:r>
            <a:r>
              <a:rPr sz="900" b="1" spc="-35" dirty="0">
                <a:latin typeface="Times New Roman"/>
                <a:cs typeface="Times New Roman"/>
              </a:rPr>
              <a:t> </a:t>
            </a:r>
            <a:r>
              <a:rPr sz="900" b="1" spc="-10" dirty="0">
                <a:latin typeface="Calibri"/>
                <a:cs typeface="Calibri"/>
              </a:rPr>
              <a:t>M</a:t>
            </a:r>
            <a:r>
              <a:rPr sz="900" b="1" dirty="0">
                <a:latin typeface="Calibri"/>
                <a:cs typeface="Calibri"/>
              </a:rPr>
              <a:t>e</a:t>
            </a:r>
            <a:r>
              <a:rPr sz="900" b="1" spc="-30" dirty="0">
                <a:latin typeface="Times New Roman"/>
                <a:cs typeface="Times New Roman"/>
              </a:rPr>
              <a:t> </a:t>
            </a:r>
            <a:r>
              <a:rPr sz="900" b="1" spc="5" dirty="0">
                <a:latin typeface="Calibri"/>
                <a:cs typeface="Calibri"/>
              </a:rPr>
              <a:t>A</a:t>
            </a:r>
            <a:r>
              <a:rPr sz="900" b="1" spc="-30" dirty="0">
                <a:latin typeface="Times New Roman"/>
                <a:cs typeface="Times New Roman"/>
              </a:rPr>
              <a:t> </a:t>
            </a:r>
            <a:r>
              <a:rPr sz="900" b="1" spc="-10" dirty="0">
                <a:latin typeface="Calibri"/>
                <a:cs typeface="Calibri"/>
              </a:rPr>
              <a:t>Me</a:t>
            </a:r>
            <a:r>
              <a:rPr sz="900" b="1" spc="-5" dirty="0">
                <a:latin typeface="Calibri"/>
                <a:cs typeface="Calibri"/>
              </a:rPr>
              <a:t>ss</a:t>
            </a:r>
            <a:r>
              <a:rPr sz="900" b="1" spc="-10" dirty="0">
                <a:latin typeface="Calibri"/>
                <a:cs typeface="Calibri"/>
              </a:rPr>
              <a:t>age</a:t>
            </a:r>
            <a:r>
              <a:rPr sz="900" b="1" dirty="0">
                <a:latin typeface="Calibri"/>
                <a:cs typeface="Calibri"/>
              </a:rPr>
              <a:t>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9159" y="1119632"/>
            <a:ext cx="6010655" cy="7110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16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88744" y="1775236"/>
            <a:ext cx="168973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81760" algn="l"/>
              </a:tabLst>
            </a:pPr>
            <a:r>
              <a:rPr sz="3600" b="1" spc="200" dirty="0">
                <a:latin typeface="Calibri"/>
                <a:cs typeface="Calibri"/>
              </a:rPr>
              <a:t>UN</a:t>
            </a:r>
            <a:r>
              <a:rPr sz="3600" b="1" spc="800" dirty="0">
                <a:latin typeface="Calibri"/>
                <a:cs typeface="Calibri"/>
              </a:rPr>
              <a:t>I</a:t>
            </a:r>
            <a:r>
              <a:rPr sz="3600" b="1" spc="445" dirty="0">
                <a:latin typeface="Calibri"/>
                <a:cs typeface="Calibri"/>
              </a:rPr>
              <a:t>T</a:t>
            </a:r>
            <a:r>
              <a:rPr sz="3600" b="1" dirty="0">
                <a:latin typeface="Times New Roman"/>
                <a:cs typeface="Times New Roman"/>
              </a:rPr>
              <a:t>	</a:t>
            </a:r>
            <a:r>
              <a:rPr sz="3600" b="1" spc="490" dirty="0">
                <a:latin typeface="Calibri"/>
                <a:cs typeface="Calibri"/>
              </a:rPr>
              <a:t>2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40612" y="6069872"/>
            <a:ext cx="365125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285" dirty="0">
                <a:latin typeface="Calibri"/>
                <a:cs typeface="Calibri"/>
              </a:rPr>
              <a:t>I</a:t>
            </a:r>
            <a:r>
              <a:rPr sz="3600" b="1" spc="700" dirty="0">
                <a:latin typeface="Calibri"/>
                <a:cs typeface="Calibri"/>
              </a:rPr>
              <a:t>N</a:t>
            </a:r>
            <a:r>
              <a:rPr sz="3600" b="1" spc="455" dirty="0">
                <a:latin typeface="Calibri"/>
                <a:cs typeface="Calibri"/>
              </a:rPr>
              <a:t>T</a:t>
            </a:r>
            <a:r>
              <a:rPr sz="3600" b="1" spc="375" dirty="0">
                <a:latin typeface="Calibri"/>
                <a:cs typeface="Calibri"/>
              </a:rPr>
              <a:t>E</a:t>
            </a:r>
            <a:r>
              <a:rPr sz="3600" b="1" spc="445" dirty="0">
                <a:latin typeface="Calibri"/>
                <a:cs typeface="Calibri"/>
              </a:rPr>
              <a:t>R</a:t>
            </a:r>
            <a:r>
              <a:rPr sz="3600" b="1" spc="400" dirty="0">
                <a:latin typeface="Calibri"/>
                <a:cs typeface="Calibri"/>
              </a:rPr>
              <a:t>VIE</a:t>
            </a:r>
            <a:r>
              <a:rPr sz="3600" b="1" spc="975" dirty="0">
                <a:latin typeface="Calibri"/>
                <a:cs typeface="Calibri"/>
              </a:rPr>
              <a:t>W</a:t>
            </a:r>
            <a:r>
              <a:rPr sz="3600" b="1" spc="285" dirty="0">
                <a:latin typeface="Calibri"/>
                <a:cs typeface="Calibri"/>
              </a:rPr>
              <a:t>I</a:t>
            </a:r>
            <a:r>
              <a:rPr sz="3600" b="1" spc="700" dirty="0">
                <a:latin typeface="Calibri"/>
                <a:cs typeface="Calibri"/>
              </a:rPr>
              <a:t>N</a:t>
            </a:r>
            <a:r>
              <a:rPr sz="3600" b="1" spc="295" dirty="0">
                <a:latin typeface="Calibri"/>
                <a:cs typeface="Calibri"/>
              </a:rPr>
              <a:t>G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10971" y="7251848"/>
            <a:ext cx="4713823" cy="2411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3726" y="2647313"/>
            <a:ext cx="6557009" cy="29406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17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0872" y="2008642"/>
            <a:ext cx="5797550" cy="170815"/>
          </a:xfrm>
          <a:prstGeom prst="rect">
            <a:avLst/>
          </a:prstGeom>
          <a:solidFill>
            <a:srgbClr val="FDE9D9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Warm-Up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170" y="2361931"/>
            <a:ext cx="5054600" cy="140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Supposin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tha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</a:t>
            </a:r>
            <a:r>
              <a:rPr sz="1100" b="1" dirty="0">
                <a:latin typeface="Calibri"/>
                <a:cs typeface="Calibri"/>
              </a:rPr>
              <a:t>u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ar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havin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you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firs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jo</a:t>
            </a:r>
            <a:r>
              <a:rPr sz="1100" b="1" dirty="0">
                <a:latin typeface="Calibri"/>
                <a:cs typeface="Calibri"/>
              </a:rPr>
              <a:t>b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interview</a:t>
            </a:r>
            <a:r>
              <a:rPr sz="1100" b="1" dirty="0">
                <a:latin typeface="Calibri"/>
                <a:cs typeface="Calibri"/>
              </a:rPr>
              <a:t>,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Calibri"/>
                <a:cs typeface="Calibri"/>
              </a:rPr>
              <a:t>d</a:t>
            </a:r>
            <a:r>
              <a:rPr sz="1100" b="1" spc="-5" dirty="0">
                <a:latin typeface="Calibri"/>
                <a:cs typeface="Calibri"/>
              </a:rPr>
              <a:t>iscus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followin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questions</a:t>
            </a:r>
            <a:r>
              <a:rPr sz="1100" b="1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possibl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prepare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migh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reall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wron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candidat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successfu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unsuccessful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Symbol"/>
              <a:buChar char="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alway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completel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honest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241300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impressio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95"/>
              </a:spcBef>
              <a:buFont typeface="Symbol"/>
              <a:buChar char=""/>
              <a:tabLst>
                <a:tab pos="241300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strength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weaknesse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interviewee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0872" y="3928882"/>
            <a:ext cx="5797550" cy="170815"/>
          </a:xfrm>
          <a:prstGeom prst="rect">
            <a:avLst/>
          </a:prstGeom>
          <a:solidFill>
            <a:srgbClr val="FDE9D9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Reading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6460" y="4282173"/>
            <a:ext cx="5787390" cy="4937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A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BEFOR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INTERVIEW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1800"/>
              </a:lnSpc>
            </a:pPr>
            <a:r>
              <a:rPr sz="1100" spc="-5" dirty="0">
                <a:latin typeface="Calibri"/>
                <a:cs typeface="Calibri"/>
              </a:rPr>
              <a:t>Whe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appointmen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mad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imperativ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full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prepare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it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severa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procedure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follo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orde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properl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prepared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follows: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899"/>
              </a:lnSpc>
              <a:buFont typeface="Calibri"/>
              <a:buAutoNum type="arabicParenBoth"/>
              <a:tabLst>
                <a:tab pos="259079" algn="l"/>
              </a:tabLst>
            </a:pPr>
            <a:r>
              <a:rPr sz="1100" b="1" spc="-5" dirty="0">
                <a:latin typeface="Calibri"/>
                <a:cs typeface="Calibri"/>
              </a:rPr>
              <a:t>Stud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spc="6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You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7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Employe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•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opportunit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demonstrat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researc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skills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importan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muc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organizatio</a:t>
            </a:r>
            <a:r>
              <a:rPr sz="1100" spc="-1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agency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institution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etc.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whic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interviewing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example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as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yoursel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followin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questions</a:t>
            </a:r>
            <a:r>
              <a:rPr sz="1100" dirty="0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"/>
              </a:spcBef>
              <a:buFont typeface="Calibri"/>
              <a:buAutoNum type="arabicParenBoth"/>
            </a:pPr>
            <a:endParaRPr sz="115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buFont typeface="Calibri"/>
              <a:buAutoNum type="alphaLcPeriod"/>
              <a:tabLst>
                <a:tab pos="379730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organizatio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typ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servic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provide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469900" marR="5080" lvl="1" indent="-228600">
              <a:lnSpc>
                <a:spcPct val="101800"/>
              </a:lnSpc>
              <a:buFont typeface="Calibri"/>
              <a:buAutoNum type="alphaLcPeriod"/>
              <a:tabLst>
                <a:tab pos="419100" algn="l"/>
                <a:tab pos="2816225" algn="l"/>
                <a:tab pos="5130165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siz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organization</a:t>
            </a:r>
            <a:r>
              <a:rPr sz="1100" dirty="0">
                <a:latin typeface="Calibri"/>
                <a:cs typeface="Calibri"/>
              </a:rPr>
              <a:t>?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organizationa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structure</a:t>
            </a:r>
            <a:r>
              <a:rPr sz="1100" dirty="0">
                <a:latin typeface="Calibri"/>
                <a:cs typeface="Calibri"/>
              </a:rPr>
              <a:t>?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-5" dirty="0">
                <a:latin typeface="Calibri"/>
                <a:cs typeface="Calibri"/>
              </a:rPr>
              <a:t>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muc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potentia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advancemen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withi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structure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368300" lvl="1" indent="-127000">
              <a:lnSpc>
                <a:spcPct val="100000"/>
              </a:lnSpc>
              <a:spcBef>
                <a:spcPts val="20"/>
              </a:spcBef>
              <a:buFont typeface="Calibri"/>
              <a:buAutoNum type="alphaLcPeriod"/>
              <a:tabLst>
                <a:tab pos="368935" algn="l"/>
              </a:tabLst>
            </a:pPr>
            <a:r>
              <a:rPr sz="1100" spc="-5" dirty="0">
                <a:latin typeface="Calibri"/>
                <a:cs typeface="Calibri"/>
              </a:rPr>
              <a:t>Wh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organization’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officers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administrators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etc.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384810" lvl="1" indent="-143510">
              <a:lnSpc>
                <a:spcPct val="100000"/>
              </a:lnSpc>
              <a:spcBef>
                <a:spcPts val="20"/>
              </a:spcBef>
              <a:buFont typeface="Calibri"/>
              <a:buAutoNum type="alphaLcPeriod"/>
              <a:tabLst>
                <a:tab pos="385445" algn="l"/>
              </a:tabLst>
            </a:pPr>
            <a:r>
              <a:rPr sz="1100" spc="-5" dirty="0">
                <a:latin typeface="Calibri"/>
                <a:cs typeface="Calibri"/>
              </a:rPr>
              <a:t>Kno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somethin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thei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background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recen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chievements.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Fin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positio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applyin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relatio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whol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organization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1800"/>
              </a:lnSpc>
            </a:pPr>
            <a:r>
              <a:rPr sz="1100" spc="-5" dirty="0">
                <a:latin typeface="Calibri"/>
                <a:cs typeface="Calibri"/>
              </a:rPr>
              <a:t>Tr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pinpoin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problems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policies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philosophie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organization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pla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focu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dur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2573020" algn="just">
              <a:lnSpc>
                <a:spcPct val="101800"/>
              </a:lnSpc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kno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name(s</a:t>
            </a:r>
            <a:r>
              <a:rPr sz="1100" dirty="0">
                <a:latin typeface="Calibri"/>
                <a:cs typeface="Calibri"/>
              </a:rPr>
              <a:t>)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person/p</a:t>
            </a:r>
            <a:r>
              <a:rPr sz="1100" spc="-10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opl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pronounce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properly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2572385" algn="just">
              <a:lnSpc>
                <a:spcPct val="101299"/>
              </a:lnSpc>
            </a:pP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researc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increas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self-confidence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impres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interviewer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S/h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regar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perso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sincer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interes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organ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zatio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becaus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too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out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somethin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it.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06240" y="7602222"/>
            <a:ext cx="2604135" cy="2089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9020" y="744222"/>
            <a:ext cx="6135327" cy="11455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8999" y="744210"/>
            <a:ext cx="6132830" cy="1145540"/>
          </a:xfrm>
          <a:custGeom>
            <a:avLst/>
            <a:gdLst/>
            <a:ahLst/>
            <a:cxnLst/>
            <a:rect l="l" t="t" r="r" b="b"/>
            <a:pathLst>
              <a:path w="6132830" h="1145539">
                <a:moveTo>
                  <a:pt x="0" y="190835"/>
                </a:moveTo>
                <a:lnTo>
                  <a:pt x="5546" y="144973"/>
                </a:lnTo>
                <a:lnTo>
                  <a:pt x="21300" y="103133"/>
                </a:lnTo>
                <a:lnTo>
                  <a:pt x="45935" y="66639"/>
                </a:lnTo>
                <a:lnTo>
                  <a:pt x="78126" y="36818"/>
                </a:lnTo>
                <a:lnTo>
                  <a:pt x="116546" y="14996"/>
                </a:lnTo>
                <a:lnTo>
                  <a:pt x="159869" y="2497"/>
                </a:lnTo>
                <a:lnTo>
                  <a:pt x="190820" y="0"/>
                </a:lnTo>
                <a:lnTo>
                  <a:pt x="5941396" y="0"/>
                </a:lnTo>
                <a:lnTo>
                  <a:pt x="5987257" y="5545"/>
                </a:lnTo>
                <a:lnTo>
                  <a:pt x="6029097" y="21299"/>
                </a:lnTo>
                <a:lnTo>
                  <a:pt x="6065591" y="45935"/>
                </a:lnTo>
                <a:lnTo>
                  <a:pt x="6095412" y="78128"/>
                </a:lnTo>
                <a:lnTo>
                  <a:pt x="6117235" y="116551"/>
                </a:lnTo>
                <a:lnTo>
                  <a:pt x="6129733" y="159879"/>
                </a:lnTo>
                <a:lnTo>
                  <a:pt x="6132231" y="190835"/>
                </a:lnTo>
                <a:lnTo>
                  <a:pt x="6132231" y="954145"/>
                </a:lnTo>
                <a:lnTo>
                  <a:pt x="6126685" y="1000007"/>
                </a:lnTo>
                <a:lnTo>
                  <a:pt x="6110931" y="1041847"/>
                </a:lnTo>
                <a:lnTo>
                  <a:pt x="6086295" y="1078341"/>
                </a:lnTo>
                <a:lnTo>
                  <a:pt x="6054102" y="1108162"/>
                </a:lnTo>
                <a:lnTo>
                  <a:pt x="6015679" y="1129985"/>
                </a:lnTo>
                <a:lnTo>
                  <a:pt x="5972351" y="1142483"/>
                </a:lnTo>
                <a:lnTo>
                  <a:pt x="5941396" y="1144981"/>
                </a:lnTo>
                <a:lnTo>
                  <a:pt x="190820" y="1144981"/>
                </a:lnTo>
                <a:lnTo>
                  <a:pt x="144965" y="1139435"/>
                </a:lnTo>
                <a:lnTo>
                  <a:pt x="103129" y="1123681"/>
                </a:lnTo>
                <a:lnTo>
                  <a:pt x="66638" y="1099045"/>
                </a:lnTo>
                <a:lnTo>
                  <a:pt x="36818" y="1066852"/>
                </a:lnTo>
                <a:lnTo>
                  <a:pt x="14996" y="1028429"/>
                </a:lnTo>
                <a:lnTo>
                  <a:pt x="2497" y="985101"/>
                </a:lnTo>
                <a:lnTo>
                  <a:pt x="0" y="954145"/>
                </a:lnTo>
                <a:lnTo>
                  <a:pt x="0" y="190835"/>
                </a:lnTo>
                <a:close/>
              </a:path>
            </a:pathLst>
          </a:custGeom>
          <a:ln w="25387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96188" y="871577"/>
            <a:ext cx="5647690" cy="861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will</a:t>
            </a:r>
            <a:endParaRPr sz="1100">
              <a:latin typeface="Calibri"/>
              <a:cs typeface="Calibri"/>
            </a:endParaRPr>
          </a:p>
          <a:p>
            <a:pPr marL="469900" marR="5080" indent="-228600">
              <a:lnSpc>
                <a:spcPct val="101800"/>
              </a:lnSpc>
              <a:spcBef>
                <a:spcPts val="45"/>
              </a:spcBef>
              <a:buFont typeface="Symbol"/>
              <a:buChar char=""/>
              <a:tabLst>
                <a:tab pos="470534" algn="l"/>
              </a:tabLst>
            </a:pPr>
            <a:r>
              <a:rPr sz="1100" spc="-5" dirty="0">
                <a:latin typeface="Calibri"/>
                <a:cs typeface="Calibri"/>
              </a:rPr>
              <a:t>fin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presente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tip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follo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befor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whil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interviewe</a:t>
            </a:r>
            <a:r>
              <a:rPr sz="1100" dirty="0">
                <a:latin typeface="Calibri"/>
                <a:cs typeface="Calibri"/>
              </a:rPr>
              <a:t>d</a:t>
            </a:r>
            <a:endParaRPr sz="1100">
              <a:latin typeface="Calibri"/>
              <a:cs typeface="Calibri"/>
            </a:endParaRPr>
          </a:p>
          <a:p>
            <a:pPr marL="469900" marR="33020" indent="-228600">
              <a:lnSpc>
                <a:spcPct val="101800"/>
              </a:lnSpc>
              <a:spcBef>
                <a:spcPts val="45"/>
              </a:spcBef>
              <a:buFont typeface="Symbol"/>
              <a:buChar char=""/>
              <a:tabLst>
                <a:tab pos="470534" algn="l"/>
              </a:tabLst>
            </a:pPr>
            <a:r>
              <a:rPr sz="1100" spc="-5" dirty="0">
                <a:latin typeface="Calibri"/>
                <a:cs typeface="Calibri"/>
              </a:rPr>
              <a:t>ge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informe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frequentl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aske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question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dont’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respondin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questions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7515" cy="106939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19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885755" y="911205"/>
            <a:ext cx="5788660" cy="7155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 marR="5715" algn="just">
              <a:lnSpc>
                <a:spcPct val="101800"/>
              </a:lnSpc>
              <a:buFont typeface="Calibri"/>
              <a:buAutoNum type="arabicParenBoth" startAt="2"/>
              <a:tabLst>
                <a:tab pos="237490" algn="l"/>
              </a:tabLst>
            </a:pPr>
            <a:r>
              <a:rPr sz="1100" b="1" spc="-5" dirty="0">
                <a:latin typeface="Calibri"/>
                <a:cs typeface="Calibri"/>
              </a:rPr>
              <a:t>Kno</a:t>
            </a:r>
            <a:r>
              <a:rPr sz="1100" b="1" dirty="0">
                <a:latin typeface="Calibri"/>
                <a:cs typeface="Calibri"/>
              </a:rPr>
              <a:t>w</a:t>
            </a:r>
            <a:r>
              <a:rPr sz="1100" b="1" spc="-2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Yoursel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•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kno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man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fact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employer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need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kno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man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fact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orde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fai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evaluation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Interviewer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ofte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amaze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answer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give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as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question</a:t>
            </a:r>
            <a:r>
              <a:rPr sz="1100" dirty="0">
                <a:latin typeface="Calibri"/>
                <a:cs typeface="Calibri"/>
              </a:rPr>
              <a:t>: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</a:t>
            </a:r>
            <a:r>
              <a:rPr sz="1100" dirty="0">
                <a:latin typeface="Calibri"/>
                <a:cs typeface="Calibri"/>
              </a:rPr>
              <a:t>?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Befor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kno</a:t>
            </a:r>
            <a:r>
              <a:rPr sz="1100" i="1" dirty="0">
                <a:latin typeface="Calibri"/>
                <a:cs typeface="Calibri"/>
              </a:rPr>
              <a:t>w</a:t>
            </a:r>
            <a:r>
              <a:rPr sz="1100" i="1" spc="-3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wha</a:t>
            </a:r>
            <a:r>
              <a:rPr sz="1100" i="1" dirty="0">
                <a:latin typeface="Calibri"/>
                <a:cs typeface="Calibri"/>
              </a:rPr>
              <a:t>t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yo</a:t>
            </a:r>
            <a:r>
              <a:rPr sz="1100" i="1" dirty="0">
                <a:latin typeface="Calibri"/>
                <a:cs typeface="Calibri"/>
              </a:rPr>
              <a:t>u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hav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</a:t>
            </a:r>
            <a:r>
              <a:rPr sz="1100" i="1" dirty="0">
                <a:latin typeface="Calibri"/>
                <a:cs typeface="Calibri"/>
              </a:rPr>
              <a:t>o</a:t>
            </a:r>
            <a:r>
              <a:rPr sz="1100" i="1" spc="-2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offe</a:t>
            </a:r>
            <a:r>
              <a:rPr sz="1100" i="1" dirty="0">
                <a:latin typeface="Calibri"/>
                <a:cs typeface="Calibri"/>
              </a:rPr>
              <a:t>r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a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potentia</a:t>
            </a:r>
            <a:r>
              <a:rPr sz="1100" i="1" dirty="0">
                <a:latin typeface="Calibri"/>
                <a:cs typeface="Calibri"/>
              </a:rPr>
              <a:t>l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employer.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"/>
              </a:spcBef>
              <a:buFont typeface="Calibri"/>
              <a:buAutoNum type="arabicParenBoth" startAt="2"/>
            </a:pPr>
            <a:endParaRPr sz="11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1800"/>
              </a:lnSpc>
            </a:pPr>
            <a:r>
              <a:rPr sz="1100" spc="-5" dirty="0">
                <a:latin typeface="Calibri"/>
                <a:cs typeface="Calibri"/>
              </a:rPr>
              <a:t>Evaluat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yoursel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term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strengths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translat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strength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skill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prospectiv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employe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use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helpfu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kno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weaknesse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one’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perfect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weakness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elaborat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spc="-10" dirty="0">
                <a:latin typeface="Calibri"/>
                <a:cs typeface="Calibri"/>
              </a:rPr>
              <a:t>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tur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aroun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potentia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strengt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organ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zation.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1800"/>
              </a:lnSpc>
            </a:pP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read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tal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caree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objectives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shor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rang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goals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interests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Stud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resum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familia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educatio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experience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Practic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illustratin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extra-curricula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activitie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example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skill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leadershi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responsibility.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1800"/>
              </a:lnSpc>
            </a:pP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importan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poin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remembe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prepar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prospectiv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employe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primaril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concerne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hirin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someon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valuabl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contributio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organ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zation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prepare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tel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employe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hired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man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applicant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job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convinc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thos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interviewed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yo</a:t>
            </a:r>
            <a:r>
              <a:rPr sz="1100" i="1" dirty="0">
                <a:latin typeface="Calibri"/>
                <a:cs typeface="Calibri"/>
              </a:rPr>
              <a:t>u</a:t>
            </a:r>
            <a:r>
              <a:rPr sz="1100" i="1" spc="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ar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the</a:t>
            </a:r>
            <a:r>
              <a:rPr sz="1100" i="1" spc="-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bes</a:t>
            </a:r>
            <a:r>
              <a:rPr sz="1100" i="1" dirty="0">
                <a:latin typeface="Calibri"/>
                <a:cs typeface="Calibri"/>
              </a:rPr>
              <a:t>t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choice</a:t>
            </a:r>
            <a:r>
              <a:rPr sz="1100" i="1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1800"/>
              </a:lnSpc>
              <a:buFont typeface="Calibri"/>
              <a:buAutoNum type="arabicParenBoth" startAt="3"/>
              <a:tabLst>
                <a:tab pos="203835" algn="l"/>
              </a:tabLst>
            </a:pPr>
            <a:r>
              <a:rPr sz="1100" b="1" spc="-5" dirty="0">
                <a:latin typeface="Calibri"/>
                <a:cs typeface="Calibri"/>
              </a:rPr>
              <a:t>Practic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Role-Playi</a:t>
            </a:r>
            <a:r>
              <a:rPr sz="1100" b="1" dirty="0">
                <a:latin typeface="Calibri"/>
                <a:cs typeface="Calibri"/>
              </a:rPr>
              <a:t>ng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•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Thoug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imperativ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kno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yoursel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organizatio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with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whic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interviewing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unabl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communicat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knowledg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clearl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briefly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impressive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mus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expres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yoursel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interviewer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"/>
              </a:spcBef>
              <a:buFont typeface="Calibri"/>
              <a:buAutoNum type="arabicParenBoth" startAt="3"/>
            </a:pPr>
            <a:endParaRPr sz="115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1800"/>
              </a:lnSpc>
            </a:pP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improv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communicatio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skill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pract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rol</a:t>
            </a:r>
            <a:r>
              <a:rPr sz="1100" spc="5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-playin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befor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As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friend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spouse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roommate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hel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simulat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(us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Sampl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8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Question</a:t>
            </a:r>
            <a:r>
              <a:rPr sz="1100" i="1" dirty="0">
                <a:latin typeface="Calibri"/>
                <a:cs typeface="Calibri"/>
              </a:rPr>
              <a:t>s</a:t>
            </a:r>
            <a:r>
              <a:rPr sz="1100" i="1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guide)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critique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strengt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voic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ey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contact.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66040">
              <a:lnSpc>
                <a:spcPct val="101800"/>
              </a:lnSpc>
              <a:buFont typeface="Calibri"/>
              <a:buAutoNum type="arabicParenBoth" startAt="4"/>
              <a:tabLst>
                <a:tab pos="202565" algn="l"/>
              </a:tabLst>
            </a:pPr>
            <a:r>
              <a:rPr sz="1100" b="1" spc="-5" dirty="0">
                <a:latin typeface="Calibri"/>
                <a:cs typeface="Calibri"/>
              </a:rPr>
              <a:t>B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Tim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•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bette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fe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minute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earl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minut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Interviewer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bus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schedul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late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dow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amoun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allotte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important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late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ba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impression.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2"/>
              </a:spcBef>
              <a:buFont typeface="Calibri"/>
              <a:buAutoNum type="arabicParenBoth" startAt="4"/>
            </a:pPr>
            <a:endParaRPr sz="1150">
              <a:latin typeface="Times New Roman"/>
              <a:cs typeface="Times New Roman"/>
            </a:endParaRPr>
          </a:p>
          <a:p>
            <a:pPr marL="12700" marR="214629">
              <a:lnSpc>
                <a:spcPct val="100899"/>
              </a:lnSpc>
              <a:buFont typeface="Calibri"/>
              <a:buAutoNum type="arabicParenBoth" startAt="4"/>
              <a:tabLst>
                <a:tab pos="202565" algn="l"/>
              </a:tabLst>
            </a:pPr>
            <a:r>
              <a:rPr sz="1100" b="1" spc="-5" dirty="0">
                <a:latin typeface="Calibri"/>
                <a:cs typeface="Calibri"/>
              </a:rPr>
              <a:t>Tr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mak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goo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firs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impressio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•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seekin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professiona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position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mus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loo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professional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goo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guidelin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follo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dres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other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occupation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Remember</a:t>
            </a:r>
            <a:r>
              <a:rPr sz="1100" dirty="0">
                <a:latin typeface="Calibri"/>
                <a:cs typeface="Calibri"/>
              </a:rPr>
              <a:t>: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Th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firs</a:t>
            </a:r>
            <a:r>
              <a:rPr sz="1100" i="1" dirty="0">
                <a:latin typeface="Calibri"/>
                <a:cs typeface="Calibri"/>
              </a:rPr>
              <a:t>t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impressio</a:t>
            </a:r>
            <a:r>
              <a:rPr sz="1100" i="1" dirty="0">
                <a:latin typeface="Calibri"/>
                <a:cs typeface="Calibri"/>
              </a:rPr>
              <a:t>n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i</a:t>
            </a:r>
            <a:r>
              <a:rPr sz="1100" i="1" dirty="0">
                <a:latin typeface="Calibri"/>
                <a:cs typeface="Calibri"/>
              </a:rPr>
              <a:t>s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a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lastin</a:t>
            </a:r>
            <a:r>
              <a:rPr sz="1100" i="1" dirty="0">
                <a:latin typeface="Calibri"/>
                <a:cs typeface="Calibri"/>
              </a:rPr>
              <a:t>g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one</a:t>
            </a:r>
            <a:r>
              <a:rPr sz="1100" i="1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150">
              <a:latin typeface="Times New Roman"/>
              <a:cs typeface="Times New Roman"/>
            </a:endParaRPr>
          </a:p>
          <a:p>
            <a:pPr marL="469900" marR="6350" algn="just">
              <a:lnSpc>
                <a:spcPct val="101800"/>
              </a:lnSpc>
            </a:pPr>
            <a:r>
              <a:rPr sz="1100" b="1" spc="-5" dirty="0">
                <a:latin typeface="Calibri"/>
                <a:cs typeface="Calibri"/>
              </a:rPr>
              <a:t>Women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Wea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simpl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tailore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dress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hairdo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flash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earring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jewelr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box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moderat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perfum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make-up.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150">
              <a:latin typeface="Times New Roman"/>
              <a:cs typeface="Times New Roman"/>
            </a:endParaRPr>
          </a:p>
          <a:p>
            <a:pPr marL="469265" marR="6985" algn="just">
              <a:lnSpc>
                <a:spcPct val="101800"/>
              </a:lnSpc>
            </a:pPr>
            <a:r>
              <a:rPr sz="1100" b="1" spc="-5" dirty="0">
                <a:latin typeface="Calibri"/>
                <a:cs typeface="Calibri"/>
              </a:rPr>
              <a:t>Men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Wea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clean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pressed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conservativ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5" dirty="0">
                <a:latin typeface="Calibri"/>
                <a:cs typeface="Calibri"/>
              </a:rPr>
              <a:t>-flash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shir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shoe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shine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wea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plai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socks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hai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trimmed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Clea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tri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nails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Avoi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gaud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flash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jewelry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0872" y="8232651"/>
            <a:ext cx="5797550" cy="170815"/>
          </a:xfrm>
          <a:prstGeom prst="rect">
            <a:avLst/>
          </a:prstGeom>
          <a:solidFill>
            <a:srgbClr val="FDE9D9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Exercis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1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Comprehensio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Question</a:t>
            </a:r>
            <a:r>
              <a:rPr sz="1100" b="1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6459" y="8585952"/>
            <a:ext cx="5787390" cy="67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800"/>
              </a:lnSpc>
              <a:buFont typeface="Calibri"/>
              <a:buAutoNum type="arabicPeriod"/>
              <a:tabLst>
                <a:tab pos="175260" algn="l"/>
              </a:tabLst>
            </a:pPr>
            <a:r>
              <a:rPr sz="1100" b="1" spc="-5" dirty="0">
                <a:latin typeface="Calibri"/>
                <a:cs typeface="Calibri"/>
              </a:rPr>
              <a:t>Whic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followin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NO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on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thing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</a:t>
            </a:r>
            <a:r>
              <a:rPr sz="1100" b="1" dirty="0">
                <a:latin typeface="Calibri"/>
                <a:cs typeface="Calibri"/>
              </a:rPr>
              <a:t>u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2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candidat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shoul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befor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2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jo</a:t>
            </a:r>
            <a:r>
              <a:rPr sz="1100" b="1" dirty="0">
                <a:latin typeface="Calibri"/>
                <a:cs typeface="Calibri"/>
              </a:rPr>
              <a:t>b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interview</a:t>
            </a:r>
            <a:r>
              <a:rPr sz="1100" b="1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311150" lvl="1" indent="-140970">
              <a:lnSpc>
                <a:spcPct val="100000"/>
              </a:lnSpc>
              <a:spcBef>
                <a:spcPts val="20"/>
              </a:spcBef>
              <a:buFont typeface="Calibri"/>
              <a:buAutoNum type="alphaLcParenR"/>
              <a:tabLst>
                <a:tab pos="311785" algn="l"/>
              </a:tabLst>
            </a:pP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prepare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defin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wel</a:t>
            </a:r>
            <a:r>
              <a:rPr sz="1100" spc="5" dirty="0">
                <a:latin typeface="Calibri"/>
                <a:cs typeface="Calibri"/>
              </a:rPr>
              <a:t>l</a:t>
            </a:r>
            <a:r>
              <a:rPr sz="1100" spc="-5" dirty="0">
                <a:latin typeface="Calibri"/>
                <a:cs typeface="Calibri"/>
              </a:rPr>
              <a:t>-awar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strength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weaknesses.</a:t>
            </a:r>
            <a:endParaRPr sz="1100">
              <a:latin typeface="Calibri"/>
              <a:cs typeface="Calibri"/>
            </a:endParaRPr>
          </a:p>
          <a:p>
            <a:pPr marL="317500" lvl="1" indent="-147320">
              <a:lnSpc>
                <a:spcPct val="100000"/>
              </a:lnSpc>
              <a:spcBef>
                <a:spcPts val="20"/>
              </a:spcBef>
              <a:buFont typeface="Calibri"/>
              <a:buAutoNum type="alphaLcParenR"/>
              <a:tabLst>
                <a:tab pos="318135" algn="l"/>
              </a:tabLst>
            </a:pP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read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tal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extra-curricula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activitie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leader.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0872" y="9256779"/>
            <a:ext cx="5797550" cy="170815"/>
          </a:xfrm>
          <a:prstGeom prst="rect">
            <a:avLst/>
          </a:prstGeom>
          <a:solidFill>
            <a:srgbClr val="BFBFBF"/>
          </a:solidFill>
        </p:spPr>
        <p:txBody>
          <a:bodyPr vert="horz" wrap="square" lIns="0" tIns="0" rIns="0" bIns="0" rtlCol="0">
            <a:spAutoFit/>
          </a:bodyPr>
          <a:lstStyle/>
          <a:p>
            <a:pPr marL="175895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c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fin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ou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abou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shortcoming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compan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tha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</a:t>
            </a:r>
            <a:r>
              <a:rPr sz="1100" b="1" dirty="0">
                <a:latin typeface="Calibri"/>
                <a:cs typeface="Calibri"/>
              </a:rPr>
              <a:t>u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ma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criticiz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them</a:t>
            </a:r>
            <a:r>
              <a:rPr sz="1100" b="1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4408" y="9439453"/>
            <a:ext cx="542988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)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prepare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prospectiv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employe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righ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position.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701" y="3152648"/>
            <a:ext cx="1819908" cy="15958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86460" y="911201"/>
            <a:ext cx="4189095" cy="67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765" indent="-139065">
              <a:lnSpc>
                <a:spcPct val="100000"/>
              </a:lnSpc>
              <a:buFont typeface="Calibri"/>
              <a:buAutoNum type="arabicPeriod" startAt="2"/>
              <a:tabLst>
                <a:tab pos="152400" algn="l"/>
              </a:tabLst>
            </a:pPr>
            <a:r>
              <a:rPr sz="1100" b="1" spc="-5" dirty="0">
                <a:latin typeface="Calibri"/>
                <a:cs typeface="Calibri"/>
              </a:rPr>
              <a:t>Befor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interview</a:t>
            </a:r>
            <a:r>
              <a:rPr sz="1100" b="1" dirty="0">
                <a:latin typeface="Calibri"/>
                <a:cs typeface="Calibri"/>
              </a:rPr>
              <a:t>,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</a:t>
            </a:r>
            <a:r>
              <a:rPr sz="1100" b="1" dirty="0">
                <a:latin typeface="Calibri"/>
                <a:cs typeface="Calibri"/>
              </a:rPr>
              <a:t>u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candidat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ha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bette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b="1" u="heavy" dirty="0">
                <a:latin typeface="Calibri"/>
                <a:cs typeface="Calibri"/>
              </a:rPr>
              <a:t> </a:t>
            </a:r>
            <a:endParaRPr sz="1100">
              <a:latin typeface="Calibri"/>
              <a:cs typeface="Calibri"/>
            </a:endParaRPr>
          </a:p>
          <a:p>
            <a:pPr marL="311150" lvl="1" indent="-140970">
              <a:lnSpc>
                <a:spcPct val="100000"/>
              </a:lnSpc>
              <a:spcBef>
                <a:spcPts val="20"/>
              </a:spcBef>
              <a:buFont typeface="Calibri"/>
              <a:buAutoNum type="alphaLcParenR"/>
              <a:tabLst>
                <a:tab pos="311785" algn="l"/>
              </a:tabLst>
            </a:pPr>
            <a:r>
              <a:rPr sz="1100" spc="-5" dirty="0">
                <a:latin typeface="Calibri"/>
                <a:cs typeface="Calibri"/>
              </a:rPr>
              <a:t>g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shop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fanc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clothe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jewelry.</a:t>
            </a:r>
            <a:endParaRPr sz="1100">
              <a:latin typeface="Calibri"/>
              <a:cs typeface="Calibri"/>
            </a:endParaRPr>
          </a:p>
          <a:p>
            <a:pPr marL="317500" lvl="1" indent="-147320">
              <a:lnSpc>
                <a:spcPct val="100000"/>
              </a:lnSpc>
              <a:spcBef>
                <a:spcPts val="20"/>
              </a:spcBef>
              <a:buFont typeface="Calibri"/>
              <a:buAutoNum type="alphaLcParenR"/>
              <a:tabLst>
                <a:tab pos="318135" algn="l"/>
              </a:tabLst>
            </a:pP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prepare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loo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attractiv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hai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make-up.</a:t>
            </a:r>
            <a:endParaRPr sz="1100">
              <a:latin typeface="Calibri"/>
              <a:cs typeface="Calibri"/>
            </a:endParaRPr>
          </a:p>
          <a:p>
            <a:pPr marL="303530" lvl="1" indent="-133350">
              <a:lnSpc>
                <a:spcPct val="100000"/>
              </a:lnSpc>
              <a:spcBef>
                <a:spcPts val="20"/>
              </a:spcBef>
              <a:buFont typeface="Calibri"/>
              <a:buAutoNum type="alphaLcParenR"/>
              <a:tabLst>
                <a:tab pos="304165" algn="l"/>
              </a:tabLst>
            </a:pPr>
            <a:r>
              <a:rPr sz="1100" spc="-5" dirty="0">
                <a:latin typeface="Calibri"/>
                <a:cs typeface="Calibri"/>
              </a:rPr>
              <a:t>kee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amateu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spiri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threa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employers.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20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53499" y="911201"/>
            <a:ext cx="6286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0872" y="1581922"/>
            <a:ext cx="5797550" cy="170815"/>
          </a:xfrm>
          <a:prstGeom prst="rect">
            <a:avLst/>
          </a:prstGeom>
          <a:solidFill>
            <a:srgbClr val="BFBFBF"/>
          </a:solidFill>
        </p:spPr>
        <p:txBody>
          <a:bodyPr vert="horz" wrap="square" lIns="0" tIns="0" rIns="0" bIns="0" rtlCol="0">
            <a:spAutoFit/>
          </a:bodyPr>
          <a:lstStyle/>
          <a:p>
            <a:pPr marL="175895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d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littl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researc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abou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ho</a:t>
            </a:r>
            <a:r>
              <a:rPr sz="1100" b="1" dirty="0">
                <a:latin typeface="Calibri"/>
                <a:cs typeface="Calibri"/>
              </a:rPr>
              <a:t>w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emp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5" dirty="0">
                <a:latin typeface="Calibri"/>
                <a:cs typeface="Calibri"/>
              </a:rPr>
              <a:t>oyee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compan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dres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like</a:t>
            </a:r>
            <a:r>
              <a:rPr sz="1100" b="1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6463" y="1935211"/>
            <a:ext cx="3951604" cy="336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765" indent="-139065">
              <a:lnSpc>
                <a:spcPct val="100000"/>
              </a:lnSpc>
              <a:buFont typeface="Calibri"/>
              <a:buAutoNum type="arabicPeriod" startAt="3"/>
              <a:tabLst>
                <a:tab pos="152400" algn="l"/>
              </a:tabLst>
            </a:pPr>
            <a:r>
              <a:rPr sz="1100" b="1" spc="-5" dirty="0">
                <a:latin typeface="Calibri"/>
                <a:cs typeface="Calibri"/>
              </a:rPr>
              <a:t>Wha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doe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“</a:t>
            </a:r>
            <a:r>
              <a:rPr sz="1100" b="1" i="1" spc="-5" dirty="0">
                <a:latin typeface="Calibri"/>
                <a:cs typeface="Calibri"/>
              </a:rPr>
              <a:t>Th</a:t>
            </a:r>
            <a:r>
              <a:rPr sz="1100" b="1" i="1" dirty="0">
                <a:latin typeface="Calibri"/>
                <a:cs typeface="Calibri"/>
              </a:rPr>
              <a:t>e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firs</a:t>
            </a:r>
            <a:r>
              <a:rPr sz="1100" b="1" i="1" dirty="0">
                <a:latin typeface="Calibri"/>
                <a:cs typeface="Calibri"/>
              </a:rPr>
              <a:t>t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impressio</a:t>
            </a:r>
            <a:r>
              <a:rPr sz="1100" b="1" i="1" dirty="0">
                <a:latin typeface="Calibri"/>
                <a:cs typeface="Calibri"/>
              </a:rPr>
              <a:t>n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i</a:t>
            </a:r>
            <a:r>
              <a:rPr sz="1100" b="1" i="1" dirty="0">
                <a:latin typeface="Calibri"/>
                <a:cs typeface="Calibri"/>
              </a:rPr>
              <a:t>s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dirty="0">
                <a:latin typeface="Calibri"/>
                <a:cs typeface="Calibri"/>
              </a:rPr>
              <a:t>a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lastin</a:t>
            </a:r>
            <a:r>
              <a:rPr sz="1100" b="1" i="1" dirty="0">
                <a:latin typeface="Calibri"/>
                <a:cs typeface="Calibri"/>
              </a:rPr>
              <a:t>g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one</a:t>
            </a:r>
            <a:r>
              <a:rPr sz="1100" b="1" i="1" dirty="0">
                <a:latin typeface="Calibri"/>
                <a:cs typeface="Calibri"/>
              </a:rPr>
              <a:t>”</a:t>
            </a:r>
            <a:r>
              <a:rPr sz="1100" b="1" i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mean?</a:t>
            </a:r>
            <a:endParaRPr sz="1100">
              <a:latin typeface="Calibri"/>
              <a:cs typeface="Calibri"/>
            </a:endParaRPr>
          </a:p>
          <a:p>
            <a:pPr marL="311150" lvl="1" indent="-140970">
              <a:lnSpc>
                <a:spcPct val="100000"/>
              </a:lnSpc>
              <a:spcBef>
                <a:spcPts val="20"/>
              </a:spcBef>
              <a:buFont typeface="Calibri"/>
              <a:buAutoNum type="alphaLcParenR"/>
              <a:tabLst>
                <a:tab pos="311785" algn="l"/>
              </a:tabLst>
            </a:pP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chanc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impres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prospectiv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employer.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0872" y="2264674"/>
            <a:ext cx="5797550" cy="170815"/>
          </a:xfrm>
          <a:prstGeom prst="rect">
            <a:avLst/>
          </a:prstGeom>
          <a:solidFill>
            <a:srgbClr val="BFBFBF"/>
          </a:solidFill>
        </p:spPr>
        <p:txBody>
          <a:bodyPr vert="horz" wrap="square" lIns="0" tIns="0" rIns="0" bIns="0" rtlCol="0">
            <a:spAutoFit/>
          </a:bodyPr>
          <a:lstStyle/>
          <a:p>
            <a:pPr marL="175895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b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Wha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emp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5" dirty="0">
                <a:latin typeface="Calibri"/>
                <a:cs typeface="Calibri"/>
              </a:rPr>
              <a:t>oye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think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</a:t>
            </a:r>
            <a:r>
              <a:rPr sz="1100" b="1" dirty="0">
                <a:latin typeface="Calibri"/>
                <a:cs typeface="Calibri"/>
              </a:rPr>
              <a:t>u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initiall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affect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res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interview</a:t>
            </a:r>
            <a:r>
              <a:rPr sz="1100" b="1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44412" y="2447335"/>
            <a:ext cx="5299075" cy="336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5415" indent="-132715">
              <a:lnSpc>
                <a:spcPct val="100000"/>
              </a:lnSpc>
              <a:buFont typeface="Calibri"/>
              <a:buAutoNum type="alphaLcParenR" startAt="3"/>
              <a:tabLst>
                <a:tab pos="146050" algn="l"/>
              </a:tabLst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quit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challengin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impres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employe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ver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firs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60020" indent="-147320">
              <a:lnSpc>
                <a:spcPct val="100000"/>
              </a:lnSpc>
              <a:spcBef>
                <a:spcPts val="20"/>
              </a:spcBef>
              <a:buFont typeface="Calibri"/>
              <a:buAutoNum type="alphaLcParenR" startAt="3"/>
              <a:tabLst>
                <a:tab pos="160655" algn="l"/>
              </a:tabLst>
            </a:pP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firs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importan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affec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futur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6321" y="3297571"/>
            <a:ext cx="5788660" cy="6296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4670" algn="just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B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DURIN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INTERVIE</a:t>
            </a:r>
            <a:r>
              <a:rPr sz="1100" b="1" dirty="0">
                <a:latin typeface="Calibri"/>
                <a:cs typeface="Calibri"/>
              </a:rPr>
              <a:t>W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imes New Roman"/>
              <a:cs typeface="Times New Roman"/>
            </a:endParaRPr>
          </a:p>
          <a:p>
            <a:pPr marL="1804670" marR="5080" algn="just">
              <a:lnSpc>
                <a:spcPct val="113500"/>
              </a:lnSpc>
            </a:pP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situatio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var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one-to-on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contac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betwee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employe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organizatio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(personne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officer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campu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recruiter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departmen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manager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etc.)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pane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compose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several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differen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employee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representin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variou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level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functions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situatio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var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singl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organizational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representat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sequenc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severa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give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day.</a:t>
            </a:r>
            <a:endParaRPr sz="1100">
              <a:latin typeface="Calibri"/>
              <a:cs typeface="Calibri"/>
            </a:endParaRPr>
          </a:p>
          <a:p>
            <a:pPr marL="12700" marR="5080" algn="just">
              <a:lnSpc>
                <a:spcPct val="113700"/>
              </a:lnSpc>
              <a:spcBef>
                <a:spcPts val="10"/>
              </a:spcBef>
            </a:pPr>
            <a:r>
              <a:rPr sz="1100" spc="-5" dirty="0">
                <a:latin typeface="Calibri"/>
                <a:cs typeface="Calibri"/>
              </a:rPr>
              <a:t>Performanc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interviewing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in-baske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interviewing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anothe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5" dirty="0">
                <a:latin typeface="Calibri"/>
                <a:cs typeface="Calibri"/>
              </a:rPr>
              <a:t>uatio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whic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migh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find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yourself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case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aske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perfor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task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whic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possibl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entai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limite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amoun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time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Mistake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expected</a:t>
            </a:r>
            <a:r>
              <a:rPr sz="1100" dirty="0">
                <a:latin typeface="Calibri"/>
                <a:cs typeface="Calibri"/>
              </a:rPr>
              <a:t>;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employe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lookin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handle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yourself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Anothe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typ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</a:t>
            </a:r>
            <a:r>
              <a:rPr sz="1100" spc="-10" dirty="0">
                <a:latin typeface="Calibri"/>
                <a:cs typeface="Calibri"/>
              </a:rPr>
              <a:t>r</a:t>
            </a:r>
            <a:r>
              <a:rPr sz="1100" spc="-5" dirty="0">
                <a:latin typeface="Calibri"/>
                <a:cs typeface="Calibri"/>
              </a:rPr>
              <a:t>viewin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calle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behaviora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interviewing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employe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seek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predic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futur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behavio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examinin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pas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behavior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Remember</a:t>
            </a:r>
            <a:r>
              <a:rPr sz="1100" dirty="0">
                <a:latin typeface="Calibri"/>
                <a:cs typeface="Calibri"/>
              </a:rPr>
              <a:t>: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respon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activel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part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cipat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eac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Don’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assum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firs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communicate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other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organ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zation.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Breakin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Ic</a:t>
            </a:r>
            <a:r>
              <a:rPr sz="1100" b="1" dirty="0"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715" algn="just">
              <a:lnSpc>
                <a:spcPct val="113999"/>
              </a:lnSpc>
            </a:pP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state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introduction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unpredictable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tw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alike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depend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upo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s/h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contro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respon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control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Smile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ey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contac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fir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handshake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fairl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uprigh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chai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still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Spea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clearl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confidently.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6350" algn="just">
              <a:lnSpc>
                <a:spcPct val="113999"/>
              </a:lnSpc>
            </a:pP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beginnin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interviewer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usuall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star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of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basi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questionin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resum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fee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relaxed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Sinc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informatio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familia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becom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tens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read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start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concentrat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specifi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facts.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Question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(b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Interviewer</a:t>
            </a:r>
            <a:r>
              <a:rPr sz="1100" b="1" dirty="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715" algn="just">
              <a:lnSpc>
                <a:spcPct val="113999"/>
              </a:lnSpc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migh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stres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question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throw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kno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better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Stres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question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usuall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proble</a:t>
            </a:r>
            <a:r>
              <a:rPr sz="1100" spc="-20" dirty="0">
                <a:latin typeface="Calibri"/>
                <a:cs typeface="Calibri"/>
              </a:rPr>
              <a:t>m</a:t>
            </a:r>
            <a:r>
              <a:rPr sz="1100" spc="-5" dirty="0">
                <a:latin typeface="Calibri"/>
                <a:cs typeface="Calibri"/>
              </a:rPr>
              <a:t>-solvin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essence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righ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wron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answers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purpos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typ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questionin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reac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unde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pressure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6669" y="6843391"/>
            <a:ext cx="1784984" cy="16802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86108" y="926839"/>
            <a:ext cx="5788660" cy="8624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244">
              <a:lnSpc>
                <a:spcPct val="100000"/>
              </a:lnSpc>
            </a:pPr>
            <a:r>
              <a:rPr sz="1100" spc="1670" dirty="0">
                <a:latin typeface="Symbol"/>
                <a:cs typeface="Symbol"/>
              </a:rPr>
              <a:t></a:t>
            </a:r>
            <a:r>
              <a:rPr sz="1100" spc="1670" dirty="0">
                <a:latin typeface="Times New Roman"/>
                <a:cs typeface="Times New Roman"/>
              </a:rPr>
              <a:t>  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Don'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mumbl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one-wor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answers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283210" indent="-227965" algn="just">
              <a:lnSpc>
                <a:spcPct val="100000"/>
              </a:lnSpc>
              <a:spcBef>
                <a:spcPts val="165"/>
              </a:spcBef>
            </a:pPr>
            <a:r>
              <a:rPr sz="1100" spc="1670" dirty="0">
                <a:latin typeface="Symbol"/>
                <a:cs typeface="Symbol"/>
              </a:rPr>
              <a:t></a:t>
            </a:r>
            <a:r>
              <a:rPr sz="1100" spc="1670" dirty="0">
                <a:latin typeface="Times New Roman"/>
                <a:cs typeface="Times New Roman"/>
              </a:rPr>
              <a:t>  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Don’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5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memoris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answer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repea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word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sound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mechanica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boring,</a:t>
            </a:r>
            <a:endParaRPr sz="1100">
              <a:latin typeface="Calibri"/>
              <a:cs typeface="Calibri"/>
            </a:endParaRPr>
          </a:p>
          <a:p>
            <a:pPr marL="283210" marR="7620" algn="just">
              <a:lnSpc>
                <a:spcPct val="112700"/>
              </a:lnSpc>
              <a:spcBef>
                <a:spcPts val="25"/>
              </a:spcBef>
            </a:pP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you’l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stuc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aske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questio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whic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haven’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prepare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for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muc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bette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impressio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spea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naturally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283210" marR="6350" indent="-227965" algn="just">
              <a:lnSpc>
                <a:spcPct val="113399"/>
              </a:lnSpc>
              <a:spcBef>
                <a:spcPts val="15"/>
              </a:spcBef>
            </a:pPr>
            <a:r>
              <a:rPr sz="1100" spc="1670" dirty="0">
                <a:latin typeface="Symbol"/>
                <a:cs typeface="Symbol"/>
              </a:rPr>
              <a:t></a:t>
            </a:r>
            <a:r>
              <a:rPr sz="1100" spc="1670" dirty="0">
                <a:latin typeface="Times New Roman"/>
                <a:cs typeface="Times New Roman"/>
              </a:rPr>
              <a:t>  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answe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9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9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questio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9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spc="-10" dirty="0">
                <a:latin typeface="Calibri"/>
                <a:cs typeface="Calibri"/>
              </a:rPr>
              <a:t>h</a:t>
            </a:r>
            <a:r>
              <a:rPr sz="1100" b="1" spc="-5" dirty="0">
                <a:latin typeface="Calibri"/>
                <a:cs typeface="Calibri"/>
              </a:rPr>
              <a:t>a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9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wa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9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aske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giv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9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specifi</a:t>
            </a:r>
            <a:r>
              <a:rPr sz="1100" b="1" dirty="0">
                <a:latin typeface="Calibri"/>
                <a:cs typeface="Calibri"/>
              </a:rPr>
              <a:t>c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9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answer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9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with</a:t>
            </a:r>
            <a:r>
              <a:rPr sz="1100" b="1" spc="-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examples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example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ask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learn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las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job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could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say</a:t>
            </a:r>
            <a:r>
              <a:rPr sz="1100" dirty="0">
                <a:latin typeface="Calibri"/>
                <a:cs typeface="Calibri"/>
              </a:rPr>
              <a:t>: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I</a:t>
            </a:r>
            <a:r>
              <a:rPr sz="1100" i="1" dirty="0">
                <a:latin typeface="Calibri"/>
                <a:cs typeface="Calibri"/>
              </a:rPr>
              <a:t>n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m</a:t>
            </a:r>
            <a:r>
              <a:rPr sz="1100" i="1" dirty="0">
                <a:latin typeface="Calibri"/>
                <a:cs typeface="Calibri"/>
              </a:rPr>
              <a:t>y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rol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a</a:t>
            </a:r>
            <a:r>
              <a:rPr sz="1100" i="1" dirty="0">
                <a:latin typeface="Calibri"/>
                <a:cs typeface="Calibri"/>
              </a:rPr>
              <a:t>s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assistan</a:t>
            </a:r>
            <a:r>
              <a:rPr sz="1100" i="1" dirty="0">
                <a:latin typeface="Calibri"/>
                <a:cs typeface="Calibri"/>
              </a:rPr>
              <a:t>t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manager</a:t>
            </a:r>
            <a:r>
              <a:rPr sz="1100" i="1" dirty="0">
                <a:latin typeface="Calibri"/>
                <a:cs typeface="Calibri"/>
              </a:rPr>
              <a:t>,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I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improve</a:t>
            </a:r>
            <a:r>
              <a:rPr sz="1100" i="1" dirty="0">
                <a:latin typeface="Calibri"/>
                <a:cs typeface="Calibri"/>
              </a:rPr>
              <a:t>d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m</a:t>
            </a:r>
            <a:r>
              <a:rPr sz="1100" i="1" dirty="0">
                <a:latin typeface="Calibri"/>
                <a:cs typeface="Calibri"/>
              </a:rPr>
              <a:t>y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organisationa</a:t>
            </a:r>
            <a:r>
              <a:rPr sz="1100" i="1" dirty="0">
                <a:latin typeface="Calibri"/>
                <a:cs typeface="Calibri"/>
              </a:rPr>
              <a:t>l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skill</a:t>
            </a:r>
            <a:r>
              <a:rPr sz="1100" i="1" dirty="0">
                <a:latin typeface="Calibri"/>
                <a:cs typeface="Calibri"/>
              </a:rPr>
              <a:t>s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a</a:t>
            </a:r>
            <a:r>
              <a:rPr sz="1100" i="1" dirty="0">
                <a:latin typeface="Calibri"/>
                <a:cs typeface="Calibri"/>
              </a:rPr>
              <a:t>s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I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wa</a:t>
            </a:r>
            <a:r>
              <a:rPr sz="1100" i="1" dirty="0">
                <a:latin typeface="Calibri"/>
                <a:cs typeface="Calibri"/>
              </a:rPr>
              <a:t>s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responsibl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fo</a:t>
            </a:r>
            <a:r>
              <a:rPr sz="1100" i="1" dirty="0">
                <a:latin typeface="Calibri"/>
                <a:cs typeface="Calibri"/>
              </a:rPr>
              <a:t>r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organisin</a:t>
            </a:r>
            <a:r>
              <a:rPr sz="1100" i="1" dirty="0">
                <a:latin typeface="Calibri"/>
                <a:cs typeface="Calibri"/>
              </a:rPr>
              <a:t>g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th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wor</a:t>
            </a:r>
            <a:r>
              <a:rPr sz="1100" i="1" dirty="0">
                <a:latin typeface="Calibri"/>
                <a:cs typeface="Calibri"/>
              </a:rPr>
              <a:t>k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schedule</a:t>
            </a:r>
            <a:r>
              <a:rPr sz="1100" i="1" dirty="0">
                <a:latin typeface="Calibri"/>
                <a:cs typeface="Calibri"/>
              </a:rPr>
              <a:t>s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o</a:t>
            </a:r>
            <a:r>
              <a:rPr sz="1100" i="1" dirty="0">
                <a:latin typeface="Calibri"/>
                <a:cs typeface="Calibri"/>
              </a:rPr>
              <a:t>f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1</a:t>
            </a:r>
            <a:r>
              <a:rPr sz="1100" i="1" dirty="0">
                <a:latin typeface="Calibri"/>
                <a:cs typeface="Calibri"/>
              </a:rPr>
              <a:t>0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ful</a:t>
            </a:r>
            <a:r>
              <a:rPr sz="1100" i="1" spc="-10" dirty="0">
                <a:latin typeface="Calibri"/>
                <a:cs typeface="Calibri"/>
              </a:rPr>
              <a:t>l</a:t>
            </a:r>
            <a:r>
              <a:rPr sz="1100" i="1" spc="-5" dirty="0">
                <a:latin typeface="Calibri"/>
                <a:cs typeface="Calibri"/>
              </a:rPr>
              <a:t>-tim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an</a:t>
            </a:r>
            <a:r>
              <a:rPr sz="1100" i="1" dirty="0">
                <a:latin typeface="Calibri"/>
                <a:cs typeface="Calibri"/>
              </a:rPr>
              <a:t>d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5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part-tim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staff.</a:t>
            </a:r>
            <a:endParaRPr sz="1100">
              <a:latin typeface="Calibri"/>
              <a:cs typeface="Calibri"/>
            </a:endParaRPr>
          </a:p>
          <a:p>
            <a:pPr marL="283210" marR="5080" indent="-227965" algn="just">
              <a:lnSpc>
                <a:spcPct val="113700"/>
              </a:lnSpc>
              <a:spcBef>
                <a:spcPts val="10"/>
              </a:spcBef>
            </a:pPr>
            <a:r>
              <a:rPr sz="1100" spc="1670" dirty="0">
                <a:latin typeface="Symbol"/>
                <a:cs typeface="Symbol"/>
              </a:rPr>
              <a:t></a:t>
            </a:r>
            <a:r>
              <a:rPr sz="1100" spc="1670" dirty="0">
                <a:latin typeface="Times New Roman"/>
                <a:cs typeface="Times New Roman"/>
              </a:rPr>
              <a:t>  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questio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read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answe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salar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expected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resum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prope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mentio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salaries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eve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ope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applicatio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for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writ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‘negotiab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5" dirty="0">
                <a:latin typeface="Calibri"/>
                <a:cs typeface="Calibri"/>
              </a:rPr>
              <a:t>e’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migh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aske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figure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Kno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person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genera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qualification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offere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startin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salarie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position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simila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whic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interviewing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handl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salar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question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salar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range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prepare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bac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salar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reques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specifi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informatio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educat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experience.</a:t>
            </a:r>
            <a:endParaRPr sz="1100">
              <a:latin typeface="Calibri"/>
              <a:cs typeface="Calibri"/>
            </a:endParaRPr>
          </a:p>
          <a:p>
            <a:pPr marL="283210" indent="-227965" algn="just">
              <a:lnSpc>
                <a:spcPct val="100000"/>
              </a:lnSpc>
              <a:spcBef>
                <a:spcPts val="165"/>
              </a:spcBef>
            </a:pPr>
            <a:r>
              <a:rPr sz="1100" spc="1670" dirty="0">
                <a:latin typeface="Symbol"/>
                <a:cs typeface="Symbol"/>
              </a:rPr>
              <a:t></a:t>
            </a:r>
            <a:r>
              <a:rPr sz="1100" spc="1670" dirty="0">
                <a:latin typeface="Times New Roman"/>
                <a:cs typeface="Times New Roman"/>
              </a:rPr>
              <a:t>  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Tel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1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1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truth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Don'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exaggerate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mus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ALWAY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tel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trut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yoursel</a:t>
            </a:r>
            <a:r>
              <a:rPr sz="1100" dirty="0">
                <a:latin typeface="Calibri"/>
                <a:cs typeface="Calibri"/>
              </a:rPr>
              <a:t>f</a:t>
            </a:r>
            <a:endParaRPr sz="1100">
              <a:latin typeface="Calibri"/>
              <a:cs typeface="Calibri"/>
            </a:endParaRPr>
          </a:p>
          <a:p>
            <a:pPr marL="283210" marR="6350" algn="just">
              <a:lnSpc>
                <a:spcPct val="113399"/>
              </a:lnSpc>
              <a:spcBef>
                <a:spcPts val="15"/>
              </a:spcBef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positiv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light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par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stackin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shelve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loca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supermarke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isn’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‘</a:t>
            </a:r>
            <a:r>
              <a:rPr sz="1100" i="1" u="sng" spc="-5" dirty="0">
                <a:latin typeface="Calibri"/>
                <a:cs typeface="Calibri"/>
              </a:rPr>
              <a:t>just/onl</a:t>
            </a:r>
            <a:r>
              <a:rPr sz="1100" i="1" u="sng" dirty="0">
                <a:latin typeface="Calibri"/>
                <a:cs typeface="Calibri"/>
              </a:rPr>
              <a:t>y</a:t>
            </a:r>
            <a:r>
              <a:rPr sz="1100" i="1" spc="9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a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part-tim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12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job</a:t>
            </a:r>
            <a:r>
              <a:rPr sz="1100" i="1" dirty="0">
                <a:latin typeface="Calibri"/>
                <a:cs typeface="Calibri"/>
              </a:rPr>
              <a:t>’</a:t>
            </a:r>
            <a:r>
              <a:rPr sz="1100" i="1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‘</a:t>
            </a:r>
            <a:r>
              <a:rPr sz="1100" i="1" dirty="0">
                <a:latin typeface="Calibri"/>
                <a:cs typeface="Calibri"/>
              </a:rPr>
              <a:t>a</a:t>
            </a:r>
            <a:r>
              <a:rPr sz="1100" i="1" spc="12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fantasti</a:t>
            </a:r>
            <a:r>
              <a:rPr sz="1100" i="1" dirty="0">
                <a:latin typeface="Calibri"/>
                <a:cs typeface="Calibri"/>
              </a:rPr>
              <a:t>c</a:t>
            </a:r>
            <a:r>
              <a:rPr sz="1100" i="1" spc="12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opportunity</a:t>
            </a:r>
            <a:r>
              <a:rPr sz="1100" i="1" dirty="0">
                <a:latin typeface="Calibri"/>
                <a:cs typeface="Calibri"/>
              </a:rPr>
              <a:t>’</a:t>
            </a:r>
            <a:r>
              <a:rPr sz="1100" i="1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u="sng" spc="-5" dirty="0">
                <a:latin typeface="Calibri"/>
                <a:cs typeface="Calibri"/>
              </a:rPr>
              <a:t>i</a:t>
            </a:r>
            <a:r>
              <a:rPr sz="1100" u="sng" dirty="0">
                <a:latin typeface="Calibri"/>
                <a:cs typeface="Calibri"/>
              </a:rPr>
              <a:t>s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‘</a:t>
            </a:r>
            <a:r>
              <a:rPr sz="1100" i="1" dirty="0">
                <a:latin typeface="Calibri"/>
                <a:cs typeface="Calibri"/>
              </a:rPr>
              <a:t>a</a:t>
            </a:r>
            <a:r>
              <a:rPr sz="1100" i="1" spc="12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chanc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12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</a:t>
            </a:r>
            <a:r>
              <a:rPr sz="1100" i="1" dirty="0">
                <a:latin typeface="Calibri"/>
                <a:cs typeface="Calibri"/>
              </a:rPr>
              <a:t>o</a:t>
            </a:r>
            <a:r>
              <a:rPr sz="1100" i="1" spc="12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mee</a:t>
            </a:r>
            <a:r>
              <a:rPr sz="1100" i="1" dirty="0">
                <a:latin typeface="Calibri"/>
                <a:cs typeface="Calibri"/>
              </a:rPr>
              <a:t>t</a:t>
            </a:r>
            <a:r>
              <a:rPr sz="1100" i="1" spc="12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people</a:t>
            </a:r>
            <a:r>
              <a:rPr sz="1100" i="1" dirty="0">
                <a:latin typeface="Calibri"/>
                <a:cs typeface="Calibri"/>
              </a:rPr>
              <a:t>,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experienc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a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retai</a:t>
            </a:r>
            <a:r>
              <a:rPr sz="1100" i="1" dirty="0">
                <a:latin typeface="Calibri"/>
                <a:cs typeface="Calibri"/>
              </a:rPr>
              <a:t>l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environmen</a:t>
            </a:r>
            <a:r>
              <a:rPr sz="1100" i="1" dirty="0">
                <a:latin typeface="Calibri"/>
                <a:cs typeface="Calibri"/>
              </a:rPr>
              <a:t>t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an</a:t>
            </a:r>
            <a:r>
              <a:rPr sz="1100" i="1" dirty="0">
                <a:latin typeface="Calibri"/>
                <a:cs typeface="Calibri"/>
              </a:rPr>
              <a:t>d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ear</a:t>
            </a:r>
            <a:r>
              <a:rPr sz="1100" i="1" dirty="0">
                <a:latin typeface="Calibri"/>
                <a:cs typeface="Calibri"/>
              </a:rPr>
              <a:t>n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som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mone</a:t>
            </a:r>
            <a:r>
              <a:rPr sz="1100" i="1" dirty="0">
                <a:latin typeface="Calibri"/>
                <a:cs typeface="Calibri"/>
              </a:rPr>
              <a:t>y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</a:t>
            </a:r>
            <a:r>
              <a:rPr sz="1100" i="1" dirty="0">
                <a:latin typeface="Calibri"/>
                <a:cs typeface="Calibri"/>
              </a:rPr>
              <a:t>o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suppor</a:t>
            </a:r>
            <a:r>
              <a:rPr sz="1100" i="1" dirty="0">
                <a:latin typeface="Calibri"/>
                <a:cs typeface="Calibri"/>
              </a:rPr>
              <a:t>t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m</a:t>
            </a:r>
            <a:r>
              <a:rPr sz="1100" i="1" dirty="0">
                <a:latin typeface="Calibri"/>
                <a:cs typeface="Calibri"/>
              </a:rPr>
              <a:t>y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studies</a:t>
            </a:r>
            <a:r>
              <a:rPr sz="1100" i="1" spc="-25" dirty="0">
                <a:latin typeface="Calibri"/>
                <a:cs typeface="Calibri"/>
              </a:rPr>
              <a:t>’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283210" indent="-227965" algn="just">
              <a:lnSpc>
                <a:spcPct val="100000"/>
              </a:lnSpc>
              <a:spcBef>
                <a:spcPts val="165"/>
              </a:spcBef>
            </a:pPr>
            <a:r>
              <a:rPr sz="1100" spc="1670" dirty="0">
                <a:latin typeface="Symbol"/>
                <a:cs typeface="Symbol"/>
              </a:rPr>
              <a:t></a:t>
            </a:r>
            <a:r>
              <a:rPr sz="1100" spc="1670" dirty="0">
                <a:latin typeface="Times New Roman"/>
                <a:cs typeface="Times New Roman"/>
              </a:rPr>
              <a:t>  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Don'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2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pani</a:t>
            </a:r>
            <a:r>
              <a:rPr sz="1100" b="1" dirty="0">
                <a:latin typeface="Calibri"/>
                <a:cs typeface="Calibri"/>
              </a:rPr>
              <a:t>c</a:t>
            </a:r>
            <a:r>
              <a:rPr sz="1100" b="1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ask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tal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problem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</a:t>
            </a:r>
            <a:r>
              <a:rPr sz="1100" spc="-10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briefl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describ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endParaRPr sz="1100">
              <a:latin typeface="Calibri"/>
              <a:cs typeface="Calibri"/>
            </a:endParaRPr>
          </a:p>
          <a:p>
            <a:pPr marL="283210" marR="6350" algn="just">
              <a:lnSpc>
                <a:spcPct val="113700"/>
              </a:lnSpc>
              <a:spcBef>
                <a:spcPts val="10"/>
              </a:spcBef>
            </a:pPr>
            <a:r>
              <a:rPr sz="1100" spc="-5" dirty="0">
                <a:latin typeface="Calibri"/>
                <a:cs typeface="Calibri"/>
              </a:rPr>
              <a:t>problem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explai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trie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solv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it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5" dirty="0">
                <a:latin typeface="Calibri"/>
                <a:cs typeface="Calibri"/>
              </a:rPr>
              <a:t>ometh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successfu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solution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example</a:t>
            </a:r>
            <a:r>
              <a:rPr sz="1100" dirty="0">
                <a:latin typeface="Calibri"/>
                <a:cs typeface="Calibri"/>
              </a:rPr>
              <a:t>: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‘</a:t>
            </a:r>
            <a:r>
              <a:rPr sz="1100" i="1" spc="-5" dirty="0">
                <a:latin typeface="Calibri"/>
                <a:cs typeface="Calibri"/>
              </a:rPr>
              <a:t>Th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workloa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o</a:t>
            </a:r>
            <a:r>
              <a:rPr sz="1100" i="1" dirty="0">
                <a:latin typeface="Calibri"/>
                <a:cs typeface="Calibri"/>
              </a:rPr>
              <a:t>n</a:t>
            </a:r>
            <a:r>
              <a:rPr sz="1100" i="1" spc="6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m</a:t>
            </a:r>
            <a:r>
              <a:rPr sz="1100" i="1" dirty="0">
                <a:latin typeface="Calibri"/>
                <a:cs typeface="Calibri"/>
              </a:rPr>
              <a:t>y</a:t>
            </a:r>
            <a:r>
              <a:rPr sz="1100" i="1" spc="6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degre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6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cours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6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wa</a:t>
            </a:r>
            <a:r>
              <a:rPr sz="1100" i="1" dirty="0">
                <a:latin typeface="Calibri"/>
                <a:cs typeface="Calibri"/>
              </a:rPr>
              <a:t>s</a:t>
            </a:r>
            <a:r>
              <a:rPr sz="1100" i="1" spc="6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ver</a:t>
            </a:r>
            <a:r>
              <a:rPr sz="1100" i="1" dirty="0">
                <a:latin typeface="Calibri"/>
                <a:cs typeface="Calibri"/>
              </a:rPr>
              <a:t>y</a:t>
            </a:r>
            <a:r>
              <a:rPr sz="1100" i="1" spc="6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hig</a:t>
            </a:r>
            <a:r>
              <a:rPr sz="1100" i="1" dirty="0">
                <a:latin typeface="Calibri"/>
                <a:cs typeface="Calibri"/>
              </a:rPr>
              <a:t>h</a:t>
            </a:r>
            <a:r>
              <a:rPr sz="1100" i="1" spc="6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an</a:t>
            </a:r>
            <a:r>
              <a:rPr sz="1100" i="1" dirty="0">
                <a:latin typeface="Calibri"/>
                <a:cs typeface="Calibri"/>
              </a:rPr>
              <a:t>d</a:t>
            </a:r>
            <a:r>
              <a:rPr sz="1100" i="1" spc="6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I</a:t>
            </a:r>
            <a:r>
              <a:rPr sz="1100" i="1" spc="6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foun</a:t>
            </a:r>
            <a:r>
              <a:rPr sz="1100" i="1" dirty="0">
                <a:latin typeface="Calibri"/>
                <a:cs typeface="Calibri"/>
              </a:rPr>
              <a:t>d</a:t>
            </a:r>
            <a:r>
              <a:rPr sz="1100" i="1" spc="6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mysel</a:t>
            </a:r>
            <a:r>
              <a:rPr sz="1100" i="1" dirty="0">
                <a:latin typeface="Calibri"/>
                <a:cs typeface="Calibri"/>
              </a:rPr>
              <a:t>f</a:t>
            </a:r>
            <a:r>
              <a:rPr sz="1100" i="1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fallin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behind</a:t>
            </a:r>
            <a:r>
              <a:rPr sz="1100" i="1" dirty="0">
                <a:latin typeface="Calibri"/>
                <a:cs typeface="Calibri"/>
              </a:rPr>
              <a:t>.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105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I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10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solve</a:t>
            </a:r>
            <a:r>
              <a:rPr sz="1100" i="1" dirty="0">
                <a:latin typeface="Calibri"/>
                <a:cs typeface="Calibri"/>
              </a:rPr>
              <a:t>d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11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th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11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proble</a:t>
            </a:r>
            <a:r>
              <a:rPr sz="1100" i="1" dirty="0">
                <a:latin typeface="Calibri"/>
                <a:cs typeface="Calibri"/>
              </a:rPr>
              <a:t>m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11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b</a:t>
            </a:r>
            <a:r>
              <a:rPr sz="1100" i="1" dirty="0">
                <a:latin typeface="Calibri"/>
                <a:cs typeface="Calibri"/>
              </a:rPr>
              <a:t>y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11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makin</a:t>
            </a:r>
            <a:r>
              <a:rPr sz="1100" i="1" dirty="0">
                <a:latin typeface="Calibri"/>
                <a:cs typeface="Calibri"/>
              </a:rPr>
              <a:t>g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11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a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11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stud</a:t>
            </a:r>
            <a:r>
              <a:rPr sz="1100" i="1" dirty="0">
                <a:latin typeface="Calibri"/>
                <a:cs typeface="Calibri"/>
              </a:rPr>
              <a:t>y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11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timetable</a:t>
            </a:r>
            <a:r>
              <a:rPr sz="1100" i="1" dirty="0">
                <a:latin typeface="Calibri"/>
                <a:cs typeface="Calibri"/>
              </a:rPr>
              <a:t>,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10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s</a:t>
            </a:r>
            <a:r>
              <a:rPr sz="1100" i="1" dirty="0">
                <a:latin typeface="Calibri"/>
                <a:cs typeface="Calibri"/>
              </a:rPr>
              <a:t>o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11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I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10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didn’</a:t>
            </a:r>
            <a:r>
              <a:rPr sz="1100" i="1" dirty="0">
                <a:latin typeface="Calibri"/>
                <a:cs typeface="Calibri"/>
              </a:rPr>
              <a:t>t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10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spen</a:t>
            </a:r>
            <a:r>
              <a:rPr sz="1100" i="1" dirty="0">
                <a:latin typeface="Calibri"/>
                <a:cs typeface="Calibri"/>
              </a:rPr>
              <a:t>d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11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to</a:t>
            </a:r>
            <a:r>
              <a:rPr sz="1100" i="1" dirty="0">
                <a:latin typeface="Calibri"/>
                <a:cs typeface="Calibri"/>
              </a:rPr>
              <a:t>o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11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muc</a:t>
            </a:r>
            <a:r>
              <a:rPr sz="1100" i="1" dirty="0">
                <a:latin typeface="Calibri"/>
                <a:cs typeface="Calibri"/>
              </a:rPr>
              <a:t>h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11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tim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workin</a:t>
            </a:r>
            <a:r>
              <a:rPr sz="1100" i="1" dirty="0">
                <a:latin typeface="Calibri"/>
                <a:cs typeface="Calibri"/>
              </a:rPr>
              <a:t>g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o</a:t>
            </a:r>
            <a:r>
              <a:rPr sz="1100" i="1" dirty="0">
                <a:latin typeface="Calibri"/>
                <a:cs typeface="Calibri"/>
              </a:rPr>
              <a:t>n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eac</a:t>
            </a:r>
            <a:r>
              <a:rPr sz="1100" i="1" dirty="0">
                <a:latin typeface="Calibri"/>
                <a:cs typeface="Calibri"/>
              </a:rPr>
              <a:t>h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essay</a:t>
            </a:r>
            <a:r>
              <a:rPr sz="1100" i="1" dirty="0">
                <a:latin typeface="Calibri"/>
                <a:cs typeface="Calibri"/>
              </a:rPr>
              <a:t>.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I</a:t>
            </a:r>
            <a:r>
              <a:rPr sz="1100" i="1" spc="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als</a:t>
            </a:r>
            <a:r>
              <a:rPr sz="1100" i="1" dirty="0">
                <a:latin typeface="Calibri"/>
                <a:cs typeface="Calibri"/>
              </a:rPr>
              <a:t>o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booke</a:t>
            </a:r>
            <a:r>
              <a:rPr sz="1100" i="1" dirty="0">
                <a:latin typeface="Calibri"/>
                <a:cs typeface="Calibri"/>
              </a:rPr>
              <a:t>d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a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coupl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o</a:t>
            </a:r>
            <a:r>
              <a:rPr sz="1100" i="1" dirty="0">
                <a:latin typeface="Calibri"/>
                <a:cs typeface="Calibri"/>
              </a:rPr>
              <a:t>f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on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5" dirty="0">
                <a:latin typeface="Calibri"/>
                <a:cs typeface="Calibri"/>
              </a:rPr>
              <a:t>-to-on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session</a:t>
            </a:r>
            <a:r>
              <a:rPr sz="1100" i="1" dirty="0">
                <a:latin typeface="Calibri"/>
                <a:cs typeface="Calibri"/>
              </a:rPr>
              <a:t>s</a:t>
            </a:r>
            <a:r>
              <a:rPr sz="1100" i="1" spc="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wit</a:t>
            </a:r>
            <a:r>
              <a:rPr sz="1100" i="1" dirty="0">
                <a:latin typeface="Calibri"/>
                <a:cs typeface="Calibri"/>
              </a:rPr>
              <a:t>h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m</a:t>
            </a:r>
            <a:r>
              <a:rPr sz="1100" i="1" dirty="0">
                <a:latin typeface="Calibri"/>
                <a:cs typeface="Calibri"/>
              </a:rPr>
              <a:t>y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sociolog</a:t>
            </a:r>
            <a:r>
              <a:rPr sz="1100" i="1" dirty="0">
                <a:latin typeface="Calibri"/>
                <a:cs typeface="Calibri"/>
              </a:rPr>
              <a:t>y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teacher,</a:t>
            </a:r>
            <a:r>
              <a:rPr sz="1100" i="1" spc="-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whic</a:t>
            </a:r>
            <a:r>
              <a:rPr sz="1100" i="1" dirty="0">
                <a:latin typeface="Calibri"/>
                <a:cs typeface="Calibri"/>
              </a:rPr>
              <a:t>h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save</a:t>
            </a:r>
            <a:r>
              <a:rPr sz="1100" i="1" dirty="0">
                <a:latin typeface="Calibri"/>
                <a:cs typeface="Calibri"/>
              </a:rPr>
              <a:t>d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m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a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lo</a:t>
            </a:r>
            <a:r>
              <a:rPr sz="1100" i="1" dirty="0">
                <a:latin typeface="Calibri"/>
                <a:cs typeface="Calibri"/>
              </a:rPr>
              <a:t>t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o</a:t>
            </a:r>
            <a:r>
              <a:rPr sz="1100" i="1" dirty="0">
                <a:latin typeface="Calibri"/>
                <a:cs typeface="Calibri"/>
              </a:rPr>
              <a:t>f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time</a:t>
            </a:r>
            <a:r>
              <a:rPr sz="1100" i="1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Question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(b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Applicants</a:t>
            </a:r>
            <a:r>
              <a:rPr sz="1100" b="1" dirty="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282575" indent="-227965" algn="just">
              <a:lnSpc>
                <a:spcPct val="100000"/>
              </a:lnSpc>
              <a:spcBef>
                <a:spcPts val="165"/>
              </a:spcBef>
            </a:pPr>
            <a:r>
              <a:rPr sz="1100" spc="1670" dirty="0">
                <a:latin typeface="Symbol"/>
                <a:cs typeface="Symbol"/>
              </a:rPr>
              <a:t></a:t>
            </a:r>
            <a:r>
              <a:rPr sz="1100" spc="1670" dirty="0">
                <a:latin typeface="Times New Roman"/>
                <a:cs typeface="Times New Roman"/>
              </a:rPr>
              <a:t>  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Durin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actua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don'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afrai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as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repea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somethin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endParaRPr sz="1100">
              <a:latin typeface="Calibri"/>
              <a:cs typeface="Calibri"/>
            </a:endParaRPr>
          </a:p>
          <a:p>
            <a:pPr marL="282575" marR="6350" algn="just">
              <a:lnSpc>
                <a:spcPct val="113700"/>
              </a:lnSpc>
              <a:spcBef>
                <a:spcPts val="10"/>
              </a:spcBef>
            </a:pPr>
            <a:r>
              <a:rPr sz="1100" spc="-5" dirty="0">
                <a:latin typeface="Calibri"/>
                <a:cs typeface="Calibri"/>
              </a:rPr>
              <a:t>don’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understan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it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chec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understanding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repea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questio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ow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words</a:t>
            </a:r>
            <a:r>
              <a:rPr sz="1100" dirty="0">
                <a:latin typeface="Calibri"/>
                <a:cs typeface="Calibri"/>
              </a:rPr>
              <a:t>: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‘S</a:t>
            </a:r>
            <a:r>
              <a:rPr sz="1100" i="1" dirty="0">
                <a:latin typeface="Calibri"/>
                <a:cs typeface="Calibri"/>
              </a:rPr>
              <a:t>o</a:t>
            </a:r>
            <a:r>
              <a:rPr sz="1100" i="1" spc="-1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you’r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askin</a:t>
            </a:r>
            <a:r>
              <a:rPr sz="1100" i="1" dirty="0">
                <a:latin typeface="Calibri"/>
                <a:cs typeface="Calibri"/>
              </a:rPr>
              <a:t>g</a:t>
            </a:r>
            <a:r>
              <a:rPr sz="1100" i="1" spc="-1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me….</a:t>
            </a:r>
            <a:r>
              <a:rPr sz="1100" i="1" dirty="0">
                <a:latin typeface="Calibri"/>
                <a:cs typeface="Calibri"/>
              </a:rPr>
              <a:t>’</a:t>
            </a:r>
            <a:r>
              <a:rPr sz="1100" i="1" spc="-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‘Yo</a:t>
            </a:r>
            <a:r>
              <a:rPr sz="1100" i="1" dirty="0">
                <a:latin typeface="Calibri"/>
                <a:cs typeface="Calibri"/>
              </a:rPr>
              <a:t>u</a:t>
            </a:r>
            <a:r>
              <a:rPr sz="1100" i="1" spc="-1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mea</a:t>
            </a:r>
            <a:r>
              <a:rPr sz="1100" i="1" dirty="0">
                <a:latin typeface="Calibri"/>
                <a:cs typeface="Calibri"/>
              </a:rPr>
              <a:t>n</a:t>
            </a:r>
            <a:r>
              <a:rPr sz="1100" i="1" spc="-1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yo</a:t>
            </a:r>
            <a:r>
              <a:rPr sz="1100" i="1" dirty="0">
                <a:latin typeface="Calibri"/>
                <a:cs typeface="Calibri"/>
              </a:rPr>
              <a:t>u</a:t>
            </a:r>
            <a:r>
              <a:rPr sz="1100" i="1" spc="-1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wan</a:t>
            </a:r>
            <a:r>
              <a:rPr sz="1100" i="1" dirty="0">
                <a:latin typeface="Calibri"/>
                <a:cs typeface="Calibri"/>
              </a:rPr>
              <a:t>t</a:t>
            </a:r>
            <a:r>
              <a:rPr sz="1100" i="1" spc="-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</a:t>
            </a:r>
            <a:r>
              <a:rPr sz="1100" i="1" dirty="0">
                <a:latin typeface="Calibri"/>
                <a:cs typeface="Calibri"/>
              </a:rPr>
              <a:t>o</a:t>
            </a:r>
            <a:r>
              <a:rPr sz="1100" i="1" spc="-1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know…</a:t>
            </a:r>
            <a:r>
              <a:rPr sz="1100" i="1" dirty="0">
                <a:latin typeface="Calibri"/>
                <a:cs typeface="Calibri"/>
              </a:rPr>
              <a:t>’</a:t>
            </a:r>
            <a:r>
              <a:rPr sz="1100" i="1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answer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Don'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preten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understan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somethin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don’t.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1150">
              <a:latin typeface="Times New Roman"/>
              <a:cs typeface="Times New Roman"/>
            </a:endParaRPr>
          </a:p>
          <a:p>
            <a:pPr marL="282575" marR="1635125" indent="-227965" algn="just">
              <a:lnSpc>
                <a:spcPct val="113700"/>
              </a:lnSpc>
            </a:pPr>
            <a:r>
              <a:rPr sz="1100" spc="1670" dirty="0">
                <a:latin typeface="Symbol"/>
                <a:cs typeface="Symbol"/>
              </a:rPr>
              <a:t></a:t>
            </a:r>
            <a:r>
              <a:rPr sz="1100" spc="1670" dirty="0">
                <a:latin typeface="Times New Roman"/>
                <a:cs typeface="Times New Roman"/>
              </a:rPr>
              <a:t>  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polit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questio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form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I</a:t>
            </a:r>
            <a:r>
              <a:rPr sz="1100" i="1" spc="3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wa</a:t>
            </a:r>
            <a:r>
              <a:rPr sz="1100" i="1" dirty="0">
                <a:latin typeface="Calibri"/>
                <a:cs typeface="Calibri"/>
              </a:rPr>
              <a:t>s</a:t>
            </a:r>
            <a:r>
              <a:rPr sz="1100" i="1" spc="3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wondering..</a:t>
            </a:r>
            <a:r>
              <a:rPr sz="1100" i="1" dirty="0">
                <a:latin typeface="Calibri"/>
                <a:cs typeface="Calibri"/>
              </a:rPr>
              <a:t>.</a:t>
            </a:r>
            <a:r>
              <a:rPr sz="1100" i="1" spc="4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Coul</a:t>
            </a:r>
            <a:r>
              <a:rPr sz="1100" i="1" dirty="0">
                <a:latin typeface="Calibri"/>
                <a:cs typeface="Calibri"/>
              </a:rPr>
              <a:t>d</a:t>
            </a:r>
            <a:r>
              <a:rPr sz="1100" i="1" spc="3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yo</a:t>
            </a:r>
            <a:r>
              <a:rPr sz="1100" i="1" dirty="0">
                <a:latin typeface="Calibri"/>
                <a:cs typeface="Calibri"/>
              </a:rPr>
              <a:t>u</a:t>
            </a:r>
            <a:r>
              <a:rPr sz="1100" i="1" spc="3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tel</a:t>
            </a:r>
            <a:r>
              <a:rPr sz="1100" i="1" dirty="0">
                <a:latin typeface="Calibri"/>
                <a:cs typeface="Calibri"/>
              </a:rPr>
              <a:t>l</a:t>
            </a:r>
            <a:r>
              <a:rPr sz="1100" i="1" spc="4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m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a</a:t>
            </a:r>
            <a:r>
              <a:rPr sz="1100" i="1" spc="-1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littl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1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bi</a:t>
            </a:r>
            <a:r>
              <a:rPr sz="1100" i="1" dirty="0">
                <a:latin typeface="Calibri"/>
                <a:cs typeface="Calibri"/>
              </a:rPr>
              <a:t>t</a:t>
            </a:r>
            <a:r>
              <a:rPr sz="1100" i="1" spc="-1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about...</a:t>
            </a:r>
            <a:r>
              <a:rPr sz="1100" i="1" dirty="0">
                <a:latin typeface="Calibri"/>
                <a:cs typeface="Calibri"/>
              </a:rPr>
              <a:t>?</a:t>
            </a:r>
            <a:r>
              <a:rPr sz="1100" i="1" spc="-1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I'</a:t>
            </a:r>
            <a:r>
              <a:rPr sz="1100" i="1" dirty="0">
                <a:latin typeface="Calibri"/>
                <a:cs typeface="Calibri"/>
              </a:rPr>
              <a:t>d</a:t>
            </a:r>
            <a:r>
              <a:rPr sz="1100" i="1" spc="-1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lik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1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</a:t>
            </a:r>
            <a:r>
              <a:rPr sz="1100" i="1" dirty="0">
                <a:latin typeface="Calibri"/>
                <a:cs typeface="Calibri"/>
              </a:rPr>
              <a:t>o</a:t>
            </a:r>
            <a:r>
              <a:rPr sz="1100" i="1" spc="-1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kno</a:t>
            </a:r>
            <a:r>
              <a:rPr sz="1100" i="1" dirty="0">
                <a:latin typeface="Calibri"/>
                <a:cs typeface="Calibri"/>
              </a:rPr>
              <a:t>w</a:t>
            </a:r>
            <a:r>
              <a:rPr sz="1100" i="1" spc="-1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somethin</a:t>
            </a:r>
            <a:r>
              <a:rPr sz="1100" i="1" dirty="0">
                <a:latin typeface="Calibri"/>
                <a:cs typeface="Calibri"/>
              </a:rPr>
              <a:t>g</a:t>
            </a:r>
            <a:r>
              <a:rPr sz="1100" i="1" spc="-1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about..</a:t>
            </a:r>
            <a:r>
              <a:rPr sz="1100" i="1" dirty="0">
                <a:latin typeface="Calibri"/>
                <a:cs typeface="Calibri"/>
              </a:rPr>
              <a:t>.</a:t>
            </a:r>
            <a:r>
              <a:rPr sz="1100" i="1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remembe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than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seein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150">
              <a:latin typeface="Times New Roman"/>
              <a:cs typeface="Times New Roman"/>
            </a:endParaRPr>
          </a:p>
          <a:p>
            <a:pPr marL="282575" marR="1632585" indent="-227965" algn="just">
              <a:lnSpc>
                <a:spcPct val="113399"/>
              </a:lnSpc>
            </a:pPr>
            <a:r>
              <a:rPr sz="1100" spc="1670" dirty="0">
                <a:latin typeface="Symbol"/>
                <a:cs typeface="Symbol"/>
              </a:rPr>
              <a:t></a:t>
            </a:r>
            <a:r>
              <a:rPr sz="1100" spc="1670" dirty="0">
                <a:latin typeface="Times New Roman"/>
                <a:cs typeface="Times New Roman"/>
              </a:rPr>
              <a:t>  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thing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kno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tur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as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questions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quic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loo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as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haven'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answere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already.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1100">
              <a:latin typeface="Times New Roman"/>
              <a:cs typeface="Times New Roman"/>
            </a:endParaRPr>
          </a:p>
          <a:p>
            <a:pPr marL="283210" marR="5715" indent="-227965" algn="just">
              <a:lnSpc>
                <a:spcPct val="114599"/>
              </a:lnSpc>
            </a:pPr>
            <a:r>
              <a:rPr sz="1100" spc="1670" dirty="0">
                <a:latin typeface="Symbol"/>
                <a:cs typeface="Symbol"/>
              </a:rPr>
              <a:t></a:t>
            </a:r>
            <a:r>
              <a:rPr sz="1100" spc="1670" dirty="0">
                <a:latin typeface="Times New Roman"/>
                <a:cs typeface="Times New Roman"/>
              </a:rPr>
              <a:t>  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</a:t>
            </a:r>
            <a:r>
              <a:rPr sz="1100" spc="5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-interviewin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research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prepare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intelligen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question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advance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question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migh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ask</a:t>
            </a:r>
            <a:r>
              <a:rPr sz="1100" dirty="0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"/>
              </a:spcBef>
            </a:pPr>
            <a:endParaRPr sz="1300">
              <a:latin typeface="Times New Roman"/>
              <a:cs typeface="Times New Roman"/>
            </a:endParaRPr>
          </a:p>
          <a:p>
            <a:pPr marL="888365" indent="-226695">
              <a:lnSpc>
                <a:spcPct val="100000"/>
              </a:lnSpc>
              <a:buFont typeface="Symbol"/>
              <a:buChar char=""/>
              <a:tabLst>
                <a:tab pos="888365" algn="l"/>
                <a:tab pos="889000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kin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trainin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provide</a:t>
            </a:r>
            <a:r>
              <a:rPr sz="1100" dirty="0">
                <a:latin typeface="Calibri"/>
                <a:cs typeface="Calibri"/>
              </a:rPr>
              <a:t>?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trainin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period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888365" indent="-226695">
              <a:lnSpc>
                <a:spcPct val="100000"/>
              </a:lnSpc>
              <a:spcBef>
                <a:spcPts val="190"/>
              </a:spcBef>
              <a:buFont typeface="Symbol"/>
              <a:buChar char=""/>
              <a:tabLst>
                <a:tab pos="888365" algn="l"/>
                <a:tab pos="889000" algn="l"/>
              </a:tabLst>
            </a:pPr>
            <a:r>
              <a:rPr sz="1100" spc="-5" dirty="0">
                <a:latin typeface="Calibri"/>
                <a:cs typeface="Calibri"/>
              </a:rPr>
              <a:t>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muc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trave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involve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position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21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72040" y="7287262"/>
            <a:ext cx="1871981" cy="20637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132" y="926839"/>
            <a:ext cx="325120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670" dirty="0">
                <a:latin typeface="Symbol"/>
                <a:cs typeface="Symbol"/>
              </a:rPr>
              <a:t></a:t>
            </a:r>
            <a:r>
              <a:rPr sz="1100" spc="1670" dirty="0">
                <a:latin typeface="Times New Roman"/>
                <a:cs typeface="Times New Roman"/>
              </a:rPr>
              <a:t>  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topic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migh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as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include</a:t>
            </a:r>
            <a:r>
              <a:rPr sz="1100" dirty="0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22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79364" y="1292166"/>
            <a:ext cx="1965960" cy="54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935" indent="-229235">
              <a:lnSpc>
                <a:spcPct val="100000"/>
              </a:lnSpc>
              <a:buFont typeface="Calibri"/>
              <a:buChar char="·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Promotio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prospect</a:t>
            </a:r>
            <a:r>
              <a:rPr sz="1100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 marL="241935" indent="-229235">
              <a:lnSpc>
                <a:spcPct val="100000"/>
              </a:lnSpc>
              <a:spcBef>
                <a:spcPts val="190"/>
              </a:spcBef>
              <a:buFont typeface="Calibri"/>
              <a:buChar char="·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Opportunitie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travel</a:t>
            </a:r>
            <a:endParaRPr sz="1100">
              <a:latin typeface="Calibri"/>
              <a:cs typeface="Calibri"/>
            </a:endParaRPr>
          </a:p>
          <a:p>
            <a:pPr marL="241935" indent="-229235">
              <a:lnSpc>
                <a:spcPct val="100000"/>
              </a:lnSpc>
              <a:spcBef>
                <a:spcPts val="165"/>
              </a:spcBef>
              <a:buFont typeface="Calibri"/>
              <a:buChar char="·"/>
              <a:tabLst>
                <a:tab pos="242570" algn="l"/>
              </a:tabLst>
            </a:pPr>
            <a:r>
              <a:rPr sz="1100" spc="-5" dirty="0">
                <a:latin typeface="Calibri"/>
                <a:cs typeface="Calibri"/>
              </a:rPr>
              <a:t>Pensio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healthcar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schem</a:t>
            </a:r>
            <a:r>
              <a:rPr sz="1100" dirty="0"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85264" y="1292310"/>
            <a:ext cx="1819275" cy="54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935" indent="-229235">
              <a:lnSpc>
                <a:spcPct val="100000"/>
              </a:lnSpc>
              <a:buFont typeface="Calibri"/>
              <a:buChar char="·"/>
              <a:tabLst>
                <a:tab pos="242570" algn="l"/>
              </a:tabLst>
            </a:pPr>
            <a:r>
              <a:rPr sz="1100" spc="-5" dirty="0">
                <a:latin typeface="Calibri"/>
                <a:cs typeface="Calibri"/>
              </a:rPr>
              <a:t>Tra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nin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opportun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tie</a:t>
            </a:r>
            <a:r>
              <a:rPr sz="1100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 marL="241935" marR="5080" indent="-229235">
              <a:lnSpc>
                <a:spcPct val="112700"/>
              </a:lnSpc>
              <a:spcBef>
                <a:spcPts val="25"/>
              </a:spcBef>
              <a:buFont typeface="Calibri"/>
              <a:buChar char="·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Cos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availabi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5" dirty="0">
                <a:latin typeface="Calibri"/>
                <a:cs typeface="Calibri"/>
              </a:rPr>
              <a:t>it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accommodatio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8989" y="1859779"/>
            <a:ext cx="5746115" cy="1104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029" marR="7620" indent="-227965" algn="just">
              <a:lnSpc>
                <a:spcPct val="112700"/>
              </a:lnSpc>
            </a:pPr>
            <a:r>
              <a:rPr sz="1100" spc="1670" dirty="0">
                <a:latin typeface="Symbol"/>
                <a:cs typeface="Symbol"/>
              </a:rPr>
              <a:t></a:t>
            </a:r>
            <a:r>
              <a:rPr sz="1100" spc="1670" dirty="0">
                <a:latin typeface="Times New Roman"/>
                <a:cs typeface="Times New Roman"/>
              </a:rPr>
              <a:t>  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Neve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as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vacatio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retirement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5" dirty="0">
                <a:latin typeface="Calibri"/>
                <a:cs typeface="Calibri"/>
              </a:rPr>
              <a:t>-relate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activities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must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tal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opportun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ty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security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as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informatio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regardin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fring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benefits.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150">
              <a:latin typeface="Times New Roman"/>
              <a:cs typeface="Times New Roman"/>
            </a:endParaRPr>
          </a:p>
          <a:p>
            <a:pPr marL="240665" marR="5080" indent="-227965" algn="just">
              <a:lnSpc>
                <a:spcPct val="113700"/>
              </a:lnSpc>
            </a:pPr>
            <a:r>
              <a:rPr sz="1100" spc="1670" dirty="0">
                <a:latin typeface="Symbol"/>
                <a:cs typeface="Symbol"/>
              </a:rPr>
              <a:t></a:t>
            </a:r>
            <a:r>
              <a:rPr sz="1100" spc="1670" dirty="0">
                <a:latin typeface="Times New Roman"/>
                <a:cs typeface="Times New Roman"/>
              </a:rPr>
              <a:t>  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5" dirty="0">
                <a:latin typeface="Calibri"/>
                <a:cs typeface="Calibri"/>
              </a:rPr>
              <a:t>tervie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ove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than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takin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tal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</a:t>
            </a:r>
            <a:r>
              <a:rPr sz="1100" spc="-10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-emphasiz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interes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positio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appreciatio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considered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important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sinc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man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candidate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mistakenl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assum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interviewer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sens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thei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interes</a:t>
            </a:r>
            <a:r>
              <a:rPr sz="1100" spc="-10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0872" y="3127258"/>
            <a:ext cx="5797550" cy="170815"/>
          </a:xfrm>
          <a:prstGeom prst="rect">
            <a:avLst/>
          </a:prstGeom>
          <a:solidFill>
            <a:srgbClr val="FDE9D9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Exercis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2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Comprehensio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Question</a:t>
            </a:r>
            <a:r>
              <a:rPr sz="1100" b="1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6459" y="3477608"/>
            <a:ext cx="5786755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buFont typeface="Calibri"/>
              <a:buAutoNum type="arabicPeriod"/>
              <a:tabLst>
                <a:tab pos="241300" algn="l"/>
              </a:tabLst>
            </a:pP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interviewe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give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</a:t>
            </a:r>
            <a:r>
              <a:rPr sz="1100" b="1" dirty="0">
                <a:latin typeface="Calibri"/>
                <a:cs typeface="Calibri"/>
              </a:rPr>
              <a:t>u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som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task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perfor</a:t>
            </a:r>
            <a:r>
              <a:rPr sz="1100" b="1" dirty="0">
                <a:latin typeface="Calibri"/>
                <a:cs typeface="Calibri"/>
              </a:rPr>
              <a:t>m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interview</a:t>
            </a:r>
            <a:r>
              <a:rPr sz="1100" b="1" dirty="0">
                <a:latin typeface="Calibri"/>
                <a:cs typeface="Calibri"/>
              </a:rPr>
              <a:t>,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</a:t>
            </a:r>
            <a:r>
              <a:rPr sz="1100" b="1" dirty="0">
                <a:latin typeface="Calibri"/>
                <a:cs typeface="Calibri"/>
              </a:rPr>
              <a:t>u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ar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havin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a(n</a:t>
            </a:r>
            <a:r>
              <a:rPr sz="1100" b="1" dirty="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240665">
              <a:lnSpc>
                <a:spcPct val="100000"/>
              </a:lnSpc>
              <a:spcBef>
                <a:spcPts val="20"/>
              </a:spcBef>
              <a:tabLst>
                <a:tab pos="1284605" algn="l"/>
              </a:tabLst>
            </a:pPr>
            <a:r>
              <a:rPr sz="1100" b="1" u="heavy" dirty="0">
                <a:latin typeface="Calibri"/>
                <a:cs typeface="Calibri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spc="-5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381635" lvl="1" indent="-140970">
              <a:lnSpc>
                <a:spcPct val="100000"/>
              </a:lnSpc>
              <a:spcBef>
                <a:spcPts val="20"/>
              </a:spcBef>
              <a:buFont typeface="Calibri"/>
              <a:buAutoNum type="alphaLcParenR"/>
              <a:tabLst>
                <a:tab pos="382270" algn="l"/>
              </a:tabLst>
            </a:pPr>
            <a:r>
              <a:rPr sz="1100" spc="-5" dirty="0">
                <a:latin typeface="Calibri"/>
                <a:cs typeface="Calibri"/>
              </a:rPr>
              <a:t>pane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</a:t>
            </a:r>
            <a:r>
              <a:rPr sz="1100" dirty="0">
                <a:latin typeface="Calibri"/>
                <a:cs typeface="Calibri"/>
              </a:rPr>
              <a:t>w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09472" y="3977650"/>
            <a:ext cx="5568950" cy="170815"/>
          </a:xfrm>
          <a:prstGeom prst="rect">
            <a:avLst/>
          </a:prstGeom>
          <a:solidFill>
            <a:srgbClr val="BFBFBF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b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in-baske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intervie</a:t>
            </a:r>
            <a:r>
              <a:rPr sz="1100" b="1" dirty="0">
                <a:latin typeface="Calibri"/>
                <a:cs typeface="Calibri"/>
              </a:rPr>
              <a:t>w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6521" y="4160312"/>
            <a:ext cx="5041265" cy="1019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015" indent="-133350">
              <a:lnSpc>
                <a:spcPct val="100000"/>
              </a:lnSpc>
              <a:buFont typeface="Calibri"/>
              <a:buAutoNum type="alphaLcParenR" startAt="3"/>
              <a:tabLst>
                <a:tab pos="374650" algn="l"/>
              </a:tabLst>
            </a:pPr>
            <a:r>
              <a:rPr sz="1100" spc="-5" dirty="0">
                <a:latin typeface="Calibri"/>
                <a:cs typeface="Calibri"/>
              </a:rPr>
              <a:t>behaviora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</a:t>
            </a:r>
            <a:r>
              <a:rPr sz="1100" dirty="0">
                <a:latin typeface="Calibri"/>
                <a:cs typeface="Calibri"/>
              </a:rPr>
              <a:t>w</a:t>
            </a:r>
            <a:endParaRPr sz="1100">
              <a:latin typeface="Calibri"/>
              <a:cs typeface="Calibri"/>
            </a:endParaRPr>
          </a:p>
          <a:p>
            <a:pPr marL="388620" indent="-147955">
              <a:lnSpc>
                <a:spcPct val="100000"/>
              </a:lnSpc>
              <a:spcBef>
                <a:spcPts val="20"/>
              </a:spcBef>
              <a:buFont typeface="Calibri"/>
              <a:buAutoNum type="alphaLcParenR" startAt="3"/>
              <a:tabLst>
                <a:tab pos="389255" algn="l"/>
              </a:tabLst>
            </a:pPr>
            <a:r>
              <a:rPr sz="1100" spc="-5" dirty="0">
                <a:latin typeface="Calibri"/>
                <a:cs typeface="Calibri"/>
              </a:rPr>
              <a:t>one-to-on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</a:t>
            </a:r>
            <a:r>
              <a:rPr sz="1100" dirty="0">
                <a:latin typeface="Calibri"/>
                <a:cs typeface="Calibri"/>
              </a:rPr>
              <a:t>w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115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buFont typeface="Calibri"/>
              <a:buAutoNum type="arabicPeriod" startAt="2"/>
              <a:tabLst>
                <a:tab pos="241300" algn="l"/>
              </a:tabLst>
            </a:pPr>
            <a:r>
              <a:rPr sz="1100" b="1" spc="-5" dirty="0">
                <a:latin typeface="Calibri"/>
                <a:cs typeface="Calibri"/>
              </a:rPr>
              <a:t>Whic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followin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ca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NO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on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purpose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askin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stres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questions</a:t>
            </a:r>
            <a:r>
              <a:rPr sz="1100" b="1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381635" lvl="1" indent="-140970">
              <a:lnSpc>
                <a:spcPct val="100000"/>
              </a:lnSpc>
              <a:spcBef>
                <a:spcPts val="20"/>
              </a:spcBef>
              <a:buFont typeface="Calibri"/>
              <a:buAutoNum type="alphaLcParenR"/>
              <a:tabLst>
                <a:tab pos="382270" algn="l"/>
              </a:tabLst>
            </a:pP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interviewee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388620" lvl="1" indent="-147955">
              <a:lnSpc>
                <a:spcPct val="100000"/>
              </a:lnSpc>
              <a:spcBef>
                <a:spcPts val="20"/>
              </a:spcBef>
              <a:buFont typeface="Calibri"/>
              <a:buAutoNum type="alphaLcParenR"/>
              <a:tabLst>
                <a:tab pos="389255" algn="l"/>
              </a:tabLst>
            </a:pP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approache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problems.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09472" y="5172466"/>
            <a:ext cx="5568950" cy="170815"/>
          </a:xfrm>
          <a:prstGeom prst="rect">
            <a:avLst/>
          </a:prstGeom>
          <a:solidFill>
            <a:srgbClr val="BFBFBF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c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se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interviewe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ca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giv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righ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answe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straigh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ahead</a:t>
            </a:r>
            <a:r>
              <a:rPr sz="1100" b="1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6520" y="5355129"/>
            <a:ext cx="3178810" cy="1019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665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)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cope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pressure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115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buFont typeface="Calibri"/>
              <a:buAutoNum type="arabicPeriod" startAt="3"/>
              <a:tabLst>
                <a:tab pos="241300" algn="l"/>
              </a:tabLst>
            </a:pPr>
            <a:r>
              <a:rPr sz="1100" b="1" spc="-5" dirty="0">
                <a:latin typeface="Calibri"/>
                <a:cs typeface="Calibri"/>
              </a:rPr>
              <a:t>Ho</a:t>
            </a:r>
            <a:r>
              <a:rPr sz="1100" b="1" dirty="0">
                <a:latin typeface="Calibri"/>
                <a:cs typeface="Calibri"/>
              </a:rPr>
              <a:t>w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shoul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on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handl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questio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abou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salary?</a:t>
            </a:r>
            <a:endParaRPr sz="1100">
              <a:latin typeface="Calibri"/>
              <a:cs typeface="Calibri"/>
            </a:endParaRPr>
          </a:p>
          <a:p>
            <a:pPr marL="381635" lvl="1" indent="-140970">
              <a:lnSpc>
                <a:spcPct val="100000"/>
              </a:lnSpc>
              <a:spcBef>
                <a:spcPts val="20"/>
              </a:spcBef>
              <a:buFont typeface="Calibri"/>
              <a:buAutoNum type="alphaLcParenR"/>
              <a:tabLst>
                <a:tab pos="382270" algn="l"/>
              </a:tabLst>
            </a:pP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ignorin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togethe</a:t>
            </a:r>
            <a:r>
              <a:rPr sz="1100" dirty="0">
                <a:latin typeface="Calibri"/>
                <a:cs typeface="Calibri"/>
              </a:rPr>
              <a:t>r</a:t>
            </a:r>
            <a:endParaRPr sz="1100">
              <a:latin typeface="Calibri"/>
              <a:cs typeface="Calibri"/>
            </a:endParaRPr>
          </a:p>
          <a:p>
            <a:pPr marL="388620" lvl="1" indent="-147955">
              <a:lnSpc>
                <a:spcPct val="100000"/>
              </a:lnSpc>
              <a:spcBef>
                <a:spcPts val="20"/>
              </a:spcBef>
              <a:buFont typeface="Calibri"/>
              <a:buAutoNum type="alphaLcParenR"/>
              <a:tabLst>
                <a:tab pos="389255" algn="l"/>
              </a:tabLst>
            </a:pP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givin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exac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figure</a:t>
            </a:r>
            <a:endParaRPr sz="1100">
              <a:latin typeface="Calibri"/>
              <a:cs typeface="Calibri"/>
            </a:endParaRPr>
          </a:p>
          <a:p>
            <a:pPr marL="374015" lvl="1" indent="-133350">
              <a:lnSpc>
                <a:spcPct val="100000"/>
              </a:lnSpc>
              <a:spcBef>
                <a:spcPts val="20"/>
              </a:spcBef>
              <a:buFont typeface="Calibri"/>
              <a:buAutoNum type="alphaLcParenR"/>
              <a:tabLst>
                <a:tab pos="374650" algn="l"/>
              </a:tabLst>
            </a:pP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changin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topi</a:t>
            </a:r>
            <a:r>
              <a:rPr sz="1100" dirty="0">
                <a:latin typeface="Calibri"/>
                <a:cs typeface="Calibri"/>
              </a:rPr>
              <a:t>c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09472" y="6367282"/>
            <a:ext cx="5568950" cy="170815"/>
          </a:xfrm>
          <a:prstGeom prst="rect">
            <a:avLst/>
          </a:prstGeom>
          <a:solidFill>
            <a:srgbClr val="BFBFBF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d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givin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averag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scal</a:t>
            </a:r>
            <a:r>
              <a:rPr sz="1100" b="1" dirty="0"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6524" y="6717634"/>
            <a:ext cx="5786755" cy="2554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1290" indent="-148590">
              <a:lnSpc>
                <a:spcPct val="100000"/>
              </a:lnSpc>
              <a:buFont typeface="Calibri"/>
              <a:buAutoNum type="alphaUcParenR" startAt="3"/>
              <a:tabLst>
                <a:tab pos="161925" algn="l"/>
              </a:tabLst>
            </a:pPr>
            <a:r>
              <a:rPr sz="1100" b="1" spc="-5" dirty="0">
                <a:latin typeface="Calibri"/>
                <a:cs typeface="Calibri"/>
              </a:rPr>
              <a:t>AFTE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INTERVIEW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"/>
              </a:spcBef>
              <a:buFont typeface="Calibri"/>
              <a:buAutoNum type="alphaUcParenR" startAt="3"/>
            </a:pPr>
            <a:endParaRPr sz="1150">
              <a:latin typeface="Times New Roman"/>
              <a:cs typeface="Times New Roman"/>
            </a:endParaRPr>
          </a:p>
          <a:p>
            <a:pPr marL="12700" marR="5080">
              <a:lnSpc>
                <a:spcPct val="101800"/>
              </a:lnSpc>
            </a:pPr>
            <a:r>
              <a:rPr sz="1100" b="1" spc="-5" dirty="0">
                <a:latin typeface="Calibri"/>
                <a:cs typeface="Calibri"/>
              </a:rPr>
              <a:t>Mak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Eac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Intervie</a:t>
            </a:r>
            <a:r>
              <a:rPr sz="1100" b="1" dirty="0">
                <a:latin typeface="Calibri"/>
                <a:cs typeface="Calibri"/>
              </a:rPr>
              <a:t>w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4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Learnin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Experienc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possibl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afte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writ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down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learned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As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yoursel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questions</a:t>
            </a:r>
            <a:r>
              <a:rPr sz="1100" dirty="0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150">
              <a:latin typeface="Times New Roman"/>
              <a:cs typeface="Times New Roman"/>
            </a:endParaRPr>
          </a:p>
          <a:p>
            <a:pPr marL="469900" marR="2399665" lvl="1" indent="-229235">
              <a:lnSpc>
                <a:spcPct val="101800"/>
              </a:lnSpc>
              <a:buFont typeface="Wingdings"/>
              <a:buChar char=""/>
              <a:tabLst>
                <a:tab pos="470534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point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seeme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interes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employer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469900" lvl="1" indent="-228600">
              <a:lnSpc>
                <a:spcPct val="100000"/>
              </a:lnSpc>
              <a:spcBef>
                <a:spcPts val="20"/>
              </a:spcBef>
              <a:buFont typeface="Wingdings"/>
              <a:buChar char=""/>
              <a:tabLst>
                <a:tab pos="470534" algn="l"/>
              </a:tabLst>
            </a:pPr>
            <a:r>
              <a:rPr sz="1100" spc="-5" dirty="0">
                <a:latin typeface="Calibri"/>
                <a:cs typeface="Calibri"/>
              </a:rPr>
              <a:t>Di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presen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qualification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well?</a:t>
            </a:r>
            <a:endParaRPr sz="1100">
              <a:latin typeface="Calibri"/>
              <a:cs typeface="Calibri"/>
            </a:endParaRPr>
          </a:p>
          <a:p>
            <a:pPr marL="469900" lvl="1" indent="-228600">
              <a:lnSpc>
                <a:spcPct val="100000"/>
              </a:lnSpc>
              <a:spcBef>
                <a:spcPts val="20"/>
              </a:spcBef>
              <a:buFont typeface="Wingdings"/>
              <a:buChar char=""/>
              <a:tabLst>
                <a:tab pos="470534" algn="l"/>
              </a:tabLst>
            </a:pPr>
            <a:r>
              <a:rPr sz="1100" spc="-5" dirty="0">
                <a:latin typeface="Calibri"/>
                <a:cs typeface="Calibri"/>
              </a:rPr>
              <a:t>Di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tal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much</a:t>
            </a:r>
            <a:r>
              <a:rPr sz="1100" dirty="0">
                <a:latin typeface="Calibri"/>
                <a:cs typeface="Calibri"/>
              </a:rPr>
              <a:t>?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little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469900" marR="2174240" lvl="1" indent="-228600">
              <a:lnSpc>
                <a:spcPct val="101800"/>
              </a:lnSpc>
              <a:buFont typeface="Wingdings"/>
              <a:buChar char=""/>
              <a:tabLst>
                <a:tab pos="470534" algn="l"/>
              </a:tabLst>
            </a:pPr>
            <a:r>
              <a:rPr sz="1100" spc="-5" dirty="0">
                <a:latin typeface="Calibri"/>
                <a:cs typeface="Calibri"/>
              </a:rPr>
              <a:t>Wa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tense</a:t>
            </a:r>
            <a:r>
              <a:rPr sz="1100" dirty="0">
                <a:latin typeface="Calibri"/>
                <a:cs typeface="Calibri"/>
              </a:rPr>
              <a:t>?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aggressive</a:t>
            </a:r>
            <a:r>
              <a:rPr sz="1100" dirty="0">
                <a:latin typeface="Calibri"/>
                <a:cs typeface="Calibri"/>
              </a:rPr>
              <a:t>?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aggressiv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enough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469900" lvl="1" indent="-228600">
              <a:lnSpc>
                <a:spcPct val="100000"/>
              </a:lnSpc>
              <a:spcBef>
                <a:spcPts val="20"/>
              </a:spcBef>
              <a:buFont typeface="Wingdings"/>
              <a:buChar char=""/>
              <a:tabLst>
                <a:tab pos="470534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improv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nex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2142490">
              <a:lnSpc>
                <a:spcPct val="101800"/>
              </a:lnSpc>
            </a:pP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reviewin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performance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plan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improv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skills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23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880872" y="899170"/>
            <a:ext cx="5797550" cy="170815"/>
          </a:xfrm>
          <a:prstGeom prst="rect">
            <a:avLst/>
          </a:prstGeom>
          <a:solidFill>
            <a:srgbClr val="FDE9D9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Exercis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3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Choos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bes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answe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fo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eac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statement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(OPTIONAL</a:t>
            </a:r>
            <a:r>
              <a:rPr sz="1100" b="1" dirty="0">
                <a:latin typeface="Calibri"/>
                <a:cs typeface="Calibri"/>
              </a:rPr>
              <a:t>/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FO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FUN</a:t>
            </a:r>
            <a:r>
              <a:rPr sz="1100" b="1" dirty="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0872" y="6900681"/>
            <a:ext cx="5797550" cy="341630"/>
          </a:xfrm>
          <a:prstGeom prst="rect">
            <a:avLst/>
          </a:prstGeom>
          <a:solidFill>
            <a:srgbClr val="FDE9D9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 marR="10160">
              <a:lnSpc>
                <a:spcPct val="101800"/>
              </a:lnSpc>
            </a:pPr>
            <a:r>
              <a:rPr sz="1100" b="1" spc="-5" dirty="0">
                <a:latin typeface="Calibri"/>
                <a:cs typeface="Calibri"/>
              </a:rPr>
              <a:t>Exercis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4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Choos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bes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respons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fro</a:t>
            </a:r>
            <a:r>
              <a:rPr sz="1100" b="1" dirty="0">
                <a:latin typeface="Calibri"/>
                <a:cs typeface="Calibri"/>
              </a:rPr>
              <a:t>m</a:t>
            </a:r>
            <a:r>
              <a:rPr sz="1100" b="1" spc="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option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eac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lin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below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On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shoul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clearl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spc="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bes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eve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whe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mor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tha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on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answe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possible</a:t>
            </a:r>
            <a:r>
              <a:rPr sz="1100" b="1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6460" y="7369847"/>
            <a:ext cx="215455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Befor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jo</a:t>
            </a:r>
            <a:r>
              <a:rPr sz="1100" b="1" dirty="0">
                <a:latin typeface="Calibri"/>
                <a:cs typeface="Calibri"/>
              </a:rPr>
              <a:t>b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intervie</a:t>
            </a:r>
            <a:r>
              <a:rPr sz="1100" b="1" dirty="0">
                <a:latin typeface="Calibri"/>
                <a:cs typeface="Calibri"/>
              </a:rPr>
              <a:t>w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reall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start</a:t>
            </a:r>
            <a:r>
              <a:rPr sz="1100" b="1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25372" y="1239911"/>
          <a:ext cx="5912485" cy="54908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3391"/>
                <a:gridCol w="246887"/>
                <a:gridCol w="3660647"/>
              </a:tblGrid>
              <a:tr h="347471">
                <a:tc rowSpan="3">
                  <a:txBody>
                    <a:bodyPr/>
                    <a:lstStyle/>
                    <a:p>
                      <a:pPr marL="66040" marR="76835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interview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ou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shoul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 marR="633730">
                        <a:lnSpc>
                          <a:spcPct val="1018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littl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lat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perso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interviewin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won’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be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embarrasse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late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too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punctua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littl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early.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rowSpan="4">
                  <a:txBody>
                    <a:bodyPr/>
                    <a:lstStyle/>
                    <a:p>
                      <a:pPr marL="66040" marR="76835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interview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ou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shoul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wea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favourit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NB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colours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smar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clothes.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smart-casua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clothes.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part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dress.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rowSpan="3"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interview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should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wal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roo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laughin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sho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happ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person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wal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roo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down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ru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roo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sho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enthusiasm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975">
                <a:tc rowSpan="4"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shoul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wit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hea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down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sho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humble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uprigh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alert.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47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 marR="366395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wa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bac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chai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sho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relaxe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eas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going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wit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fee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tabl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sho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who’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boss!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rowSpan="4">
                  <a:txBody>
                    <a:bodyPr/>
                    <a:lstStyle/>
                    <a:p>
                      <a:pPr marL="66040" marR="106045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Whe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intervie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begins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shoul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smil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interviewe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he/sh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look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cute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!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tel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interviewer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feelin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ver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nervous.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sho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lates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tatto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it’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stil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fresh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!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smil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politel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peopl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interviewin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you.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rowSpan="4">
                  <a:txBody>
                    <a:bodyPr/>
                    <a:lstStyle/>
                    <a:p>
                      <a:pPr marL="66040" marR="215265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Whe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don'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understan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question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shoul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scratc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head.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sa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‘What?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’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loudl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possible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47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 marR="349250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politel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interviewe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coul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repea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wha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she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said.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loo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stupid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hopin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nex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questio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quickly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rowSpan="4">
                  <a:txBody>
                    <a:bodyPr/>
                    <a:lstStyle/>
                    <a:p>
                      <a:pPr marL="66040" marR="307975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Whe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aske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question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shoul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answe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quickl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possibl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becaus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‘tim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money’.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sa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‘Hmm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’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‘Erm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’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giv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yoursel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mor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time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liste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carefull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answe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clearly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47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 marR="427990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sla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interviewe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bac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‘That’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great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question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man.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’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25372" y="7695569"/>
          <a:ext cx="5912485" cy="2073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9655"/>
                <a:gridCol w="259079"/>
                <a:gridCol w="3822191"/>
              </a:tblGrid>
              <a:tr h="213359">
                <a:tc rowSpan="4"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Sorr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kee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waiting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Actually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late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I’v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jus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arrived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Don’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worr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abou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all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31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That’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okay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I’v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jus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bee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enjoyin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view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</a:tr>
              <a:tr h="213359">
                <a:tc rowSpan="3"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Pleas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tak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seat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Okay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Where?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Thanks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okay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31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Thank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million.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</a:tr>
              <a:tr h="213359">
                <a:tc rowSpan="3">
                  <a:txBody>
                    <a:bodyPr/>
                    <a:lstStyle/>
                    <a:p>
                      <a:pPr marL="66040" marR="286385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Woul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lik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coffee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That’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okay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thanks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I’v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jus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one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33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Yes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please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hav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blac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coffe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wit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tw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sugars?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24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6460" y="2889403"/>
            <a:ext cx="144018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Durin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jo</a:t>
            </a:r>
            <a:r>
              <a:rPr sz="1100" b="1" dirty="0">
                <a:latin typeface="Calibri"/>
                <a:cs typeface="Calibri"/>
              </a:rPr>
              <a:t>b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interview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25372" y="898535"/>
          <a:ext cx="5912485" cy="18122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9655"/>
                <a:gridCol w="259079"/>
                <a:gridCol w="3822191"/>
              </a:tblGrid>
              <a:tr h="213359">
                <a:tc rowSpan="4">
                  <a:txBody>
                    <a:bodyPr/>
                    <a:lstStyle/>
                    <a:p>
                      <a:pPr marL="66040" marR="401320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Thank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comin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here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today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all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Thank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invitin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Thanks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31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You’r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welcome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</a:tr>
              <a:tr h="374903">
                <a:tc rowSpan="4">
                  <a:txBody>
                    <a:bodyPr/>
                    <a:lstStyle/>
                    <a:p>
                      <a:pPr marL="66040" marR="315595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hav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trouble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gettin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here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 marR="199390">
                        <a:lnSpc>
                          <a:spcPct val="1018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go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lost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wen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bac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statio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looke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manage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ge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end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trouble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sen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ver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clear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thanks.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33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Yes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go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lost.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25372" y="3218063"/>
          <a:ext cx="5912485" cy="65214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4519"/>
                <a:gridCol w="286511"/>
                <a:gridCol w="3739895"/>
              </a:tblGrid>
              <a:tr h="213359">
                <a:tc rowSpan="3">
                  <a:txBody>
                    <a:bodyPr/>
                    <a:lstStyle/>
                    <a:p>
                      <a:pPr marL="66040" marR="258445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We’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lik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star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askin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abou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work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experience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okay.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course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Pleas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ahead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Really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?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Wouldn’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bette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about…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31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Okay.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</a:tr>
              <a:tr h="213359">
                <a:tc rowSpan="3">
                  <a:txBody>
                    <a:bodyPr/>
                    <a:lstStyle/>
                    <a:p>
                      <a:pPr marL="66040" marR="216535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Ho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experienc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curren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jo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relevan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job?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Frankly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it’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completel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different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nee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change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though.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jo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exactl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sam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one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actually.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18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 marR="275590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Well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althoug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curren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jo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seem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ver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different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fac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ofte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hav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to…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</a:tr>
              <a:tr h="374903">
                <a:tc rowSpan="2">
                  <a:txBody>
                    <a:bodyPr/>
                    <a:lstStyle/>
                    <a:p>
                      <a:pPr marL="66040" marR="186055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Wh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decid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leav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las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job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presen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job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 marR="256540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tel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truth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curren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bos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absolutel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impossibl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wor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18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 marR="189865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Well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I’v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reall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enjoye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rol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las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thre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year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fee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read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ne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challenge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</a:tr>
              <a:tr h="210311">
                <a:tc rowSpan="4">
                  <a:txBody>
                    <a:bodyPr/>
                    <a:lstStyle/>
                    <a:p>
                      <a:pPr marL="66040" marR="658495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Wha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mai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weaknesses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I’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perfectionist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honest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don’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hav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weaknesses.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47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 marR="147320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Well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I’v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neve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bee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ver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patient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I’v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reall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improve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I’v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go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older.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31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Well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I’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ver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stubborn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</a:tr>
              <a:tr h="374903">
                <a:tc rowSpan="3">
                  <a:txBody>
                    <a:bodyPr/>
                    <a:lstStyle/>
                    <a:p>
                      <a:pPr marL="66040" marR="57213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Wha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greates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accomplishment?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 marR="191770">
                        <a:lnSpc>
                          <a:spcPct val="1018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hav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u="sng" spc="-5" dirty="0">
                          <a:latin typeface="Calibri"/>
                          <a:cs typeface="Calibri"/>
                        </a:rPr>
                        <a:t>achievement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difficul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jus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choose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one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I’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afrai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can’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achievement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righ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now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18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 marR="120014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I’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sur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bigges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achievement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prou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involve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in…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</a:tr>
              <a:tr h="374903">
                <a:tc rowSpan="3">
                  <a:txBody>
                    <a:bodyPr/>
                    <a:lstStyle/>
                    <a:p>
                      <a:pPr marL="66040" marR="233045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Woul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natura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leader?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 marR="134620">
                        <a:lnSpc>
                          <a:spcPct val="1018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wouldn’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reall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“natural”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it’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somethin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I’v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learn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presen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job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don’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hav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leadershi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skills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actually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31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Yes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Everyon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say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abou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</a:tr>
              <a:tr h="371855">
                <a:tc rowSpan="2">
                  <a:txBody>
                    <a:bodyPr/>
                    <a:lstStyle/>
                    <a:p>
                      <a:pPr marL="66040" marR="329565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Ca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wor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unde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strict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deadlines?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 marR="307975">
                        <a:lnSpc>
                          <a:spcPct val="1018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example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I’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onl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usuall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give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thre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day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finis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reports.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31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Yes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cours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It’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part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cula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skil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mine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</a:tr>
              <a:tr h="374903">
                <a:tc rowSpan="2">
                  <a:txBody>
                    <a:bodyPr/>
                    <a:lstStyle/>
                    <a:p>
                      <a:pPr marL="66040" marR="265430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Wha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skill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hav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learn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presen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job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 marR="426084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frank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coul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easil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jo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fro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so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haven’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reall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develope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there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18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 marR="129539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Well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couldn’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reall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us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Exce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ver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wel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unti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starte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usin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curren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role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</a:tr>
              <a:tr h="374903"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86460" y="3358748"/>
            <a:ext cx="144653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Endin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jo</a:t>
            </a:r>
            <a:r>
              <a:rPr sz="1100" b="1" dirty="0">
                <a:latin typeface="Calibri"/>
                <a:cs typeface="Calibri"/>
              </a:rPr>
              <a:t>b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intervie</a:t>
            </a:r>
            <a:r>
              <a:rPr sz="1100" b="1" dirty="0">
                <a:latin typeface="Calibri"/>
                <a:cs typeface="Calibri"/>
              </a:rPr>
              <a:t>w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41832" y="5946658"/>
            <a:ext cx="115824" cy="115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1832" y="6632457"/>
            <a:ext cx="115824" cy="115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41832" y="7309114"/>
            <a:ext cx="115824" cy="115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0872" y="7632196"/>
            <a:ext cx="5797550" cy="167640"/>
          </a:xfrm>
          <a:custGeom>
            <a:avLst/>
            <a:gdLst/>
            <a:ahLst/>
            <a:cxnLst/>
            <a:rect l="l" t="t" r="r" b="b"/>
            <a:pathLst>
              <a:path w="5797550" h="167640">
                <a:moveTo>
                  <a:pt x="0" y="167639"/>
                </a:moveTo>
                <a:lnTo>
                  <a:pt x="5797295" y="167639"/>
                </a:lnTo>
                <a:lnTo>
                  <a:pt x="5797295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DE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0872" y="7799836"/>
            <a:ext cx="5797550" cy="170815"/>
          </a:xfrm>
          <a:custGeom>
            <a:avLst/>
            <a:gdLst/>
            <a:ahLst/>
            <a:cxnLst/>
            <a:rect l="l" t="t" r="r" b="b"/>
            <a:pathLst>
              <a:path w="5797550" h="170815">
                <a:moveTo>
                  <a:pt x="0" y="170687"/>
                </a:moveTo>
                <a:lnTo>
                  <a:pt x="5797295" y="170687"/>
                </a:lnTo>
                <a:lnTo>
                  <a:pt x="5797295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FDE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86460" y="5940406"/>
            <a:ext cx="5729605" cy="2037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2575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Ca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</a:t>
            </a:r>
            <a:r>
              <a:rPr sz="1100" b="1" dirty="0">
                <a:latin typeface="Calibri"/>
                <a:cs typeface="Calibri"/>
              </a:rPr>
              <a:t>u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paraphras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question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lef</a:t>
            </a:r>
            <a:r>
              <a:rPr sz="1100" b="1" spc="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282575" marR="184150">
              <a:lnSpc>
                <a:spcPct val="109100"/>
              </a:lnSpc>
            </a:pPr>
            <a:r>
              <a:rPr sz="1100" spc="-5" dirty="0">
                <a:latin typeface="Calibri"/>
                <a:cs typeface="Calibri"/>
              </a:rPr>
              <a:t>e.g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“I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anythin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els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as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us?</a:t>
            </a:r>
            <a:r>
              <a:rPr sz="1100" dirty="0">
                <a:latin typeface="Calibri"/>
                <a:cs typeface="Calibri"/>
              </a:rPr>
              <a:t>”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instea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“D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other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questions?”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marL="282575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Ca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</a:t>
            </a:r>
            <a:r>
              <a:rPr sz="1100" b="1" dirty="0">
                <a:latin typeface="Calibri"/>
                <a:cs typeface="Calibri"/>
              </a:rPr>
              <a:t>u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ad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extr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thing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statement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lef</a:t>
            </a:r>
            <a:r>
              <a:rPr sz="1100" b="1" spc="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282575" marR="172085">
              <a:lnSpc>
                <a:spcPct val="107300"/>
              </a:lnSpc>
            </a:pPr>
            <a:r>
              <a:rPr sz="1100" spc="-5" dirty="0">
                <a:latin typeface="Calibri"/>
                <a:cs typeface="Calibri"/>
              </a:rPr>
              <a:t>“Shal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lift?</a:t>
            </a:r>
            <a:r>
              <a:rPr sz="1100" dirty="0">
                <a:latin typeface="Calibri"/>
                <a:cs typeface="Calibri"/>
              </a:rPr>
              <a:t>”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las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sentence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don’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exactl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meanin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there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function.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282575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Wha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othe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thing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migh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interviewe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sa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</a:t>
            </a:r>
            <a:r>
              <a:rPr sz="1100" b="1" dirty="0">
                <a:latin typeface="Calibri"/>
                <a:cs typeface="Calibri"/>
              </a:rPr>
              <a:t>u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interview</a:t>
            </a:r>
            <a:r>
              <a:rPr sz="1100" b="1" dirty="0">
                <a:latin typeface="Calibri"/>
                <a:cs typeface="Calibri"/>
              </a:rPr>
              <a:t>?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Ho</a:t>
            </a:r>
            <a:r>
              <a:rPr sz="1100" b="1" dirty="0">
                <a:latin typeface="Calibri"/>
                <a:cs typeface="Calibri"/>
              </a:rPr>
              <a:t>w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shoul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</a:t>
            </a:r>
            <a:r>
              <a:rPr sz="1100" b="1" dirty="0">
                <a:latin typeface="Calibri"/>
                <a:cs typeface="Calibri"/>
              </a:rPr>
              <a:t>u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respond</a:t>
            </a:r>
            <a:r>
              <a:rPr sz="1100" b="1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189865">
              <a:lnSpc>
                <a:spcPct val="101800"/>
              </a:lnSpc>
            </a:pPr>
            <a:r>
              <a:rPr sz="1100" b="1" spc="-5" dirty="0">
                <a:latin typeface="Calibri"/>
                <a:cs typeface="Calibri"/>
              </a:rPr>
              <a:t>Exercis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5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word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colum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righ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ar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phrase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tha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us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wor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career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Fo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eac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definitio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left</a:t>
            </a:r>
            <a:r>
              <a:rPr sz="1100" b="1" dirty="0">
                <a:latin typeface="Calibri"/>
                <a:cs typeface="Calibri"/>
              </a:rPr>
              <a:t>,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matc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correc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phras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right</a:t>
            </a:r>
            <a:r>
              <a:rPr sz="1100" b="1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80872" y="7970524"/>
            <a:ext cx="5797550" cy="170815"/>
          </a:xfrm>
          <a:custGeom>
            <a:avLst/>
            <a:gdLst/>
            <a:ahLst/>
            <a:cxnLst/>
            <a:rect l="l" t="t" r="r" b="b"/>
            <a:pathLst>
              <a:path w="5797550" h="170815">
                <a:moveTo>
                  <a:pt x="0" y="170687"/>
                </a:moveTo>
                <a:lnTo>
                  <a:pt x="5797295" y="170687"/>
                </a:lnTo>
                <a:lnTo>
                  <a:pt x="5797295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FDE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25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25372" y="898535"/>
          <a:ext cx="5912485" cy="2369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4519"/>
                <a:gridCol w="286511"/>
                <a:gridCol w="3739895"/>
              </a:tblGrid>
              <a:tr h="213359">
                <a:tc rowSpan="2">
                  <a:txBody>
                    <a:bodyPr/>
                    <a:lstStyle/>
                    <a:p>
                      <a:pPr marL="66040" marR="347345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Wha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experienc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hav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managin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foreig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staff?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hav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lot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experienc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managin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foreig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staff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18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 marR="136525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Well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don’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hav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oversea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staf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team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interac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wit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foreig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peopl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othe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team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time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</a:tr>
              <a:tr h="213359">
                <a:tc rowSpan="4">
                  <a:txBody>
                    <a:bodyPr/>
                    <a:lstStyle/>
                    <a:p>
                      <a:pPr marL="66040" marR="323215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Wh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wor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us?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hear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trea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staf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ver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well.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47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 marR="231140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I’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lookin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compan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whic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complet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opposit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curren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one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salar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ver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good.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18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 marR="344170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compan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produce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exactl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kin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product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hel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develop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</a:tr>
              <a:tr h="210311">
                <a:tc rowSpan="3">
                  <a:txBody>
                    <a:bodyPr/>
                    <a:lstStyle/>
                    <a:p>
                      <a:pPr marL="66040" marR="269875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hav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questions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us?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nothing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Ther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thing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woul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lik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actually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33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Yes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hav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questions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actually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04036" y="3592967"/>
          <a:ext cx="5933440" cy="2256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1575"/>
                <a:gridCol w="246887"/>
                <a:gridCol w="3733799"/>
              </a:tblGrid>
              <a:tr h="213359">
                <a:tc rowSpan="4">
                  <a:txBody>
                    <a:bodyPr/>
                    <a:lstStyle/>
                    <a:p>
                      <a:pPr marL="66040" marR="574675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hav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other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questions?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don’t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that’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covere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everything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thanks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Yes.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31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Ther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questions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Firstly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coul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ask…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</a:tr>
              <a:tr h="213359">
                <a:tc rowSpan="3"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Thank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comin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Neve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mind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Thank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invitin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31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Thank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time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</a:tr>
              <a:tr h="210311">
                <a:tc rowSpan="4">
                  <a:txBody>
                    <a:bodyPr/>
                    <a:lstStyle/>
                    <a:p>
                      <a:pPr marL="66040" marR="319405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Ca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ow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out?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Actually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hav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ide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wher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Coul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sho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out?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course.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33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Yes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can.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875573" y="8077712"/>
          <a:ext cx="5377815" cy="14166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955"/>
                <a:gridCol w="3244848"/>
                <a:gridCol w="1899820"/>
              </a:tblGrid>
              <a:tr h="312165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1.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Chance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futur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succes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caree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caree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mov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_3</a:t>
                      </a:r>
                      <a:r>
                        <a:rPr sz="1100" u="sng" dirty="0">
                          <a:latin typeface="Calibri"/>
                          <a:cs typeface="Calibri"/>
                        </a:rPr>
                        <a:t> 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16342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2.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directio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hop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caree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wil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tak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caree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brea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_5</a:t>
                      </a:r>
                      <a:r>
                        <a:rPr sz="1100" u="sng" dirty="0">
                          <a:latin typeface="Calibri"/>
                          <a:cs typeface="Calibri"/>
                        </a:rPr>
                        <a:t> 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16342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3.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chang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mak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orde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progres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caree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prospects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_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100" u="sng" dirty="0">
                          <a:latin typeface="Calibri"/>
                          <a:cs typeface="Calibri"/>
                        </a:rPr>
                        <a:t> 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16337"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4.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serie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promotion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toward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mor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senio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position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caree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ladder_4</a:t>
                      </a:r>
                      <a:r>
                        <a:rPr sz="1100" u="sng" dirty="0">
                          <a:latin typeface="Calibri"/>
                          <a:cs typeface="Calibri"/>
                        </a:rPr>
                        <a:t> 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14872"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5.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Tim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whe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employed,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40308"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perhap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whe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travellin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lookin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afte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childre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caree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pla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1100" spc="-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_2</a:t>
                      </a:r>
                      <a:r>
                        <a:rPr sz="1100" u="sng" dirty="0">
                          <a:latin typeface="Calibri"/>
                          <a:cs typeface="Calibri"/>
                        </a:rPr>
                        <a:t> 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0872" y="899170"/>
            <a:ext cx="5797550" cy="341630"/>
          </a:xfrm>
          <a:prstGeom prst="rect">
            <a:avLst/>
          </a:prstGeom>
          <a:solidFill>
            <a:srgbClr val="FDE9D9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 marR="8255">
              <a:lnSpc>
                <a:spcPct val="101800"/>
              </a:lnSpc>
            </a:pPr>
            <a:r>
              <a:rPr sz="1100" b="1" spc="-5" dirty="0">
                <a:latin typeface="Calibri"/>
                <a:cs typeface="Calibri"/>
              </a:rPr>
              <a:t>Exercis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9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6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9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Matc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9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9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commo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9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intervie</a:t>
            </a:r>
            <a:r>
              <a:rPr sz="1100" b="1" dirty="0">
                <a:latin typeface="Calibri"/>
                <a:cs typeface="Calibri"/>
              </a:rPr>
              <a:t>w</a:t>
            </a:r>
            <a:r>
              <a:rPr sz="1100" b="1" spc="9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question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9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9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9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lef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9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wit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9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9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suitabl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9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response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9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fro</a:t>
            </a:r>
            <a:r>
              <a:rPr sz="1100" b="1" dirty="0">
                <a:latin typeface="Calibri"/>
                <a:cs typeface="Calibri"/>
              </a:rPr>
              <a:t>m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lis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right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Writ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lette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respon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nex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relate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questi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5" dirty="0">
                <a:latin typeface="Calibri"/>
                <a:cs typeface="Calibri"/>
              </a:rPr>
              <a:t>n</a:t>
            </a:r>
            <a:r>
              <a:rPr sz="1100" b="1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0872" y="7339593"/>
            <a:ext cx="5797550" cy="512445"/>
          </a:xfrm>
          <a:prstGeom prst="rect">
            <a:avLst/>
          </a:prstGeom>
          <a:solidFill>
            <a:srgbClr val="FDE9D9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 marR="9525" algn="just">
              <a:lnSpc>
                <a:spcPct val="101800"/>
              </a:lnSpc>
            </a:pPr>
            <a:r>
              <a:rPr sz="1100" b="1" spc="-5" dirty="0">
                <a:latin typeface="Calibri"/>
                <a:cs typeface="Calibri"/>
              </a:rPr>
              <a:t>Exercis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1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7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1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1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1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extrac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1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below</a:t>
            </a:r>
            <a:r>
              <a:rPr sz="1100" b="1" dirty="0">
                <a:latin typeface="Calibri"/>
                <a:cs typeface="Calibri"/>
              </a:rPr>
              <a:t>,</a:t>
            </a:r>
            <a:r>
              <a:rPr sz="1100" b="1" spc="12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spc="1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career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1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consultan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1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1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givin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1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he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1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‘To</a:t>
            </a:r>
            <a:r>
              <a:rPr sz="1100" b="1" dirty="0">
                <a:latin typeface="Calibri"/>
                <a:cs typeface="Calibri"/>
              </a:rPr>
              <a:t>p</a:t>
            </a:r>
            <a:r>
              <a:rPr sz="1100" b="1" spc="1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Te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1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Tips</a:t>
            </a:r>
            <a:r>
              <a:rPr sz="1100" b="1" dirty="0">
                <a:latin typeface="Calibri"/>
                <a:cs typeface="Calibri"/>
              </a:rPr>
              <a:t>’</a:t>
            </a:r>
            <a:r>
              <a:rPr sz="1100" b="1" spc="1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1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ho</a:t>
            </a:r>
            <a:r>
              <a:rPr sz="1100" b="1" dirty="0">
                <a:latin typeface="Calibri"/>
                <a:cs typeface="Calibri"/>
              </a:rPr>
              <a:t>w</a:t>
            </a:r>
            <a:r>
              <a:rPr sz="1100" b="1" spc="1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1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success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-5" dirty="0">
                <a:latin typeface="Calibri"/>
                <a:cs typeface="Calibri"/>
              </a:rPr>
              <a:t>u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interviews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8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Rea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extrac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8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matc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followin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point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mention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wit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tips.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5416" y="7863635"/>
            <a:ext cx="4156710" cy="1698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buFont typeface="Calibri"/>
              <a:buAutoNum type="alphaLcPeriod"/>
              <a:tabLst>
                <a:tab pos="241300" algn="l"/>
              </a:tabLst>
            </a:pPr>
            <a:r>
              <a:rPr sz="1100" spc="-5" dirty="0">
                <a:latin typeface="Calibri"/>
                <a:cs typeface="Calibri"/>
              </a:rPr>
              <a:t>showin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researc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company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"/>
              </a:spcBef>
              <a:buFont typeface="Calibri"/>
              <a:buAutoNum type="alphaLcPeriod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tryin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influenc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employer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encourag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recrui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"/>
              </a:spcBef>
              <a:buFont typeface="Calibri"/>
              <a:buAutoNum type="alphaLcPeriod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makin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goo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firs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impressio</a:t>
            </a:r>
            <a:r>
              <a:rPr sz="1100" dirty="0">
                <a:latin typeface="Calibri"/>
                <a:cs typeface="Calibri"/>
              </a:rPr>
              <a:t>n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"/>
              </a:spcBef>
              <a:buFont typeface="Calibri"/>
              <a:buAutoNum type="alphaLcPeriod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talkin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weaknesse</a:t>
            </a:r>
            <a:r>
              <a:rPr sz="1100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Calibri"/>
              <a:buAutoNum type="alphaLcPeriod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dressin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impress</a:t>
            </a:r>
            <a:endParaRPr sz="1100">
              <a:latin typeface="Calibri"/>
              <a:cs typeface="Calibri"/>
            </a:endParaRPr>
          </a:p>
          <a:p>
            <a:pPr marL="241935" indent="-228600">
              <a:lnSpc>
                <a:spcPct val="100000"/>
              </a:lnSpc>
              <a:spcBef>
                <a:spcPts val="20"/>
              </a:spcBef>
              <a:buFont typeface="Calibri"/>
              <a:buAutoNum type="alphaLcPeriod"/>
              <a:tabLst>
                <a:tab pos="242570" algn="l"/>
              </a:tabLst>
            </a:pPr>
            <a:r>
              <a:rPr sz="1100" spc="-5" dirty="0">
                <a:latin typeface="Calibri"/>
                <a:cs typeface="Calibri"/>
              </a:rPr>
              <a:t>showin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loyalt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previou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employers</a:t>
            </a:r>
            <a:endParaRPr sz="1100">
              <a:latin typeface="Calibri"/>
              <a:cs typeface="Calibri"/>
            </a:endParaRPr>
          </a:p>
          <a:p>
            <a:pPr marL="241935" indent="-228600">
              <a:lnSpc>
                <a:spcPct val="100000"/>
              </a:lnSpc>
              <a:spcBef>
                <a:spcPts val="20"/>
              </a:spcBef>
              <a:buFont typeface="Calibri"/>
              <a:buAutoNum type="alphaLcPeriod"/>
              <a:tabLst>
                <a:tab pos="242570" algn="l"/>
              </a:tabLst>
            </a:pPr>
            <a:r>
              <a:rPr sz="1100" spc="-5" dirty="0">
                <a:latin typeface="Calibri"/>
                <a:cs typeface="Calibri"/>
              </a:rPr>
              <a:t>pro</a:t>
            </a:r>
            <a:r>
              <a:rPr sz="1100" dirty="0">
                <a:latin typeface="Calibri"/>
                <a:cs typeface="Calibri"/>
              </a:rPr>
              <a:t>j</a:t>
            </a:r>
            <a:r>
              <a:rPr sz="1100" spc="-5" dirty="0">
                <a:latin typeface="Calibri"/>
                <a:cs typeface="Calibri"/>
              </a:rPr>
              <a:t>ectin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righ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attitude</a:t>
            </a:r>
            <a:endParaRPr sz="1100">
              <a:latin typeface="Calibri"/>
              <a:cs typeface="Calibri"/>
            </a:endParaRPr>
          </a:p>
          <a:p>
            <a:pPr marL="242570" indent="-228600">
              <a:lnSpc>
                <a:spcPct val="100000"/>
              </a:lnSpc>
              <a:spcBef>
                <a:spcPts val="20"/>
              </a:spcBef>
              <a:buFont typeface="Calibri"/>
              <a:buAutoNum type="alphaLcPeriod"/>
              <a:tabLst>
                <a:tab pos="243204" algn="l"/>
              </a:tabLst>
            </a:pPr>
            <a:r>
              <a:rPr sz="1100" spc="-5" dirty="0">
                <a:latin typeface="Calibri"/>
                <a:cs typeface="Calibri"/>
              </a:rPr>
              <a:t>talkin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strengths</a:t>
            </a:r>
            <a:endParaRPr sz="1100">
              <a:latin typeface="Calibri"/>
              <a:cs typeface="Calibri"/>
            </a:endParaRPr>
          </a:p>
          <a:p>
            <a:pPr marL="242570" indent="-228600">
              <a:lnSpc>
                <a:spcPct val="100000"/>
              </a:lnSpc>
              <a:spcBef>
                <a:spcPts val="20"/>
              </a:spcBef>
              <a:buFont typeface="Calibri"/>
              <a:buAutoNum type="alphaLcPeriod"/>
              <a:tabLst>
                <a:tab pos="243204" algn="l"/>
              </a:tabLst>
            </a:pPr>
            <a:r>
              <a:rPr sz="1100" spc="-5" dirty="0">
                <a:latin typeface="Calibri"/>
                <a:cs typeface="Calibri"/>
              </a:rPr>
              <a:t>avoidin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soundin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sel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5" dirty="0">
                <a:latin typeface="Calibri"/>
                <a:cs typeface="Calibri"/>
              </a:rPr>
              <a:t>-congratulatory</a:t>
            </a:r>
            <a:endParaRPr sz="1100">
              <a:latin typeface="Calibri"/>
              <a:cs typeface="Calibri"/>
            </a:endParaRPr>
          </a:p>
          <a:p>
            <a:pPr marL="242570" indent="-228600">
              <a:lnSpc>
                <a:spcPct val="100000"/>
              </a:lnSpc>
              <a:spcBef>
                <a:spcPts val="20"/>
              </a:spcBef>
              <a:buFont typeface="Calibri"/>
              <a:buAutoNum type="alphaLcPeriod"/>
              <a:tabLst>
                <a:tab pos="243204" algn="l"/>
              </a:tabLst>
            </a:pPr>
            <a:r>
              <a:rPr sz="1100" spc="-5" dirty="0">
                <a:latin typeface="Calibri"/>
                <a:cs typeface="Calibri"/>
              </a:rPr>
              <a:t>talkin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caree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history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89357" y="4344879"/>
            <a:ext cx="5173827" cy="28238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26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95477" y="1581287"/>
          <a:ext cx="5842000" cy="2424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7463"/>
                <a:gridCol w="3767327"/>
                <a:gridCol w="256031"/>
              </a:tblGrid>
              <a:tr h="402335">
                <a:tc>
                  <a:txBody>
                    <a:bodyPr/>
                    <a:lstStyle/>
                    <a:p>
                      <a:pPr marL="267970" marR="136525" indent="-228600">
                        <a:lnSpc>
                          <a:spcPct val="1018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100" b="1" spc="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choos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company?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100" b="1" spc="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Peopl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I’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sociable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organized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decisive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2335">
                <a:tc>
                  <a:txBody>
                    <a:bodyPr/>
                    <a:lstStyle/>
                    <a:p>
                      <a:pPr marL="267970" marR="196215" indent="-228600">
                        <a:lnSpc>
                          <a:spcPct val="1018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100" b="1" spc="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Wha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strengths/weaknesses?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100" b="1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hav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positio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Managemen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Team.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2335">
                <a:tc>
                  <a:txBody>
                    <a:bodyPr/>
                    <a:lstStyle/>
                    <a:p>
                      <a:pPr marL="267970" marR="161925" indent="-228600">
                        <a:lnSpc>
                          <a:spcPct val="1018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100" b="1" spc="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woul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friend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describ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you?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970" marR="205740" indent="-228600">
                        <a:lnSpc>
                          <a:spcPct val="101800"/>
                        </a:lnSpc>
                        <a:tabLst>
                          <a:tab pos="267970" algn="l"/>
                        </a:tabLst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hav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excellen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tim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management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impatien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results.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2335">
                <a:tc>
                  <a:txBody>
                    <a:bodyPr/>
                    <a:lstStyle/>
                    <a:p>
                      <a:pPr marL="267970" marR="303530" indent="-228600">
                        <a:lnSpc>
                          <a:spcPct val="1018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100" b="1" spc="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Wha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greates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achievement?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970" marR="474345" indent="-229235">
                        <a:lnSpc>
                          <a:spcPct val="1018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100" b="1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Becaus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wil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wor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environmen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bot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challengin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rewarding.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2335">
                <a:tc>
                  <a:txBody>
                    <a:bodyPr/>
                    <a:lstStyle/>
                    <a:p>
                      <a:pPr marL="267970" marR="122555" indent="-228600">
                        <a:lnSpc>
                          <a:spcPct val="1018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100" b="1" spc="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wel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wor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team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970" marR="107314" indent="-228600">
                        <a:lnSpc>
                          <a:spcPct val="1018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100" b="1" spc="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alway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suppor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colleague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believ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shoul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wor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toward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commo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goal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5383">
                <a:tc>
                  <a:txBody>
                    <a:bodyPr/>
                    <a:lstStyle/>
                    <a:p>
                      <a:pPr marL="267970" marR="254635" indent="-22860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100" b="1" spc="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Wher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wil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years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970" marR="254635" indent="-228600">
                        <a:lnSpc>
                          <a:spcPct val="100000"/>
                        </a:lnSpc>
                        <a:tabLst>
                          <a:tab pos="267970" algn="l"/>
                        </a:tabLst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Leadin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footbal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tea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nationa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Championships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whe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university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31170" y="978540"/>
            <a:ext cx="1259189" cy="14897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85597" y="911201"/>
            <a:ext cx="5788660" cy="8691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 marR="1348740" algn="just">
              <a:lnSpc>
                <a:spcPct val="101800"/>
              </a:lnSpc>
            </a:pPr>
            <a:r>
              <a:rPr sz="1100" spc="-5" dirty="0">
                <a:latin typeface="Calibri"/>
                <a:cs typeface="Calibri"/>
              </a:rPr>
              <a:t>OK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numbe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1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_</a:t>
            </a:r>
            <a:r>
              <a:rPr sz="1100" b="1" spc="-5" dirty="0">
                <a:latin typeface="Calibri"/>
                <a:cs typeface="Calibri"/>
              </a:rPr>
              <a:t>c</a:t>
            </a:r>
            <a:r>
              <a:rPr sz="1100" dirty="0">
                <a:latin typeface="Calibri"/>
                <a:cs typeface="Calibri"/>
              </a:rPr>
              <a:t>_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Seem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obvious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firs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tw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minute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reall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vital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cool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smile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ease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Remember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worr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choosin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wron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perso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gettin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job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Imagin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jus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hel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right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decision.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150">
              <a:latin typeface="Times New Roman"/>
              <a:cs typeface="Times New Roman"/>
            </a:endParaRPr>
          </a:p>
          <a:p>
            <a:pPr marL="13335" marR="1348740" algn="just">
              <a:lnSpc>
                <a:spcPct val="101800"/>
              </a:lnSpc>
            </a:pPr>
            <a:r>
              <a:rPr sz="1100" spc="-5" dirty="0">
                <a:latin typeface="Calibri"/>
                <a:cs typeface="Calibri"/>
              </a:rPr>
              <a:t>Ti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numbe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tw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_</a:t>
            </a:r>
            <a:r>
              <a:rPr sz="1100" b="1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_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reall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homewor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compan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applyin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with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Actually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askin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informe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intelligen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question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durin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simpl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fact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company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jus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loo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cree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spen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las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mont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memorizin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compan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website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1150">
              <a:latin typeface="Times New Roman"/>
              <a:cs typeface="Times New Roman"/>
            </a:endParaRPr>
          </a:p>
          <a:p>
            <a:pPr marL="13335" marR="5080" algn="just">
              <a:lnSpc>
                <a:spcPct val="101200"/>
              </a:lnSpc>
            </a:pPr>
            <a:r>
              <a:rPr sz="1100" spc="-5" dirty="0">
                <a:latin typeface="Calibri"/>
                <a:cs typeface="Calibri"/>
              </a:rPr>
              <a:t>Numbe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thre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_</a:t>
            </a:r>
            <a:r>
              <a:rPr sz="1100" b="1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_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interviewer’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permission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conductin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par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shor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presentat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5" dirty="0">
                <a:latin typeface="Calibri"/>
                <a:cs typeface="Calibri"/>
              </a:rPr>
              <a:t>itle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“Wh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emplo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ME”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grea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influencin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employe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carefu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loo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push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ove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5" dirty="0">
                <a:latin typeface="Calibri"/>
                <a:cs typeface="Calibri"/>
              </a:rPr>
              <a:t>-confident.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Remembe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buil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humor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1800"/>
              </a:lnSpc>
            </a:pPr>
            <a:r>
              <a:rPr sz="1100" spc="-5" dirty="0">
                <a:latin typeface="Calibri"/>
                <a:cs typeface="Calibri"/>
              </a:rPr>
              <a:t>Fou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_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_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reall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relevan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follo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numbe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thre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–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carefu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describe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yoursel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interviewer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Don’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jus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describ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yoursel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usin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adjective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–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know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“I’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very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conscientiou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sel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5" dirty="0">
                <a:latin typeface="Calibri"/>
                <a:cs typeface="Calibri"/>
              </a:rPr>
              <a:t>-motivated”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kin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thing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sound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conceite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phony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Instead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concret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example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thing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actuall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done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example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“Whe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worke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O&amp;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ofte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14-hou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</a:t>
            </a:r>
            <a:r>
              <a:rPr sz="1100" dirty="0">
                <a:latin typeface="Calibri"/>
                <a:cs typeface="Calibri"/>
              </a:rPr>
              <a:t>j</a:t>
            </a:r>
            <a:r>
              <a:rPr sz="1100" spc="-5" dirty="0">
                <a:latin typeface="Calibri"/>
                <a:cs typeface="Calibri"/>
              </a:rPr>
              <a:t>ec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finishe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schedule</a:t>
            </a:r>
            <a:r>
              <a:rPr sz="1100" dirty="0">
                <a:latin typeface="Calibri"/>
                <a:cs typeface="Calibri"/>
              </a:rPr>
              <a:t>”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“Whe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universit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mad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poin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neve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handin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assign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5" dirty="0">
                <a:latin typeface="Calibri"/>
                <a:cs typeface="Calibri"/>
              </a:rPr>
              <a:t>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late”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kin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perso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That’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thei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job.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1800"/>
              </a:lnSpc>
            </a:pPr>
            <a:r>
              <a:rPr sz="1100" spc="-5" dirty="0">
                <a:latin typeface="Calibri"/>
                <a:cs typeface="Calibri"/>
              </a:rPr>
              <a:t>Umm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fift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</a:t>
            </a:r>
            <a:r>
              <a:rPr sz="1100" dirty="0">
                <a:latin typeface="Calibri"/>
                <a:cs typeface="Calibri"/>
              </a:rPr>
              <a:t>: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_</a:t>
            </a:r>
            <a:r>
              <a:rPr sz="1100" b="1" spc="-5" dirty="0">
                <a:latin typeface="Calibri"/>
                <a:cs typeface="Calibri"/>
              </a:rPr>
              <a:t>f</a:t>
            </a:r>
            <a:r>
              <a:rPr sz="1100" dirty="0">
                <a:latin typeface="Calibri"/>
                <a:cs typeface="Calibri"/>
              </a:rPr>
              <a:t>_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Neve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negativ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thing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</a:t>
            </a:r>
            <a:r>
              <a:rPr sz="1100" spc="-10" dirty="0">
                <a:latin typeface="Calibri"/>
                <a:cs typeface="Calibri"/>
              </a:rPr>
              <a:t>x</a:t>
            </a:r>
            <a:r>
              <a:rPr sz="1100" spc="-5" dirty="0">
                <a:latin typeface="Calibri"/>
                <a:cs typeface="Calibri"/>
              </a:rPr>
              <a:t>-employer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howeve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awfu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for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wonde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disloya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poin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future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interviewer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as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previou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jobs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remembe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kin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when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aske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lef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5" dirty="0">
                <a:latin typeface="Calibri"/>
                <a:cs typeface="Calibri"/>
              </a:rPr>
              <a:t>-and-suc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conflic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boss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715" indent="-635" algn="just">
              <a:lnSpc>
                <a:spcPct val="101299"/>
              </a:lnSpc>
            </a:pPr>
            <a:r>
              <a:rPr sz="1100" spc="-5" dirty="0">
                <a:latin typeface="Calibri"/>
                <a:cs typeface="Calibri"/>
              </a:rPr>
              <a:t>_</a:t>
            </a:r>
            <a:r>
              <a:rPr sz="1100" b="1" spc="-5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_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OK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I’v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said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nobod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like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show-off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don’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modes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achievements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eithe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unles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kno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goo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reall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Don’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assum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throug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modesty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migh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jus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under-achieve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lack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ambition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sixt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prou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achieve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caree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far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tel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good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absolutel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grea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references.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1800"/>
              </a:lnSpc>
            </a:pPr>
            <a:r>
              <a:rPr sz="1100" spc="-5" dirty="0">
                <a:latin typeface="Calibri"/>
                <a:cs typeface="Calibri"/>
              </a:rPr>
              <a:t>Seve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_</a:t>
            </a:r>
            <a:r>
              <a:rPr sz="1100" b="1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_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Unfortunately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negativ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informatio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–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instance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lef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colleg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withou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takin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degre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–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usuall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attrac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follo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5" dirty="0">
                <a:latin typeface="Calibri"/>
                <a:cs typeface="Calibri"/>
              </a:rPr>
              <a:t>-u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question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positiv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information.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don’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afrai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admi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mistak</a:t>
            </a:r>
            <a:r>
              <a:rPr sz="1100" spc="-10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alway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balanc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positiv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outcome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1800"/>
              </a:lnSpc>
            </a:pPr>
            <a:r>
              <a:rPr sz="1100" spc="-5" dirty="0">
                <a:latin typeface="Calibri"/>
                <a:cs typeface="Calibri"/>
              </a:rPr>
              <a:t>Everyon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gap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thei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CV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eigh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–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j</a:t>
            </a:r>
            <a:r>
              <a:rPr sz="1100" b="1" spc="4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-</a:t>
            </a:r>
            <a:r>
              <a:rPr sz="1100" b="1" dirty="0">
                <a:latin typeface="Calibri"/>
                <a:cs typeface="Calibri"/>
              </a:rPr>
              <a:t>-</a:t>
            </a:r>
            <a:r>
              <a:rPr sz="1100" b="1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Don’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cove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spendin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yea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Suda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workin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Oxfa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didn’t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Tel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transitiona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period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caree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helpe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focu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reall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Anyway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</a:t>
            </a:r>
            <a:r>
              <a:rPr sz="1100" dirty="0">
                <a:latin typeface="Calibri"/>
                <a:cs typeface="Calibri"/>
              </a:rPr>
              <a:t>V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resum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quit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importan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think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employer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tel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cove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lette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eve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important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provide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basi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requirement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job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quit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happ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peopl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followe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unusua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caree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path.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1800"/>
              </a:lnSpc>
            </a:pPr>
            <a:r>
              <a:rPr sz="1100" spc="-5" dirty="0">
                <a:latin typeface="Calibri"/>
                <a:cs typeface="Calibri"/>
              </a:rPr>
              <a:t>Ti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nin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_</a:t>
            </a:r>
            <a:r>
              <a:rPr sz="1100" b="1" spc="-5" dirty="0">
                <a:latin typeface="Calibri"/>
                <a:cs typeface="Calibri"/>
              </a:rPr>
              <a:t>e</a:t>
            </a:r>
            <a:r>
              <a:rPr sz="1100" dirty="0">
                <a:latin typeface="Calibri"/>
                <a:cs typeface="Calibri"/>
              </a:rPr>
              <a:t>_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can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visi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buildin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fe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day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befor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itself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Loo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peopl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out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kin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clothes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haircuts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jewelr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have</a:t>
            </a:r>
            <a:r>
              <a:rPr sz="1100" dirty="0">
                <a:latin typeface="Calibri"/>
                <a:cs typeface="Calibri"/>
              </a:rPr>
              <a:t>?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No-one’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sayin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clone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suits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don’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tur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combat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trouser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Nike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unles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ver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confident!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27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180" y="911205"/>
            <a:ext cx="5788025" cy="136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1800"/>
              </a:lnSpc>
            </a:pPr>
            <a:r>
              <a:rPr sz="1100" spc="-5" dirty="0">
                <a:latin typeface="Calibri"/>
                <a:cs typeface="Calibri"/>
              </a:rPr>
              <a:t>_</a:t>
            </a:r>
            <a:r>
              <a:rPr sz="1100" b="1" spc="-5" dirty="0">
                <a:latin typeface="Calibri"/>
                <a:cs typeface="Calibri"/>
              </a:rPr>
              <a:t>g</a:t>
            </a:r>
            <a:r>
              <a:rPr sz="1100" dirty="0">
                <a:latin typeface="Calibri"/>
                <a:cs typeface="Calibri"/>
              </a:rPr>
              <a:t>_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Finally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ver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confident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Afte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all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lose</a:t>
            </a:r>
            <a:r>
              <a:rPr sz="1100" dirty="0">
                <a:latin typeface="Calibri"/>
                <a:cs typeface="Calibri"/>
              </a:rPr>
              <a:t>?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happe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–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withou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job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bac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firs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tip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fe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chance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creat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stron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impression.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1150">
              <a:latin typeface="Times New Roman"/>
              <a:cs typeface="Times New Roman"/>
            </a:endParaRPr>
          </a:p>
          <a:p>
            <a:pPr marL="283210" indent="-227965" algn="just">
              <a:lnSpc>
                <a:spcPct val="100000"/>
              </a:lnSpc>
              <a:buSzPct val="95454"/>
              <a:buFont typeface="Wingdings"/>
              <a:buChar char=""/>
              <a:tabLst>
                <a:tab pos="283845" algn="l"/>
              </a:tabLst>
            </a:pPr>
            <a:r>
              <a:rPr sz="1100" b="1" i="1" spc="-5" dirty="0">
                <a:latin typeface="Calibri"/>
                <a:cs typeface="Calibri"/>
              </a:rPr>
              <a:t>What</a:t>
            </a:r>
            <a:r>
              <a:rPr sz="1100" b="1" i="1" dirty="0">
                <a:latin typeface="Calibri"/>
                <a:cs typeface="Calibri"/>
              </a:rPr>
              <a:t>,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fo</a:t>
            </a:r>
            <a:r>
              <a:rPr sz="1100" b="1" i="1" dirty="0">
                <a:latin typeface="Calibri"/>
                <a:cs typeface="Calibri"/>
              </a:rPr>
              <a:t>r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you</a:t>
            </a:r>
            <a:r>
              <a:rPr sz="1100" b="1" i="1" dirty="0">
                <a:latin typeface="Calibri"/>
                <a:cs typeface="Calibri"/>
              </a:rPr>
              <a:t>,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wa</a:t>
            </a:r>
            <a:r>
              <a:rPr sz="1100" b="1" i="1" dirty="0">
                <a:latin typeface="Calibri"/>
                <a:cs typeface="Calibri"/>
              </a:rPr>
              <a:t>s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th</a:t>
            </a:r>
            <a:r>
              <a:rPr sz="1100" b="1" i="1" dirty="0">
                <a:latin typeface="Calibri"/>
                <a:cs typeface="Calibri"/>
              </a:rPr>
              <a:t>e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mos</a:t>
            </a:r>
            <a:r>
              <a:rPr sz="1100" b="1" i="1" dirty="0">
                <a:latin typeface="Calibri"/>
                <a:cs typeface="Calibri"/>
              </a:rPr>
              <a:t>t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usefu</a:t>
            </a:r>
            <a:r>
              <a:rPr sz="1100" b="1" i="1" dirty="0">
                <a:latin typeface="Calibri"/>
                <a:cs typeface="Calibri"/>
              </a:rPr>
              <a:t>l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piec</a:t>
            </a:r>
            <a:r>
              <a:rPr sz="1100" b="1" i="1" dirty="0">
                <a:latin typeface="Calibri"/>
                <a:cs typeface="Calibri"/>
              </a:rPr>
              <a:t>e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o</a:t>
            </a:r>
            <a:r>
              <a:rPr sz="1100" b="1" i="1" dirty="0">
                <a:latin typeface="Calibri"/>
                <a:cs typeface="Calibri"/>
              </a:rPr>
              <a:t>f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advice</a:t>
            </a:r>
            <a:r>
              <a:rPr sz="1100" b="1" i="1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1800"/>
              </a:lnSpc>
            </a:pPr>
            <a:r>
              <a:rPr sz="1100" b="1" spc="-5" dirty="0">
                <a:latin typeface="Calibri"/>
                <a:cs typeface="Calibri"/>
              </a:rPr>
              <a:t>Exercis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8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Al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phrase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belo</a:t>
            </a:r>
            <a:r>
              <a:rPr sz="1100" b="1" dirty="0">
                <a:latin typeface="Calibri"/>
                <a:cs typeface="Calibri"/>
              </a:rPr>
              <a:t>w</a:t>
            </a:r>
            <a:r>
              <a:rPr sz="1100" b="1" spc="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wer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advic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</a:t>
            </a:r>
            <a:r>
              <a:rPr sz="1100" b="1" dirty="0">
                <a:latin typeface="Calibri"/>
                <a:cs typeface="Calibri"/>
              </a:rPr>
              <a:t>u</a:t>
            </a:r>
            <a:r>
              <a:rPr sz="1100" b="1" spc="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jus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read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Complet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the</a:t>
            </a:r>
            <a:r>
              <a:rPr sz="1100" b="1" dirty="0">
                <a:latin typeface="Calibri"/>
                <a:cs typeface="Calibri"/>
              </a:rPr>
              <a:t>m</a:t>
            </a:r>
            <a:r>
              <a:rPr sz="1100" b="1" spc="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usin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pair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word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box</a:t>
            </a:r>
            <a:r>
              <a:rPr sz="1100" b="1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3037" y="3188119"/>
            <a:ext cx="2010410" cy="1690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Font typeface="Calibri"/>
              <a:buAutoNum type="arabicPeriod"/>
              <a:tabLst>
                <a:tab pos="240029" algn="l"/>
                <a:tab pos="747395" algn="l"/>
              </a:tabLst>
            </a:pPr>
            <a:r>
              <a:rPr sz="1100" spc="-5" dirty="0">
                <a:latin typeface="Calibri"/>
                <a:cs typeface="Calibri"/>
              </a:rPr>
              <a:t>_</a:t>
            </a:r>
            <a:r>
              <a:rPr sz="1100" b="1" spc="-5" dirty="0">
                <a:latin typeface="Calibri"/>
                <a:cs typeface="Calibri"/>
              </a:rPr>
              <a:t>put</a:t>
            </a:r>
            <a:r>
              <a:rPr sz="1100" b="1" u="sng" dirty="0">
                <a:latin typeface="Calibri"/>
                <a:cs typeface="Calibri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u="sng" dirty="0">
                <a:latin typeface="Calibri"/>
                <a:cs typeface="Calibri"/>
              </a:rPr>
              <a:t> </a:t>
            </a:r>
            <a:endParaRPr sz="1100">
              <a:latin typeface="Calibri"/>
              <a:cs typeface="Calibri"/>
            </a:endParaRPr>
          </a:p>
          <a:p>
            <a:pPr marL="239395" indent="-226695">
              <a:lnSpc>
                <a:spcPct val="100000"/>
              </a:lnSpc>
              <a:spcBef>
                <a:spcPts val="165"/>
              </a:spcBef>
              <a:buFont typeface="Calibri"/>
              <a:buAutoNum type="arabicPeriod"/>
              <a:tabLst>
                <a:tab pos="240029" algn="l"/>
                <a:tab pos="629285" algn="l"/>
              </a:tabLst>
            </a:pPr>
            <a:r>
              <a:rPr sz="1100" spc="-5" dirty="0">
                <a:latin typeface="Calibri"/>
                <a:cs typeface="Calibri"/>
              </a:rPr>
              <a:t>_</a:t>
            </a:r>
            <a:r>
              <a:rPr sz="1100" b="1" spc="-5" dirty="0">
                <a:latin typeface="Calibri"/>
                <a:cs typeface="Calibri"/>
              </a:rPr>
              <a:t>do</a:t>
            </a:r>
            <a:r>
              <a:rPr sz="1100" b="1" u="sng" dirty="0">
                <a:latin typeface="Calibri"/>
                <a:cs typeface="Calibri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homewor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u="sng" dirty="0">
                <a:latin typeface="Calibri"/>
                <a:cs typeface="Calibri"/>
              </a:rPr>
              <a:t> </a:t>
            </a:r>
            <a:endParaRPr sz="1100">
              <a:latin typeface="Calibri"/>
              <a:cs typeface="Calibri"/>
            </a:endParaRPr>
          </a:p>
          <a:p>
            <a:pPr marL="12700" marR="1470025">
              <a:lnSpc>
                <a:spcPct val="112700"/>
              </a:lnSpc>
              <a:spcBef>
                <a:spcPts val="25"/>
              </a:spcBef>
              <a:buFont typeface="Calibri"/>
              <a:buAutoNum type="arabicPeriod"/>
              <a:tabLst>
                <a:tab pos="240029" algn="l"/>
              </a:tabLst>
            </a:pPr>
            <a:r>
              <a:rPr sz="1100" spc="-5" dirty="0">
                <a:latin typeface="Calibri"/>
                <a:cs typeface="Calibri"/>
              </a:rPr>
              <a:t>_</a:t>
            </a:r>
            <a:r>
              <a:rPr sz="1100" b="1" spc="-5" dirty="0">
                <a:latin typeface="Calibri"/>
                <a:cs typeface="Calibri"/>
              </a:rPr>
              <a:t>ask</a:t>
            </a:r>
            <a:r>
              <a:rPr sz="1100" b="1" u="sng" dirty="0">
                <a:latin typeface="Calibri"/>
                <a:cs typeface="Calibri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4.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100" b="1" spc="-5" dirty="0">
                <a:latin typeface="Calibri"/>
                <a:cs typeface="Calibri"/>
              </a:rPr>
              <a:t>5.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100" b="1" spc="-5" dirty="0">
                <a:latin typeface="Calibri"/>
                <a:cs typeface="Calibri"/>
              </a:rPr>
              <a:t>6.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100" b="1" spc="-5" dirty="0">
                <a:latin typeface="Calibri"/>
                <a:cs typeface="Calibri"/>
              </a:rPr>
              <a:t>7.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100" b="1" spc="-5" dirty="0">
                <a:latin typeface="Calibri"/>
                <a:cs typeface="Calibri"/>
              </a:rPr>
              <a:t>8.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100" b="1" spc="-5" dirty="0">
                <a:latin typeface="Calibri"/>
                <a:cs typeface="Calibri"/>
              </a:rPr>
              <a:t>9.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08289" y="3188119"/>
            <a:ext cx="756285" cy="35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ease</a:t>
            </a:r>
            <a:r>
              <a:rPr sz="1100" b="1" u="sng" dirty="0">
                <a:latin typeface="Calibri"/>
                <a:cs typeface="Calibri"/>
              </a:rPr>
              <a:t> </a:t>
            </a:r>
            <a:endParaRPr sz="1100">
              <a:latin typeface="Calibri"/>
              <a:cs typeface="Calibri"/>
            </a:endParaRPr>
          </a:p>
          <a:p>
            <a:pPr marL="179070">
              <a:lnSpc>
                <a:spcPct val="100000"/>
              </a:lnSpc>
              <a:spcBef>
                <a:spcPts val="165"/>
              </a:spcBef>
            </a:pPr>
            <a:r>
              <a:rPr sz="1100" b="1" spc="-5" dirty="0">
                <a:latin typeface="Calibri"/>
                <a:cs typeface="Calibri"/>
              </a:rPr>
              <a:t>company</a:t>
            </a:r>
            <a:r>
              <a:rPr sz="1100" b="1" u="sng" dirty="0">
                <a:latin typeface="Calibri"/>
                <a:cs typeface="Calibri"/>
              </a:rPr>
              <a:t> 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41562" y="3569203"/>
            <a:ext cx="138684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77240" algn="l"/>
              </a:tabLst>
            </a:pPr>
            <a:r>
              <a:rPr sz="1100" spc="-5" dirty="0">
                <a:latin typeface="Calibri"/>
                <a:cs typeface="Calibri"/>
              </a:rPr>
              <a:t>informe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u="sng" dirty="0">
                <a:latin typeface="Calibri"/>
                <a:cs typeface="Calibri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b="1" spc="-5" dirty="0">
                <a:latin typeface="Calibri"/>
                <a:cs typeface="Calibri"/>
              </a:rPr>
              <a:t>questions</a:t>
            </a:r>
            <a:r>
              <a:rPr sz="1100" b="1" u="sng" dirty="0">
                <a:latin typeface="Calibri"/>
                <a:cs typeface="Calibri"/>
              </a:rPr>
              <a:t> 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63326" y="3569203"/>
            <a:ext cx="1228725" cy="35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960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durin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</a:t>
            </a:r>
            <a:r>
              <a:rPr sz="1100" dirty="0">
                <a:latin typeface="Calibri"/>
                <a:cs typeface="Calibri"/>
              </a:rPr>
              <a:t>w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100" b="1" spc="-5" dirty="0">
                <a:latin typeface="Calibri"/>
                <a:cs typeface="Calibri"/>
              </a:rPr>
              <a:t>presentation</a:t>
            </a:r>
            <a:r>
              <a:rPr sz="1100" b="1" u="sng" dirty="0">
                <a:latin typeface="Calibri"/>
                <a:cs typeface="Calibri"/>
              </a:rPr>
              <a:t> 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39901" y="3758203"/>
            <a:ext cx="1871980" cy="358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87400" algn="l"/>
              </a:tabLst>
            </a:pPr>
            <a:r>
              <a:rPr sz="1100" b="1" u="sng" dirty="0">
                <a:latin typeface="Calibri"/>
                <a:cs typeface="Calibri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  </a:t>
            </a:r>
            <a:r>
              <a:rPr sz="1100" b="1" spc="2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conduct</a:t>
            </a:r>
            <a:r>
              <a:rPr sz="1100" b="1" u="sng" dirty="0">
                <a:latin typeface="Calibri"/>
                <a:cs typeface="Calibri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u="sng" dirty="0">
                <a:latin typeface="Calibri"/>
                <a:cs typeface="Calibri"/>
              </a:rPr>
              <a:t> 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  <a:tabLst>
                <a:tab pos="546100" algn="l"/>
              </a:tabLst>
            </a:pPr>
            <a:r>
              <a:rPr sz="1100" spc="-5" dirty="0">
                <a:latin typeface="Calibri"/>
                <a:cs typeface="Calibri"/>
              </a:rPr>
              <a:t>_</a:t>
            </a:r>
            <a:r>
              <a:rPr sz="1100" b="1" spc="-5" dirty="0">
                <a:latin typeface="Calibri"/>
                <a:cs typeface="Calibri"/>
              </a:rPr>
              <a:t>build</a:t>
            </a:r>
            <a:r>
              <a:rPr sz="1100" b="1" u="sng" dirty="0">
                <a:latin typeface="Calibri"/>
                <a:cs typeface="Calibri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u="sng" dirty="0">
                <a:latin typeface="Calibri"/>
                <a:cs typeface="Calibri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humor</a:t>
            </a:r>
            <a:r>
              <a:rPr sz="1100" b="1" u="sng" dirty="0">
                <a:latin typeface="Calibri"/>
                <a:cs typeface="Calibri"/>
              </a:rPr>
              <a:t> 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39759" y="4139288"/>
            <a:ext cx="2091689" cy="358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84860" algn="l"/>
              </a:tabLst>
            </a:pPr>
            <a:r>
              <a:rPr sz="1100" spc="-5" dirty="0">
                <a:latin typeface="Calibri"/>
                <a:cs typeface="Calibri"/>
              </a:rPr>
              <a:t>_</a:t>
            </a:r>
            <a:r>
              <a:rPr sz="1100" b="1" spc="-5" dirty="0">
                <a:latin typeface="Calibri"/>
                <a:cs typeface="Calibri"/>
              </a:rPr>
              <a:t>don’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say</a:t>
            </a:r>
            <a:r>
              <a:rPr sz="1100" b="1" u="sng" dirty="0">
                <a:latin typeface="Calibri"/>
                <a:cs typeface="Calibri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spc="-5" dirty="0">
                <a:latin typeface="Calibri"/>
                <a:cs typeface="Calibri"/>
              </a:rPr>
              <a:t>negativ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thing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u="sng" dirty="0">
                <a:latin typeface="Calibri"/>
                <a:cs typeface="Calibri"/>
              </a:rPr>
              <a:t> 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  <a:tabLst>
                <a:tab pos="489584" algn="l"/>
                <a:tab pos="1229360" algn="l"/>
              </a:tabLst>
            </a:pPr>
            <a:r>
              <a:rPr sz="1100" spc="-5" dirty="0">
                <a:latin typeface="Calibri"/>
                <a:cs typeface="Calibri"/>
              </a:rPr>
              <a:t>_</a:t>
            </a:r>
            <a:r>
              <a:rPr sz="1100" b="1" spc="-5" dirty="0">
                <a:latin typeface="Calibri"/>
                <a:cs typeface="Calibri"/>
              </a:rPr>
              <a:t>give</a:t>
            </a:r>
            <a:r>
              <a:rPr sz="1100" b="1" u="sng" dirty="0">
                <a:latin typeface="Calibri"/>
                <a:cs typeface="Calibri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spc="-5" dirty="0">
                <a:latin typeface="Calibri"/>
                <a:cs typeface="Calibri"/>
              </a:rPr>
              <a:t>concret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u="sng" dirty="0">
                <a:latin typeface="Calibri"/>
                <a:cs typeface="Calibri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b="1" spc="-5" dirty="0">
                <a:latin typeface="Calibri"/>
                <a:cs typeface="Calibri"/>
              </a:rPr>
              <a:t>examples</a:t>
            </a:r>
            <a:r>
              <a:rPr sz="1100" b="1" u="sng" dirty="0">
                <a:latin typeface="Calibri"/>
                <a:cs typeface="Calibri"/>
              </a:rPr>
              <a:t> 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82763" y="4139288"/>
            <a:ext cx="84518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ex-employers</a:t>
            </a:r>
            <a:r>
              <a:rPr sz="1100" b="1" u="sng" dirty="0">
                <a:latin typeface="Calibri"/>
                <a:cs typeface="Calibri"/>
              </a:rPr>
              <a:t> 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39756" y="4520372"/>
            <a:ext cx="259397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72770" algn="l"/>
                <a:tab pos="1934845" algn="l"/>
              </a:tabLst>
            </a:pPr>
            <a:r>
              <a:rPr sz="1100" spc="-5" dirty="0">
                <a:latin typeface="Calibri"/>
                <a:cs typeface="Calibri"/>
              </a:rPr>
              <a:t>_</a:t>
            </a:r>
            <a:r>
              <a:rPr sz="1100" b="1" spc="-5" dirty="0">
                <a:latin typeface="Calibri"/>
                <a:cs typeface="Calibri"/>
              </a:rPr>
              <a:t>make</a:t>
            </a:r>
            <a:r>
              <a:rPr sz="1100" b="1" u="sng" dirty="0">
                <a:latin typeface="Calibri"/>
                <a:cs typeface="Calibri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spc="-5" dirty="0">
                <a:latin typeface="Calibri"/>
                <a:cs typeface="Calibri"/>
              </a:rPr>
              <a:t>sur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grea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u="sng" dirty="0">
                <a:latin typeface="Calibri"/>
                <a:cs typeface="Calibri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b="1" spc="-5" dirty="0">
                <a:latin typeface="Calibri"/>
                <a:cs typeface="Calibri"/>
              </a:rPr>
              <a:t>references</a:t>
            </a:r>
            <a:r>
              <a:rPr sz="1100" b="1" u="sng" dirty="0">
                <a:latin typeface="Calibri"/>
                <a:cs typeface="Calibri"/>
              </a:rPr>
              <a:t> 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39762" y="4712455"/>
            <a:ext cx="24949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58190" algn="l"/>
              </a:tabLst>
            </a:pPr>
            <a:r>
              <a:rPr sz="1100" spc="-5" dirty="0">
                <a:latin typeface="Calibri"/>
                <a:cs typeface="Calibri"/>
              </a:rPr>
              <a:t>_</a:t>
            </a:r>
            <a:r>
              <a:rPr sz="1100" b="1" spc="-5" dirty="0">
                <a:latin typeface="Calibri"/>
                <a:cs typeface="Calibri"/>
              </a:rPr>
              <a:t>don’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try</a:t>
            </a:r>
            <a:r>
              <a:rPr sz="1100" b="1" u="sng" dirty="0">
                <a:latin typeface="Calibri"/>
                <a:cs typeface="Calibri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cove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gap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u="sng" dirty="0">
                <a:latin typeface="Calibri"/>
                <a:cs typeface="Calibri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CV</a:t>
            </a:r>
            <a:r>
              <a:rPr sz="1100" b="1" u="sng" dirty="0">
                <a:latin typeface="Calibri"/>
                <a:cs typeface="Calibri"/>
              </a:rPr>
              <a:t> 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13034" y="4901467"/>
            <a:ext cx="223139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42950" algn="l"/>
                <a:tab pos="1724660" algn="l"/>
              </a:tabLst>
            </a:pPr>
            <a:r>
              <a:rPr sz="1100" b="1" spc="-5" dirty="0">
                <a:latin typeface="Calibri"/>
                <a:cs typeface="Calibri"/>
              </a:rPr>
              <a:t>10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_</a:t>
            </a:r>
            <a:r>
              <a:rPr sz="1100" b="1" spc="-5" dirty="0">
                <a:latin typeface="Calibri"/>
                <a:cs typeface="Calibri"/>
              </a:rPr>
              <a:t>dare</a:t>
            </a:r>
            <a:r>
              <a:rPr sz="1100" b="1" u="sng" dirty="0">
                <a:latin typeface="Calibri"/>
                <a:cs typeface="Calibri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fe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u="sng" dirty="0">
                <a:latin typeface="Calibri"/>
                <a:cs typeface="Calibri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b="1" spc="-5" dirty="0">
                <a:latin typeface="Calibri"/>
                <a:cs typeface="Calibri"/>
              </a:rPr>
              <a:t>chances</a:t>
            </a:r>
            <a:r>
              <a:rPr sz="1100" b="1" u="sng" dirty="0">
                <a:latin typeface="Calibri"/>
                <a:cs typeface="Calibri"/>
              </a:rPr>
              <a:t> 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6164" y="7089821"/>
            <a:ext cx="5787390" cy="1970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Languag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Master</a:t>
            </a:r>
            <a:r>
              <a:rPr sz="1100" b="1" dirty="0">
                <a:latin typeface="Calibri"/>
                <a:cs typeface="Calibri"/>
              </a:rPr>
              <a:t>y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3700"/>
              </a:lnSpc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takin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English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understan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question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well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prov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relevan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answers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whic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mean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goo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comman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of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Englis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term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gramma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vocabulary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importan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powerfu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word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phrases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followin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exercis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hel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lear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remembe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commo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word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phrase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use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interviews.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11175">
              <a:lnSpc>
                <a:spcPct val="101800"/>
              </a:lnSpc>
            </a:pPr>
            <a:r>
              <a:rPr sz="1100" spc="-5" dirty="0">
                <a:latin typeface="Calibri"/>
                <a:cs typeface="Calibri"/>
              </a:rPr>
              <a:t>Belo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word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phrase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use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frequently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Chec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whethe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kno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meanin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usag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words.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138997" y="5230338"/>
            <a:ext cx="3282330" cy="16718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28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74141" y="2442093"/>
          <a:ext cx="5810885" cy="549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1506"/>
                <a:gridCol w="1533272"/>
                <a:gridCol w="2398612"/>
              </a:tblGrid>
              <a:tr h="191637"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mak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reference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T w="736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9751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pu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eas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736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1272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buil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humo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don’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tr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CV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70789"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company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39751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giv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examples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272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dar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chance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36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80117"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don’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sa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ex-employer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751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questions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272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conduc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presentatio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365">
                      <a:solidFill>
                        <a:srgbClr val="000000"/>
                      </a:solidFill>
                      <a:prstDash val="solid"/>
                    </a:lnR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7515" cy="106939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29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880872" y="899170"/>
            <a:ext cx="5797550" cy="170815"/>
          </a:xfrm>
          <a:prstGeom prst="rect">
            <a:avLst/>
          </a:prstGeom>
          <a:solidFill>
            <a:srgbClr val="EAF1DD"/>
          </a:solidFill>
        </p:spPr>
        <p:txBody>
          <a:bodyPr vert="horz" wrap="square" lIns="0" tIns="0" rIns="0" bIns="0" rtlCol="0">
            <a:spAutoFit/>
          </a:bodyPr>
          <a:lstStyle/>
          <a:p>
            <a:pPr marL="165862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Usefu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Word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Phrase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fo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Intervie</a:t>
            </a:r>
            <a:r>
              <a:rPr sz="1100" b="1" dirty="0">
                <a:latin typeface="Calibri"/>
                <a:cs typeface="Calibri"/>
              </a:rPr>
              <a:t>w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0872" y="5023114"/>
            <a:ext cx="5797550" cy="170815"/>
          </a:xfrm>
          <a:prstGeom prst="rect">
            <a:avLst/>
          </a:prstGeom>
          <a:solidFill>
            <a:srgbClr val="FDE9D9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Exercis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9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Writ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word(s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tha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bes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stand(s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fo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definitio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below.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6186" y="5397861"/>
            <a:ext cx="5612130" cy="928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Calibri"/>
              <a:buAutoNum type="arabicPeriod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selec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persuad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peopl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organization</a:t>
            </a:r>
            <a:r>
              <a:rPr sz="1100" dirty="0">
                <a:latin typeface="Calibri"/>
                <a:cs typeface="Calibri"/>
              </a:rPr>
              <a:t>: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Hire/Recruit/Employ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65"/>
              </a:spcBef>
              <a:buFont typeface="Calibri"/>
              <a:buAutoNum type="arabicPeriod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perio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immediatel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befor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talkin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about</a:t>
            </a:r>
            <a:r>
              <a:rPr sz="1100" dirty="0">
                <a:latin typeface="Calibri"/>
                <a:cs typeface="Calibri"/>
              </a:rPr>
              <a:t>: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Former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0"/>
              </a:spcBef>
              <a:buFont typeface="Calibri"/>
              <a:buAutoNum type="arabicPeriod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Extr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thing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peopl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thei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additio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thei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salary</a:t>
            </a:r>
            <a:r>
              <a:rPr sz="1100" dirty="0">
                <a:latin typeface="Calibri"/>
                <a:cs typeface="Calibri"/>
              </a:rPr>
              <a:t>: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fringe-benefit</a:t>
            </a:r>
            <a:r>
              <a:rPr sz="1100" b="1" i="1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65"/>
              </a:spcBef>
              <a:buFont typeface="Calibri"/>
              <a:buAutoNum type="arabicPeriod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Peopl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industry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physica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work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rathe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workin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offices</a:t>
            </a:r>
            <a:r>
              <a:rPr sz="1100" dirty="0">
                <a:latin typeface="Calibri"/>
                <a:cs typeface="Calibri"/>
              </a:rPr>
              <a:t>: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white-collar</a:t>
            </a:r>
            <a:endParaRPr sz="11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90"/>
              </a:spcBef>
              <a:buFont typeface="Calibri"/>
              <a:buAutoNum type="arabicPeriod"/>
              <a:tabLst>
                <a:tab pos="241300" algn="l"/>
              </a:tabLst>
            </a:pP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perso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ensure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properl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workplace</a:t>
            </a:r>
            <a:r>
              <a:rPr sz="1100" dirty="0">
                <a:latin typeface="Calibri"/>
                <a:cs typeface="Calibri"/>
              </a:rPr>
              <a:t>: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Supervisor</a:t>
            </a:r>
            <a:r>
              <a:rPr sz="1100" b="1" i="1" dirty="0">
                <a:latin typeface="Calibri"/>
                <a:cs typeface="Calibri"/>
              </a:rPr>
              <a:t>/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Boss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0872" y="6848866"/>
            <a:ext cx="5797550" cy="170815"/>
          </a:xfrm>
          <a:prstGeom prst="rect">
            <a:avLst/>
          </a:prstGeom>
          <a:solidFill>
            <a:srgbClr val="FDE9D9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Takin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differen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path</a:t>
            </a:r>
            <a:r>
              <a:rPr sz="1100" b="1" dirty="0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6460" y="7202159"/>
            <a:ext cx="5788025" cy="1019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1800"/>
              </a:lnSpc>
            </a:pPr>
            <a:r>
              <a:rPr sz="1100" b="1" spc="-5" dirty="0">
                <a:latin typeface="Calibri"/>
                <a:cs typeface="Calibri"/>
              </a:rPr>
              <a:t>Now</a:t>
            </a:r>
            <a:r>
              <a:rPr sz="1100" b="1" dirty="0">
                <a:latin typeface="Calibri"/>
                <a:cs typeface="Calibri"/>
              </a:rPr>
              <a:t>,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</a:t>
            </a:r>
            <a:r>
              <a:rPr sz="1100" b="1" dirty="0">
                <a:latin typeface="Calibri"/>
                <a:cs typeface="Calibri"/>
              </a:rPr>
              <a:t>u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wil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watc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vide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wher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youn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ma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ace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intervie</a:t>
            </a:r>
            <a:r>
              <a:rPr sz="1100" b="1" dirty="0">
                <a:latin typeface="Calibri"/>
                <a:cs typeface="Calibri"/>
              </a:rPr>
              <a:t>w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althoug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doe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no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follo</a:t>
            </a:r>
            <a:r>
              <a:rPr sz="1100" b="1" dirty="0">
                <a:latin typeface="Calibri"/>
                <a:cs typeface="Calibri"/>
              </a:rPr>
              <a:t>w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the</a:t>
            </a:r>
            <a:r>
              <a:rPr sz="1100" b="1" spc="-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usefu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advic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give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successfu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interviews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Watc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shor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vide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identif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the</a:t>
            </a:r>
            <a:r>
              <a:rPr sz="1100" b="1" spc="-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problem(s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the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discus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reason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wh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migh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hav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go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jo</a:t>
            </a:r>
            <a:r>
              <a:rPr sz="1100" b="1" dirty="0">
                <a:latin typeface="Calibri"/>
                <a:cs typeface="Calibri"/>
              </a:rPr>
              <a:t>b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despit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problems</a:t>
            </a:r>
            <a:r>
              <a:rPr sz="1100" b="1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Vide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2</a:t>
            </a:r>
            <a:r>
              <a:rPr sz="1100" dirty="0">
                <a:latin typeface="Calibri"/>
                <a:cs typeface="Calibri"/>
              </a:rPr>
              <a:t>: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u="sng" spc="-5" dirty="0">
                <a:solidFill>
                  <a:srgbClr val="0000FF"/>
                </a:solidFill>
                <a:latin typeface="Calibri"/>
                <a:cs typeface="Calibri"/>
              </a:rPr>
              <a:t>https:</a:t>
            </a:r>
            <a:r>
              <a:rPr sz="1100" b="1" u="sng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//www.youtube</a:t>
            </a:r>
            <a:r>
              <a:rPr sz="1100" b="1" u="sng" spc="-5" dirty="0">
                <a:solidFill>
                  <a:srgbClr val="0000FF"/>
                </a:solidFill>
                <a:latin typeface="Calibri"/>
                <a:cs typeface="Calibri"/>
              </a:rPr>
              <a:t>.c</a:t>
            </a:r>
            <a:r>
              <a:rPr sz="1100" b="1" u="sng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om/watch?v=gHXKitKAT1E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52805" y="1239911"/>
          <a:ext cx="5857240" cy="3445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7671"/>
                <a:gridCol w="1950719"/>
                <a:gridCol w="1947671"/>
              </a:tblGrid>
              <a:tr h="518159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Vacancy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Vacant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adj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vacan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position)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 marR="1045844" algn="just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Fr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ng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benefits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Full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tim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(job)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Part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tim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shortlist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shor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liste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jo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b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38735" marR="1109345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Apply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Applicant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Application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 marR="1219200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Graduate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Graduate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 marR="39370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hav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goo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prove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track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recor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in..............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..............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30223">
                <a:tc>
                  <a:txBody>
                    <a:bodyPr/>
                    <a:lstStyle/>
                    <a:p>
                      <a:pPr marL="38735" marR="929005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Appointment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Boss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Supervisor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Superior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Subord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nate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Pos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position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 marR="1076325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Interview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Interview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Interviewer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Interviewee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Salary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wag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41910" marR="64769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Ge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pai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monthly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annually,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Pai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holiday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wel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paid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badl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paid,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41910" marR="654050">
                        <a:lnSpc>
                          <a:spcPct val="1018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wel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payin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job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Performance-pai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job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71599">
                <a:tc>
                  <a:txBody>
                    <a:bodyPr/>
                    <a:lstStyle/>
                    <a:p>
                      <a:pPr marL="38735" marR="1029969">
                        <a:lnSpc>
                          <a:spcPct val="101499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Hire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Recruit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Recruitment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Employ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Employment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Employer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Employee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 marR="460375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Previou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Former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adj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(e.g.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: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forme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boss)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Presen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current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adj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Futur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prospective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adj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4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41910" marR="118618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Personnel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Staff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 marR="1157605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Blue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collar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White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collar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Skilled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semi-skilled/unskille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4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Shift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41910" marR="95821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wor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shifts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Shif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work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0872" y="3471682"/>
            <a:ext cx="5797550" cy="170815"/>
          </a:xfrm>
          <a:prstGeom prst="rect">
            <a:avLst/>
          </a:prstGeom>
          <a:solidFill>
            <a:srgbClr val="FDE9D9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SAMPL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INTERVIE</a:t>
            </a:r>
            <a:r>
              <a:rPr sz="1100" b="1" dirty="0">
                <a:latin typeface="Calibri"/>
                <a:cs typeface="Calibri"/>
              </a:rPr>
              <a:t>W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QUEST</a:t>
            </a:r>
            <a:r>
              <a:rPr sz="1100" b="1" dirty="0">
                <a:latin typeface="Calibri"/>
                <a:cs typeface="Calibri"/>
              </a:rPr>
              <a:t>I</a:t>
            </a:r>
            <a:r>
              <a:rPr sz="1100" b="1" spc="-5" dirty="0">
                <a:latin typeface="Calibri"/>
                <a:cs typeface="Calibri"/>
              </a:rPr>
              <a:t>ON</a:t>
            </a:r>
            <a:r>
              <a:rPr sz="1100" b="1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473" y="3824972"/>
            <a:ext cx="5588635" cy="5972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ABOU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CAREE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GOALS: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1150">
              <a:latin typeface="Times New Roman"/>
              <a:cs typeface="Times New Roman"/>
            </a:endParaRPr>
          </a:p>
          <a:p>
            <a:pPr marL="466090" marR="153670" indent="-227965">
              <a:lnSpc>
                <a:spcPct val="112700"/>
              </a:lnSpc>
              <a:buFont typeface="Wingdings"/>
              <a:buChar char=""/>
              <a:tabLst>
                <a:tab pos="466725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rang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shor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rang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goal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objectives</a:t>
            </a:r>
            <a:r>
              <a:rPr sz="1100" dirty="0">
                <a:latin typeface="Calibri"/>
                <a:cs typeface="Calibri"/>
              </a:rPr>
              <a:t>?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establis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goal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preparin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yoursel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achiev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them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466090" marR="5080" indent="-227965">
              <a:lnSpc>
                <a:spcPct val="112700"/>
              </a:lnSpc>
              <a:spcBef>
                <a:spcPts val="25"/>
              </a:spcBef>
              <a:buFont typeface="Wingdings"/>
              <a:buChar char=""/>
              <a:tabLst>
                <a:tab pos="466725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specifi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goals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othe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thos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relate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occupation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establishe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yoursel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nex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1</a:t>
            </a:r>
            <a:r>
              <a:rPr sz="1100" dirty="0">
                <a:latin typeface="Calibri"/>
                <a:cs typeface="Calibri"/>
              </a:rPr>
              <a:t>0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years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466090" indent="-227965">
              <a:lnSpc>
                <a:spcPct val="100000"/>
              </a:lnSpc>
              <a:spcBef>
                <a:spcPts val="190"/>
              </a:spcBef>
              <a:buFont typeface="Wingdings"/>
              <a:buChar char=""/>
              <a:tabLst>
                <a:tab pos="466725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yoursel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year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now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466090" indent="-227965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466725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reall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life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466090" indent="-227965">
              <a:lnSpc>
                <a:spcPct val="100000"/>
              </a:lnSpc>
              <a:spcBef>
                <a:spcPts val="190"/>
              </a:spcBef>
              <a:buFont typeface="Wingdings"/>
              <a:buChar char=""/>
              <a:tabLst>
                <a:tab pos="466725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rang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caree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objectives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466090" indent="-227965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466725" algn="l"/>
              </a:tabLst>
            </a:pPr>
            <a:r>
              <a:rPr sz="1100" spc="-5" dirty="0">
                <a:latin typeface="Calibri"/>
                <a:cs typeface="Calibri"/>
              </a:rPr>
              <a:t>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pla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achiev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caree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goals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466090" indent="-227965">
              <a:lnSpc>
                <a:spcPct val="100000"/>
              </a:lnSpc>
              <a:spcBef>
                <a:spcPts val="190"/>
              </a:spcBef>
              <a:buFont typeface="Wingdings"/>
              <a:buChar char=""/>
              <a:tabLst>
                <a:tab pos="466725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importan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reward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expec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career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466090" indent="-227965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466725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expec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earnin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years?</a:t>
            </a:r>
            <a:endParaRPr sz="1100">
              <a:latin typeface="Calibri"/>
              <a:cs typeface="Calibri"/>
            </a:endParaRPr>
          </a:p>
          <a:p>
            <a:pPr marL="466090" indent="-227965">
              <a:lnSpc>
                <a:spcPct val="100000"/>
              </a:lnSpc>
              <a:spcBef>
                <a:spcPts val="190"/>
              </a:spcBef>
              <a:buFont typeface="Wingdings"/>
              <a:buChar char=""/>
              <a:tabLst>
                <a:tab pos="466725" algn="l"/>
              </a:tabLst>
            </a:pPr>
            <a:r>
              <a:rPr sz="1100" spc="-5" dirty="0">
                <a:latin typeface="Calibri"/>
                <a:cs typeface="Calibri"/>
              </a:rPr>
              <a:t>Wh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choos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occupatio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whic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preparing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466090" indent="-227965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466725" algn="l"/>
              </a:tabLst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way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contributio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organization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466090" indent="-227965">
              <a:lnSpc>
                <a:spcPct val="100000"/>
              </a:lnSpc>
              <a:spcBef>
                <a:spcPts val="190"/>
              </a:spcBef>
              <a:buFont typeface="Wingdings"/>
              <a:buChar char=""/>
              <a:tabLst>
                <a:tab pos="466725" algn="l"/>
              </a:tabLst>
            </a:pPr>
            <a:r>
              <a:rPr sz="1100" spc="-5" dirty="0">
                <a:latin typeface="Calibri"/>
                <a:cs typeface="Calibri"/>
              </a:rPr>
              <a:t>Wh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decid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see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positio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organization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466090" indent="-227965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466725" algn="l"/>
              </a:tabLst>
            </a:pP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seekin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employmen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organizatio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certai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size</a:t>
            </a:r>
            <a:r>
              <a:rPr sz="1100" dirty="0">
                <a:latin typeface="Calibri"/>
                <a:cs typeface="Calibri"/>
              </a:rPr>
              <a:t>?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Why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466090" indent="-227965">
              <a:lnSpc>
                <a:spcPct val="100000"/>
              </a:lnSpc>
              <a:spcBef>
                <a:spcPts val="190"/>
              </a:spcBef>
              <a:buFont typeface="Wingdings"/>
              <a:buChar char=""/>
              <a:tabLst>
                <a:tab pos="466725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criteri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usin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evaluat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organizatio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whic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hop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work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466090" indent="-227965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466725" algn="l"/>
              </a:tabLst>
            </a:pP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geographica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preference</a:t>
            </a:r>
            <a:r>
              <a:rPr sz="1100" dirty="0">
                <a:latin typeface="Calibri"/>
                <a:cs typeface="Calibri"/>
              </a:rPr>
              <a:t>?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Why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466090" indent="-227965">
              <a:lnSpc>
                <a:spcPct val="100000"/>
              </a:lnSpc>
              <a:spcBef>
                <a:spcPts val="190"/>
              </a:spcBef>
              <a:buFont typeface="Wingdings"/>
              <a:buChar char=""/>
              <a:tabLst>
                <a:tab pos="466725" algn="l"/>
              </a:tabLst>
            </a:pP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relocate</a:t>
            </a:r>
            <a:r>
              <a:rPr sz="1100" dirty="0">
                <a:latin typeface="Calibri"/>
                <a:cs typeface="Calibri"/>
              </a:rPr>
              <a:t>?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relocatio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bothe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466090" indent="-227965">
              <a:lnSpc>
                <a:spcPct val="100000"/>
              </a:lnSpc>
              <a:spcBef>
                <a:spcPts val="160"/>
              </a:spcBef>
              <a:buFont typeface="Wingdings"/>
              <a:buChar char=""/>
              <a:tabLst>
                <a:tab pos="466725" algn="l"/>
              </a:tabLst>
            </a:pP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willin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travel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466090" indent="-227965">
              <a:lnSpc>
                <a:spcPct val="100000"/>
              </a:lnSpc>
              <a:spcBef>
                <a:spcPts val="190"/>
              </a:spcBef>
              <a:buFont typeface="Wingdings"/>
              <a:buChar char=""/>
              <a:tabLst>
                <a:tab pos="466725" algn="l"/>
              </a:tabLst>
            </a:pP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willin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spen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leas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si</a:t>
            </a:r>
            <a:r>
              <a:rPr sz="1100" dirty="0">
                <a:latin typeface="Calibri"/>
                <a:cs typeface="Calibri"/>
              </a:rPr>
              <a:t>x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month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trainee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2"/>
              </a:spcBef>
              <a:buFont typeface="Wingdings"/>
              <a:buChar char=""/>
            </a:pPr>
            <a:endParaRPr sz="12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ABOU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EDUCAT</a:t>
            </a:r>
            <a:r>
              <a:rPr sz="1100" b="1" dirty="0">
                <a:latin typeface="Calibri"/>
                <a:cs typeface="Calibri"/>
              </a:rPr>
              <a:t>I</a:t>
            </a:r>
            <a:r>
              <a:rPr sz="1100" b="1" spc="-5" dirty="0">
                <a:latin typeface="Calibri"/>
                <a:cs typeface="Calibri"/>
              </a:rPr>
              <a:t>ON</a:t>
            </a:r>
            <a:r>
              <a:rPr sz="1100" b="1" dirty="0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1"/>
              </a:spcBef>
            </a:pPr>
            <a:endParaRPr sz="1300">
              <a:latin typeface="Times New Roman"/>
              <a:cs typeface="Times New Roman"/>
            </a:endParaRPr>
          </a:p>
          <a:p>
            <a:pPr marL="466090" indent="-227965">
              <a:lnSpc>
                <a:spcPct val="100000"/>
              </a:lnSpc>
              <a:buFont typeface="Wingdings"/>
              <a:buChar char=""/>
              <a:tabLst>
                <a:tab pos="466725" algn="l"/>
              </a:tabLst>
            </a:pPr>
            <a:r>
              <a:rPr sz="1100" spc="-5" dirty="0">
                <a:latin typeface="Calibri"/>
                <a:cs typeface="Calibri"/>
              </a:rPr>
              <a:t>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colleg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experienc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prepare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chose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occupation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466090" indent="-227965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466725" algn="l"/>
              </a:tabLst>
            </a:pPr>
            <a:r>
              <a:rPr sz="1100" spc="-5" dirty="0">
                <a:latin typeface="Calibri"/>
                <a:cs typeface="Calibri"/>
              </a:rPr>
              <a:t>Describ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rewardin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colleg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experience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466090" indent="-227965">
              <a:lnSpc>
                <a:spcPct val="100000"/>
              </a:lnSpc>
              <a:spcBef>
                <a:spcPts val="190"/>
              </a:spcBef>
              <a:buFont typeface="Wingdings"/>
              <a:buChar char=""/>
              <a:tabLst>
                <a:tab pos="466725" algn="l"/>
              </a:tabLst>
            </a:pPr>
            <a:r>
              <a:rPr sz="1100" spc="-5" dirty="0">
                <a:latin typeface="Calibri"/>
                <a:cs typeface="Calibri"/>
              </a:rPr>
              <a:t>Wh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selec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colleg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university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466090" indent="-227965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466725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choos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fiel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majo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study?</a:t>
            </a:r>
            <a:endParaRPr sz="1100">
              <a:latin typeface="Calibri"/>
              <a:cs typeface="Calibri"/>
            </a:endParaRPr>
          </a:p>
          <a:p>
            <a:pPr marL="466090" indent="-227965">
              <a:lnSpc>
                <a:spcPct val="100000"/>
              </a:lnSpc>
              <a:spcBef>
                <a:spcPts val="190"/>
              </a:spcBef>
              <a:buFont typeface="Wingdings"/>
              <a:buChar char=""/>
              <a:tabLst>
                <a:tab pos="466090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colleg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subject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best</a:t>
            </a:r>
            <a:r>
              <a:rPr sz="1100" dirty="0">
                <a:latin typeface="Calibri"/>
                <a:cs typeface="Calibri"/>
              </a:rPr>
              <a:t>?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/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least</a:t>
            </a:r>
            <a:r>
              <a:rPr sz="1100" dirty="0">
                <a:latin typeface="Calibri"/>
                <a:cs typeface="Calibri"/>
              </a:rPr>
              <a:t>?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Why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466090" indent="-227965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466725" algn="l"/>
              </a:tabLst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pla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academi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stud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differently</a:t>
            </a:r>
            <a:r>
              <a:rPr sz="1100" dirty="0">
                <a:latin typeface="Calibri"/>
                <a:cs typeface="Calibri"/>
              </a:rPr>
              <a:t>?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Why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466090" indent="-227965">
              <a:lnSpc>
                <a:spcPct val="100000"/>
              </a:lnSpc>
              <a:spcBef>
                <a:spcPts val="190"/>
              </a:spcBef>
              <a:buFont typeface="Wingdings"/>
              <a:buChar char=""/>
              <a:tabLst>
                <a:tab pos="466725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change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colleg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university</a:t>
            </a:r>
            <a:r>
              <a:rPr sz="1100" dirty="0">
                <a:latin typeface="Calibri"/>
                <a:cs typeface="Calibri"/>
              </a:rPr>
              <a:t>?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Why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43456" y="899788"/>
            <a:ext cx="3061350" cy="15405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30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6067" y="928343"/>
            <a:ext cx="5523230" cy="5636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6225" indent="-227965">
              <a:lnSpc>
                <a:spcPct val="100000"/>
              </a:lnSpc>
              <a:buFont typeface="Wingdings"/>
              <a:buChar char=""/>
              <a:tabLst>
                <a:tab pos="276860" algn="l"/>
              </a:tabLst>
            </a:pP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plan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continue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study</a:t>
            </a:r>
            <a:r>
              <a:rPr sz="1100" dirty="0">
                <a:latin typeface="Calibri"/>
                <a:cs typeface="Calibri"/>
              </a:rPr>
              <a:t>?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advance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degree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276225" indent="-227965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276860" algn="l"/>
              </a:tabLst>
            </a:pP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grade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goo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indicatio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academi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achievement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276225" indent="-227965">
              <a:lnSpc>
                <a:spcPct val="100000"/>
              </a:lnSpc>
              <a:spcBef>
                <a:spcPts val="190"/>
              </a:spcBef>
              <a:buFont typeface="Wingdings"/>
              <a:buChar char=""/>
              <a:tabLst>
                <a:tab pos="276860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learne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participatio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extra-curricula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activities?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"/>
              </a:spcBef>
              <a:buFont typeface="Wingdings"/>
              <a:buChar char=""/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ABOU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PERSONA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QUALIFICATIONS/OTHER: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"/>
              </a:spcBef>
            </a:pPr>
            <a:endParaRPr sz="1300">
              <a:latin typeface="Times New Roman"/>
              <a:cs typeface="Times New Roman"/>
            </a:endParaRPr>
          </a:p>
          <a:p>
            <a:pPr marL="276225" indent="-227965">
              <a:lnSpc>
                <a:spcPct val="100000"/>
              </a:lnSpc>
              <a:buFont typeface="Wingdings"/>
              <a:buChar char=""/>
              <a:tabLst>
                <a:tab pos="276860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conside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greates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strength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weaknesses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276225" indent="-227965">
              <a:lnSpc>
                <a:spcPct val="100000"/>
              </a:lnSpc>
              <a:spcBef>
                <a:spcPts val="190"/>
              </a:spcBef>
              <a:buFont typeface="Wingdings"/>
              <a:buChar char=""/>
              <a:tabLst>
                <a:tab pos="276860" algn="l"/>
              </a:tabLst>
            </a:pPr>
            <a:r>
              <a:rPr sz="1100" spc="-5" dirty="0">
                <a:latin typeface="Calibri"/>
                <a:cs typeface="Calibri"/>
              </a:rPr>
              <a:t>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describ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yourself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276225" indent="-227965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276860" algn="l"/>
              </a:tabLst>
            </a:pPr>
            <a:r>
              <a:rPr sz="1100" spc="-5" dirty="0">
                <a:latin typeface="Calibri"/>
                <a:cs typeface="Calibri"/>
              </a:rPr>
              <a:t>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frien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professo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know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describ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276225" indent="-227965">
              <a:lnSpc>
                <a:spcPct val="100000"/>
              </a:lnSpc>
              <a:spcBef>
                <a:spcPts val="190"/>
              </a:spcBef>
              <a:buFont typeface="Wingdings"/>
              <a:buChar char=""/>
              <a:tabLst>
                <a:tab pos="276860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motivate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fort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greates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effort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276225" indent="-227965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276860" algn="l"/>
              </a:tabLst>
            </a:pPr>
            <a:r>
              <a:rPr sz="1100" spc="-5" dirty="0">
                <a:latin typeface="Calibri"/>
                <a:cs typeface="Calibri"/>
              </a:rPr>
              <a:t>Wh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hir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276225" indent="-227965">
              <a:lnSpc>
                <a:spcPct val="100000"/>
              </a:lnSpc>
              <a:spcBef>
                <a:spcPts val="190"/>
              </a:spcBef>
              <a:buFont typeface="Wingdings"/>
              <a:buChar char=""/>
              <a:tabLst>
                <a:tab pos="276860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qualification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successfu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field?</a:t>
            </a:r>
            <a:endParaRPr sz="1100">
              <a:latin typeface="Calibri"/>
              <a:cs typeface="Calibri"/>
            </a:endParaRPr>
          </a:p>
          <a:p>
            <a:pPr marL="276225" indent="-227965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276860" algn="l"/>
              </a:tabLst>
            </a:pPr>
            <a:r>
              <a:rPr sz="1100" spc="-5" dirty="0">
                <a:latin typeface="Calibri"/>
                <a:cs typeface="Calibri"/>
              </a:rPr>
              <a:t>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determin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evaluat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success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276225" indent="-227965">
              <a:lnSpc>
                <a:spcPct val="100000"/>
              </a:lnSpc>
              <a:spcBef>
                <a:spcPts val="190"/>
              </a:spcBef>
              <a:buFont typeface="Wingdings"/>
              <a:buChar char=""/>
              <a:tabLst>
                <a:tab pos="276860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take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successfu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organizatio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ours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276225" indent="-227965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276860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qualitie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successfu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manage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posses</a:t>
            </a:r>
            <a:r>
              <a:rPr sz="1100" dirty="0">
                <a:latin typeface="Calibri"/>
                <a:cs typeface="Calibri"/>
              </a:rPr>
              <a:t>s?</a:t>
            </a:r>
            <a:endParaRPr sz="1100">
              <a:latin typeface="Calibri"/>
              <a:cs typeface="Calibri"/>
            </a:endParaRPr>
          </a:p>
          <a:p>
            <a:pPr marL="276225" marR="27305" indent="-227965">
              <a:lnSpc>
                <a:spcPct val="112700"/>
              </a:lnSpc>
              <a:spcBef>
                <a:spcPts val="25"/>
              </a:spcBef>
              <a:buFont typeface="Wingdings"/>
              <a:buChar char=""/>
              <a:tabLst>
                <a:tab pos="276860" algn="l"/>
              </a:tabLst>
            </a:pPr>
            <a:r>
              <a:rPr sz="1100" spc="-5" dirty="0">
                <a:latin typeface="Calibri"/>
                <a:cs typeface="Calibri"/>
              </a:rPr>
              <a:t>Describ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relationshi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exis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betwee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superviso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thos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reportin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him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her.</a:t>
            </a:r>
            <a:endParaRPr sz="1100">
              <a:latin typeface="Calibri"/>
              <a:cs typeface="Calibri"/>
            </a:endParaRPr>
          </a:p>
          <a:p>
            <a:pPr marL="276225" indent="-227965">
              <a:lnSpc>
                <a:spcPct val="100000"/>
              </a:lnSpc>
              <a:spcBef>
                <a:spcPts val="190"/>
              </a:spcBef>
              <a:buFont typeface="Wingdings"/>
              <a:buChar char=""/>
              <a:tabLst>
                <a:tab pos="276860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tw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thre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accomplishment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give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satisfaction</a:t>
            </a:r>
            <a:r>
              <a:rPr sz="1100" dirty="0">
                <a:latin typeface="Calibri"/>
                <a:cs typeface="Calibri"/>
              </a:rPr>
              <a:t>?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Why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276225" indent="-227965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276860" algn="l"/>
              </a:tabLst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hirin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graduat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position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qualitie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for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276225" indent="-227965">
              <a:lnSpc>
                <a:spcPct val="100000"/>
              </a:lnSpc>
              <a:spcBef>
                <a:spcPts val="190"/>
              </a:spcBef>
              <a:buFont typeface="Wingdings"/>
              <a:buChar char=""/>
              <a:tabLst>
                <a:tab pos="276860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learne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previou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jobs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276225" indent="-227965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276860" algn="l"/>
              </a:tabLst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kin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environmen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comfortable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276225" indent="-227965">
              <a:lnSpc>
                <a:spcPct val="100000"/>
              </a:lnSpc>
              <a:spcBef>
                <a:spcPts val="190"/>
              </a:spcBef>
              <a:buFont typeface="Wingdings"/>
              <a:buChar char=""/>
              <a:tabLst>
                <a:tab pos="276860" algn="l"/>
              </a:tabLst>
            </a:pPr>
            <a:r>
              <a:rPr sz="1100" spc="-5" dirty="0">
                <a:latin typeface="Calibri"/>
                <a:cs typeface="Calibri"/>
              </a:rPr>
              <a:t>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unde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pressure?</a:t>
            </a:r>
            <a:endParaRPr sz="1100">
              <a:latin typeface="Calibri"/>
              <a:cs typeface="Calibri"/>
            </a:endParaRPr>
          </a:p>
          <a:p>
            <a:pPr marL="276225" indent="-227965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276860" algn="l"/>
              </a:tabLst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par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5" dirty="0">
                <a:latin typeface="Calibri"/>
                <a:cs typeface="Calibri"/>
              </a:rPr>
              <a:t>-tim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summe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job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interested</a:t>
            </a:r>
            <a:r>
              <a:rPr sz="1100" dirty="0">
                <a:latin typeface="Calibri"/>
                <a:cs typeface="Calibri"/>
              </a:rPr>
              <a:t>?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Why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276225" indent="-227965">
              <a:lnSpc>
                <a:spcPct val="100000"/>
              </a:lnSpc>
              <a:spcBef>
                <a:spcPts val="190"/>
              </a:spcBef>
              <a:buFont typeface="Wingdings"/>
              <a:buChar char=""/>
              <a:tabLst>
                <a:tab pos="276860" algn="l"/>
              </a:tabLst>
            </a:pPr>
            <a:r>
              <a:rPr sz="1100" spc="-5" dirty="0">
                <a:latin typeface="Calibri"/>
                <a:cs typeface="Calibri"/>
              </a:rPr>
              <a:t>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describ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idea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followin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graduation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276225" indent="-227965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276860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kno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organization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276225" indent="-227965">
              <a:lnSpc>
                <a:spcPct val="100000"/>
              </a:lnSpc>
              <a:spcBef>
                <a:spcPts val="190"/>
              </a:spcBef>
              <a:buFont typeface="Wingdings"/>
              <a:buChar char=""/>
              <a:tabLst>
                <a:tab pos="276860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tw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thre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thing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importan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job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276225" indent="-227965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276860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show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initiative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276225" indent="-227965">
              <a:lnSpc>
                <a:spcPct val="100000"/>
              </a:lnSpc>
              <a:spcBef>
                <a:spcPts val="190"/>
              </a:spcBef>
              <a:buFont typeface="Wingdings"/>
              <a:buChar char=""/>
              <a:tabLst>
                <a:tab pos="276860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majo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proble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encountere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it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276225" indent="-227965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276860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learne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mistakes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276225" indent="-227965">
              <a:lnSpc>
                <a:spcPct val="100000"/>
              </a:lnSpc>
              <a:spcBef>
                <a:spcPts val="190"/>
              </a:spcBef>
              <a:buFont typeface="Wingdings"/>
              <a:buChar char=""/>
              <a:tabLst>
                <a:tab pos="276860" algn="l"/>
              </a:tabLst>
            </a:pPr>
            <a:r>
              <a:rPr sz="1100" spc="-5" dirty="0">
                <a:latin typeface="Calibri"/>
                <a:cs typeface="Calibri"/>
              </a:rPr>
              <a:t>Describ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exampl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worke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par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team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0872" y="6943354"/>
            <a:ext cx="5797550" cy="195580"/>
          </a:xfrm>
          <a:prstGeom prst="rect">
            <a:avLst/>
          </a:prstGeom>
          <a:solidFill>
            <a:srgbClr val="FDE9D9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100" b="1" spc="-60" dirty="0">
                <a:latin typeface="Calibri"/>
                <a:cs typeface="Calibri"/>
              </a:rPr>
              <a:t>Exercise</a:t>
            </a:r>
            <a:r>
              <a:rPr sz="1100" b="1" spc="-50" dirty="0">
                <a:latin typeface="Times New Roman"/>
                <a:cs typeface="Times New Roman"/>
              </a:rPr>
              <a:t> </a:t>
            </a:r>
            <a:r>
              <a:rPr sz="1100" b="1" spc="-60" dirty="0">
                <a:latin typeface="Calibri"/>
                <a:cs typeface="Calibri"/>
              </a:rPr>
              <a:t>10:</a:t>
            </a:r>
            <a:r>
              <a:rPr sz="1100" b="1" spc="-55" dirty="0">
                <a:latin typeface="Times New Roman"/>
                <a:cs typeface="Times New Roman"/>
              </a:rPr>
              <a:t> </a:t>
            </a:r>
            <a:r>
              <a:rPr sz="1100" b="1" spc="-70" dirty="0">
                <a:latin typeface="Calibri"/>
                <a:cs typeface="Calibri"/>
              </a:rPr>
              <a:t>Choose</a:t>
            </a:r>
            <a:r>
              <a:rPr sz="1100" b="1" spc="-50" dirty="0">
                <a:latin typeface="Times New Roman"/>
                <a:cs typeface="Times New Roman"/>
              </a:rPr>
              <a:t> </a:t>
            </a:r>
            <a:r>
              <a:rPr sz="1100" b="1" spc="-50" dirty="0">
                <a:latin typeface="Calibri"/>
                <a:cs typeface="Calibri"/>
              </a:rPr>
              <a:t>t</a:t>
            </a:r>
            <a:r>
              <a:rPr sz="1100" b="1" spc="-95" dirty="0">
                <a:latin typeface="Calibri"/>
                <a:cs typeface="Calibri"/>
              </a:rPr>
              <a:t>w</a:t>
            </a:r>
            <a:r>
              <a:rPr sz="1100" b="1" spc="-75" dirty="0">
                <a:latin typeface="Calibri"/>
                <a:cs typeface="Calibri"/>
              </a:rPr>
              <a:t>o</a:t>
            </a:r>
            <a:r>
              <a:rPr sz="1100" b="1" spc="-55" dirty="0">
                <a:latin typeface="Times New Roman"/>
                <a:cs typeface="Times New Roman"/>
              </a:rPr>
              <a:t> </a:t>
            </a:r>
            <a:r>
              <a:rPr sz="1100" b="1" spc="-60" dirty="0">
                <a:latin typeface="Calibri"/>
                <a:cs typeface="Calibri"/>
              </a:rPr>
              <a:t>questions</a:t>
            </a:r>
            <a:r>
              <a:rPr sz="1100" b="1" spc="-55" dirty="0">
                <a:latin typeface="Times New Roman"/>
                <a:cs typeface="Times New Roman"/>
              </a:rPr>
              <a:t> </a:t>
            </a:r>
            <a:r>
              <a:rPr sz="1100" b="1" spc="-70" dirty="0">
                <a:latin typeface="Calibri"/>
                <a:cs typeface="Calibri"/>
              </a:rPr>
              <a:t>from</a:t>
            </a:r>
            <a:r>
              <a:rPr sz="1100" b="1" spc="-50" dirty="0">
                <a:latin typeface="Times New Roman"/>
                <a:cs typeface="Times New Roman"/>
              </a:rPr>
              <a:t> </a:t>
            </a:r>
            <a:r>
              <a:rPr sz="1100" b="1" spc="-65" dirty="0">
                <a:latin typeface="Calibri"/>
                <a:cs typeface="Calibri"/>
              </a:rPr>
              <a:t>the</a:t>
            </a:r>
            <a:r>
              <a:rPr sz="1100" b="1" spc="-50" dirty="0">
                <a:latin typeface="Times New Roman"/>
                <a:cs typeface="Times New Roman"/>
              </a:rPr>
              <a:t> </a:t>
            </a:r>
            <a:r>
              <a:rPr sz="1100" b="1" spc="-45" dirty="0">
                <a:latin typeface="Calibri"/>
                <a:cs typeface="Calibri"/>
              </a:rPr>
              <a:t>list</a:t>
            </a:r>
            <a:r>
              <a:rPr sz="1100" b="1" spc="-55" dirty="0">
                <a:latin typeface="Times New Roman"/>
                <a:cs typeface="Times New Roman"/>
              </a:rPr>
              <a:t> </a:t>
            </a:r>
            <a:r>
              <a:rPr sz="1100" b="1" spc="-70" dirty="0">
                <a:latin typeface="Calibri"/>
                <a:cs typeface="Calibri"/>
              </a:rPr>
              <a:t>above</a:t>
            </a:r>
            <a:r>
              <a:rPr sz="1100" b="1" spc="-55" dirty="0">
                <a:latin typeface="Times New Roman"/>
                <a:cs typeface="Times New Roman"/>
              </a:rPr>
              <a:t> </a:t>
            </a:r>
            <a:r>
              <a:rPr sz="1100" b="1" spc="-70" dirty="0">
                <a:latin typeface="Calibri"/>
                <a:cs typeface="Calibri"/>
              </a:rPr>
              <a:t>and</a:t>
            </a:r>
            <a:r>
              <a:rPr sz="1100" b="1" spc="-55" dirty="0">
                <a:latin typeface="Times New Roman"/>
                <a:cs typeface="Times New Roman"/>
              </a:rPr>
              <a:t> </a:t>
            </a:r>
            <a:r>
              <a:rPr sz="1100" b="1" spc="-65" dirty="0">
                <a:latin typeface="Calibri"/>
                <a:cs typeface="Calibri"/>
              </a:rPr>
              <a:t>prepare</a:t>
            </a:r>
            <a:r>
              <a:rPr sz="1100" b="1" spc="-55" dirty="0">
                <a:latin typeface="Times New Roman"/>
                <a:cs typeface="Times New Roman"/>
              </a:rPr>
              <a:t> </a:t>
            </a:r>
            <a:r>
              <a:rPr sz="1100" b="1" spc="-65" dirty="0">
                <a:latin typeface="Calibri"/>
                <a:cs typeface="Calibri"/>
              </a:rPr>
              <a:t>your</a:t>
            </a:r>
            <a:r>
              <a:rPr sz="1100" b="1" spc="-55" dirty="0">
                <a:latin typeface="Times New Roman"/>
                <a:cs typeface="Times New Roman"/>
              </a:rPr>
              <a:t> </a:t>
            </a:r>
            <a:r>
              <a:rPr sz="1100" b="1" spc="-75" dirty="0">
                <a:latin typeface="Calibri"/>
                <a:cs typeface="Calibri"/>
              </a:rPr>
              <a:t>o</a:t>
            </a:r>
            <a:r>
              <a:rPr sz="1100" b="1" spc="-95" dirty="0">
                <a:latin typeface="Calibri"/>
                <a:cs typeface="Calibri"/>
              </a:rPr>
              <a:t>w</a:t>
            </a:r>
            <a:r>
              <a:rPr sz="1100" b="1" spc="-75" dirty="0">
                <a:latin typeface="Calibri"/>
                <a:cs typeface="Calibri"/>
              </a:rPr>
              <a:t>n</a:t>
            </a:r>
            <a:r>
              <a:rPr sz="1100" b="1" spc="-55" dirty="0">
                <a:latin typeface="Times New Roman"/>
                <a:cs typeface="Times New Roman"/>
              </a:rPr>
              <a:t> </a:t>
            </a:r>
            <a:r>
              <a:rPr sz="1100" b="1" spc="-65" dirty="0">
                <a:latin typeface="Calibri"/>
                <a:cs typeface="Calibri"/>
              </a:rPr>
              <a:t>ans</a:t>
            </a:r>
            <a:r>
              <a:rPr sz="1100" b="1" spc="-95" dirty="0">
                <a:latin typeface="Calibri"/>
                <a:cs typeface="Calibri"/>
              </a:rPr>
              <a:t>w</a:t>
            </a:r>
            <a:r>
              <a:rPr sz="1100" b="1" spc="-50" dirty="0">
                <a:latin typeface="Calibri"/>
                <a:cs typeface="Calibri"/>
              </a:rPr>
              <a:t>er.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6538" y="7366871"/>
            <a:ext cx="532701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1100" spc="-70" dirty="0">
                <a:latin typeface="Calibri"/>
                <a:cs typeface="Calibri"/>
              </a:rPr>
              <a:t>Po</a:t>
            </a:r>
            <a:r>
              <a:rPr sz="1100" spc="-35" dirty="0">
                <a:latin typeface="Calibri"/>
                <a:cs typeface="Calibri"/>
              </a:rPr>
              <a:t>i</a:t>
            </a:r>
            <a:r>
              <a:rPr sz="1100" spc="-70" dirty="0">
                <a:latin typeface="Calibri"/>
                <a:cs typeface="Calibri"/>
              </a:rPr>
              <a:t>n</a:t>
            </a:r>
            <a:r>
              <a:rPr sz="1100" spc="-55" dirty="0">
                <a:latin typeface="Calibri"/>
                <a:cs typeface="Calibri"/>
              </a:rPr>
              <a:t>ts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40" dirty="0">
                <a:latin typeface="Calibri"/>
                <a:cs typeface="Calibri"/>
              </a:rPr>
              <a:t>I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100" dirty="0">
                <a:latin typeface="Calibri"/>
                <a:cs typeface="Calibri"/>
              </a:rPr>
              <a:t>w</a:t>
            </a:r>
            <a:r>
              <a:rPr sz="1100" spc="-35" dirty="0">
                <a:latin typeface="Calibri"/>
                <a:cs typeface="Calibri"/>
              </a:rPr>
              <a:t>ill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35" dirty="0">
                <a:latin typeface="Calibri"/>
                <a:cs typeface="Calibri"/>
              </a:rPr>
              <a:t>i</a:t>
            </a:r>
            <a:r>
              <a:rPr sz="1100" spc="-65" dirty="0">
                <a:latin typeface="Calibri"/>
                <a:cs typeface="Calibri"/>
              </a:rPr>
              <a:t>nc</a:t>
            </a:r>
            <a:r>
              <a:rPr sz="1100" spc="-35" dirty="0">
                <a:latin typeface="Calibri"/>
                <a:cs typeface="Calibri"/>
              </a:rPr>
              <a:t>l</a:t>
            </a:r>
            <a:r>
              <a:rPr sz="1100" spc="-70" dirty="0">
                <a:latin typeface="Calibri"/>
                <a:cs typeface="Calibri"/>
              </a:rPr>
              <a:t>ud</a:t>
            </a:r>
            <a:r>
              <a:rPr sz="1100" spc="-75" dirty="0">
                <a:latin typeface="Calibri"/>
                <a:cs typeface="Calibri"/>
              </a:rPr>
              <a:t>e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35" dirty="0">
                <a:latin typeface="Calibri"/>
                <a:cs typeface="Calibri"/>
              </a:rPr>
              <a:t>i</a:t>
            </a:r>
            <a:r>
              <a:rPr sz="1100" spc="-75" dirty="0">
                <a:latin typeface="Calibri"/>
                <a:cs typeface="Calibri"/>
              </a:rPr>
              <a:t>n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105" dirty="0">
                <a:latin typeface="Calibri"/>
                <a:cs typeface="Calibri"/>
              </a:rPr>
              <a:t>m</a:t>
            </a:r>
            <a:r>
              <a:rPr sz="1100" spc="-65" dirty="0">
                <a:latin typeface="Calibri"/>
                <a:cs typeface="Calibri"/>
              </a:rPr>
              <a:t>y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70" dirty="0">
                <a:latin typeface="Calibri"/>
                <a:cs typeface="Calibri"/>
              </a:rPr>
              <a:t>an</a:t>
            </a:r>
            <a:r>
              <a:rPr sz="1100" spc="-60" dirty="0">
                <a:latin typeface="Calibri"/>
                <a:cs typeface="Calibri"/>
              </a:rPr>
              <a:t>s</a:t>
            </a:r>
            <a:r>
              <a:rPr sz="1100" spc="-85" dirty="0">
                <a:latin typeface="Calibri"/>
                <a:cs typeface="Calibri"/>
              </a:rPr>
              <a:t>we</a:t>
            </a:r>
            <a:r>
              <a:rPr sz="1100" spc="-45" dirty="0">
                <a:latin typeface="Calibri"/>
                <a:cs typeface="Calibri"/>
              </a:rPr>
              <a:t>r: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100" spc="-80" dirty="0">
                <a:latin typeface="Calibri"/>
                <a:cs typeface="Calibri"/>
              </a:rPr>
              <a:t>Q1</a:t>
            </a:r>
            <a:r>
              <a:rPr sz="1100" spc="-40" dirty="0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7665" y="8537044"/>
            <a:ext cx="205104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80" dirty="0">
                <a:latin typeface="Calibri"/>
                <a:cs typeface="Calibri"/>
              </a:rPr>
              <a:t>Q2</a:t>
            </a:r>
            <a:r>
              <a:rPr sz="1100" spc="-40" dirty="0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96279" y="7701839"/>
            <a:ext cx="1052195" cy="0"/>
          </a:xfrm>
          <a:custGeom>
            <a:avLst/>
            <a:gdLst/>
            <a:ahLst/>
            <a:cxnLst/>
            <a:rect l="l" t="t" r="r" b="b"/>
            <a:pathLst>
              <a:path w="1052195">
                <a:moveTo>
                  <a:pt x="0" y="0"/>
                </a:moveTo>
                <a:lnTo>
                  <a:pt x="1051765" y="0"/>
                </a:lnTo>
              </a:path>
            </a:pathLst>
          </a:custGeom>
          <a:ln w="79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96655" y="7896864"/>
            <a:ext cx="1052195" cy="0"/>
          </a:xfrm>
          <a:custGeom>
            <a:avLst/>
            <a:gdLst/>
            <a:ahLst/>
            <a:cxnLst/>
            <a:rect l="l" t="t" r="r" b="b"/>
            <a:pathLst>
              <a:path w="1052195">
                <a:moveTo>
                  <a:pt x="0" y="0"/>
                </a:moveTo>
                <a:lnTo>
                  <a:pt x="1051765" y="0"/>
                </a:lnTo>
              </a:path>
            </a:pathLst>
          </a:custGeom>
          <a:ln w="79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97030" y="8091901"/>
            <a:ext cx="1052195" cy="0"/>
          </a:xfrm>
          <a:custGeom>
            <a:avLst/>
            <a:gdLst/>
            <a:ahLst/>
            <a:cxnLst/>
            <a:rect l="l" t="t" r="r" b="b"/>
            <a:pathLst>
              <a:path w="1052195">
                <a:moveTo>
                  <a:pt x="0" y="0"/>
                </a:moveTo>
                <a:lnTo>
                  <a:pt x="1051765" y="0"/>
                </a:lnTo>
              </a:path>
            </a:pathLst>
          </a:custGeom>
          <a:ln w="79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97406" y="8676988"/>
            <a:ext cx="1052195" cy="0"/>
          </a:xfrm>
          <a:custGeom>
            <a:avLst/>
            <a:gdLst/>
            <a:ahLst/>
            <a:cxnLst/>
            <a:rect l="l" t="t" r="r" b="b"/>
            <a:pathLst>
              <a:path w="1052195">
                <a:moveTo>
                  <a:pt x="0" y="0"/>
                </a:moveTo>
                <a:lnTo>
                  <a:pt x="1051765" y="0"/>
                </a:lnTo>
              </a:path>
            </a:pathLst>
          </a:custGeom>
          <a:ln w="79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97782" y="8872025"/>
            <a:ext cx="1052195" cy="0"/>
          </a:xfrm>
          <a:custGeom>
            <a:avLst/>
            <a:gdLst/>
            <a:ahLst/>
            <a:cxnLst/>
            <a:rect l="l" t="t" r="r" b="b"/>
            <a:pathLst>
              <a:path w="1052195">
                <a:moveTo>
                  <a:pt x="0" y="0"/>
                </a:moveTo>
                <a:lnTo>
                  <a:pt x="1051765" y="0"/>
                </a:lnTo>
              </a:path>
            </a:pathLst>
          </a:custGeom>
          <a:ln w="79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98157" y="9067049"/>
            <a:ext cx="1052195" cy="0"/>
          </a:xfrm>
          <a:custGeom>
            <a:avLst/>
            <a:gdLst/>
            <a:ahLst/>
            <a:cxnLst/>
            <a:rect l="l" t="t" r="r" b="b"/>
            <a:pathLst>
              <a:path w="1052195">
                <a:moveTo>
                  <a:pt x="0" y="0"/>
                </a:moveTo>
                <a:lnTo>
                  <a:pt x="1051765" y="0"/>
                </a:lnTo>
              </a:path>
            </a:pathLst>
          </a:custGeom>
          <a:ln w="79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31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06195" algn="l"/>
              </a:tabLst>
            </a:pPr>
            <a:r>
              <a:rPr spc="70" dirty="0">
                <a:latin typeface="Calibri"/>
                <a:cs typeface="Calibri"/>
              </a:rPr>
              <a:t>UN</a:t>
            </a:r>
            <a:r>
              <a:rPr spc="710" dirty="0">
                <a:latin typeface="Calibri"/>
                <a:cs typeface="Calibri"/>
              </a:rPr>
              <a:t>I</a:t>
            </a:r>
            <a:r>
              <a:rPr spc="335" dirty="0">
                <a:latin typeface="Calibri"/>
                <a:cs typeface="Calibri"/>
              </a:rPr>
              <a:t>T</a:t>
            </a:r>
            <a:r>
              <a:rPr spc="335" dirty="0">
                <a:latin typeface="Times New Roman"/>
                <a:cs typeface="Times New Roman"/>
              </a:rPr>
              <a:t>	</a:t>
            </a:r>
            <a:r>
              <a:rPr spc="365" dirty="0">
                <a:latin typeface="Calibri"/>
                <a:cs typeface="Calibri"/>
              </a:rPr>
              <a:t>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0193" y="6466567"/>
            <a:ext cx="4658995" cy="1156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195" marR="5080" indent="-24130">
              <a:lnSpc>
                <a:spcPct val="122700"/>
              </a:lnSpc>
              <a:tabLst>
                <a:tab pos="2426970" algn="l"/>
                <a:tab pos="4123054" algn="l"/>
              </a:tabLst>
            </a:pPr>
            <a:r>
              <a:rPr sz="3600" b="1" spc="70" dirty="0">
                <a:latin typeface="Calibri"/>
                <a:cs typeface="Calibri"/>
              </a:rPr>
              <a:t>COMMUN</a:t>
            </a:r>
            <a:r>
              <a:rPr sz="3600" b="1" spc="335" dirty="0">
                <a:latin typeface="Calibri"/>
                <a:cs typeface="Calibri"/>
              </a:rPr>
              <a:t>IC</a:t>
            </a:r>
            <a:r>
              <a:rPr sz="3600" b="1" spc="520" dirty="0">
                <a:latin typeface="Calibri"/>
                <a:cs typeface="Calibri"/>
              </a:rPr>
              <a:t>A</a:t>
            </a:r>
            <a:r>
              <a:rPr sz="3600" b="1" spc="295" dirty="0">
                <a:latin typeface="Calibri"/>
                <a:cs typeface="Calibri"/>
              </a:rPr>
              <a:t>TI</a:t>
            </a:r>
            <a:r>
              <a:rPr sz="3600" b="1" spc="520" dirty="0">
                <a:latin typeface="Calibri"/>
                <a:cs typeface="Calibri"/>
              </a:rPr>
              <a:t>N</a:t>
            </a:r>
            <a:r>
              <a:rPr sz="3600" b="1" spc="160" dirty="0">
                <a:latin typeface="Calibri"/>
                <a:cs typeface="Calibri"/>
              </a:rPr>
              <a:t>G</a:t>
            </a:r>
            <a:r>
              <a:rPr sz="3600" b="1" dirty="0">
                <a:latin typeface="Times New Roman"/>
                <a:cs typeface="Times New Roman"/>
              </a:rPr>
              <a:t>	</a:t>
            </a:r>
            <a:r>
              <a:rPr sz="3600" b="1" spc="375" dirty="0">
                <a:latin typeface="Calibri"/>
                <a:cs typeface="Calibri"/>
              </a:rPr>
              <a:t>IN</a:t>
            </a:r>
            <a:r>
              <a:rPr sz="3600" b="1" spc="200" dirty="0">
                <a:latin typeface="Times New Roman"/>
                <a:cs typeface="Times New Roman"/>
              </a:rPr>
              <a:t> </a:t>
            </a:r>
            <a:r>
              <a:rPr sz="3600" b="1" spc="80" dirty="0">
                <a:latin typeface="Calibri"/>
                <a:cs typeface="Calibri"/>
              </a:rPr>
              <a:t>B</a:t>
            </a:r>
            <a:r>
              <a:rPr sz="3600" b="1" spc="85" dirty="0">
                <a:latin typeface="Calibri"/>
                <a:cs typeface="Calibri"/>
              </a:rPr>
              <a:t>U</a:t>
            </a:r>
            <a:r>
              <a:rPr sz="3600" b="1" spc="425" dirty="0">
                <a:latin typeface="Calibri"/>
                <a:cs typeface="Calibri"/>
              </a:rPr>
              <a:t>SINESS</a:t>
            </a:r>
            <a:r>
              <a:rPr sz="3600" b="1" dirty="0">
                <a:latin typeface="Times New Roman"/>
                <a:cs typeface="Times New Roman"/>
              </a:rPr>
              <a:t>	</a:t>
            </a:r>
            <a:r>
              <a:rPr sz="3600" b="1" spc="355" dirty="0">
                <a:latin typeface="Calibri"/>
                <a:cs typeface="Calibri"/>
              </a:rPr>
              <a:t>SETTINGS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34137" y="2495849"/>
            <a:ext cx="4891887" cy="28708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32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0872" y="2514610"/>
            <a:ext cx="5797550" cy="195580"/>
          </a:xfrm>
          <a:prstGeom prst="rect">
            <a:avLst/>
          </a:prstGeom>
          <a:solidFill>
            <a:srgbClr val="FDE9D9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Vocabular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Building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461" y="2849684"/>
            <a:ext cx="5607685" cy="363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8200"/>
              </a:lnSpc>
            </a:pPr>
            <a:r>
              <a:rPr sz="1100" b="1" spc="-5" dirty="0">
                <a:latin typeface="Calibri"/>
                <a:cs typeface="Calibri"/>
              </a:rPr>
              <a:t>Rea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sentence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firs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colum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tr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gues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meanin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wor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writte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bold.</a:t>
            </a:r>
            <a:r>
              <a:rPr sz="1100" b="1" spc="-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The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matc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definition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give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belo</a:t>
            </a:r>
            <a:r>
              <a:rPr sz="1100" b="1" dirty="0">
                <a:latin typeface="Calibri"/>
                <a:cs typeface="Calibri"/>
              </a:rPr>
              <a:t>w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wit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correc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word</a:t>
            </a:r>
            <a:r>
              <a:rPr sz="1100" b="1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9340" y="909326"/>
            <a:ext cx="5756245" cy="12585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9315" y="909320"/>
            <a:ext cx="5753735" cy="1257935"/>
          </a:xfrm>
          <a:custGeom>
            <a:avLst/>
            <a:gdLst/>
            <a:ahLst/>
            <a:cxnLst/>
            <a:rect l="l" t="t" r="r" b="b"/>
            <a:pathLst>
              <a:path w="5753734" h="1257935">
                <a:moveTo>
                  <a:pt x="0" y="209671"/>
                </a:moveTo>
                <a:lnTo>
                  <a:pt x="6093" y="159286"/>
                </a:lnTo>
                <a:lnTo>
                  <a:pt x="23402" y="113317"/>
                </a:lnTo>
                <a:lnTo>
                  <a:pt x="50470" y="73221"/>
                </a:lnTo>
                <a:lnTo>
                  <a:pt x="85839" y="40455"/>
                </a:lnTo>
                <a:lnTo>
                  <a:pt x="128055" y="16477"/>
                </a:lnTo>
                <a:lnTo>
                  <a:pt x="175658" y="2744"/>
                </a:lnTo>
                <a:lnTo>
                  <a:pt x="209668" y="0"/>
                </a:lnTo>
                <a:lnTo>
                  <a:pt x="5543696" y="0"/>
                </a:lnTo>
                <a:lnTo>
                  <a:pt x="5594079" y="6093"/>
                </a:lnTo>
                <a:lnTo>
                  <a:pt x="5640043" y="23404"/>
                </a:lnTo>
                <a:lnTo>
                  <a:pt x="5680133" y="50473"/>
                </a:lnTo>
                <a:lnTo>
                  <a:pt x="5712892" y="85844"/>
                </a:lnTo>
                <a:lnTo>
                  <a:pt x="5736864" y="128060"/>
                </a:lnTo>
                <a:lnTo>
                  <a:pt x="5750594" y="175663"/>
                </a:lnTo>
                <a:lnTo>
                  <a:pt x="5753337" y="209671"/>
                </a:lnTo>
                <a:lnTo>
                  <a:pt x="5753337" y="1048268"/>
                </a:lnTo>
                <a:lnTo>
                  <a:pt x="5747245" y="1098653"/>
                </a:lnTo>
                <a:lnTo>
                  <a:pt x="5729940" y="1144622"/>
                </a:lnTo>
                <a:lnTo>
                  <a:pt x="5702877" y="1184718"/>
                </a:lnTo>
                <a:lnTo>
                  <a:pt x="5667512" y="1217484"/>
                </a:lnTo>
                <a:lnTo>
                  <a:pt x="5625303" y="1241462"/>
                </a:lnTo>
                <a:lnTo>
                  <a:pt x="5577703" y="1255195"/>
                </a:lnTo>
                <a:lnTo>
                  <a:pt x="5543696" y="1257940"/>
                </a:lnTo>
                <a:lnTo>
                  <a:pt x="209668" y="1257940"/>
                </a:lnTo>
                <a:lnTo>
                  <a:pt x="159282" y="1251846"/>
                </a:lnTo>
                <a:lnTo>
                  <a:pt x="113312" y="1234535"/>
                </a:lnTo>
                <a:lnTo>
                  <a:pt x="73217" y="1207466"/>
                </a:lnTo>
                <a:lnTo>
                  <a:pt x="40453" y="1172095"/>
                </a:lnTo>
                <a:lnTo>
                  <a:pt x="16476" y="1129879"/>
                </a:lnTo>
                <a:lnTo>
                  <a:pt x="2744" y="1082276"/>
                </a:lnTo>
                <a:lnTo>
                  <a:pt x="0" y="1048268"/>
                </a:lnTo>
                <a:lnTo>
                  <a:pt x="0" y="209671"/>
                </a:lnTo>
                <a:close/>
              </a:path>
            </a:pathLst>
          </a:custGeom>
          <a:ln w="25387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63244" y="1042266"/>
            <a:ext cx="3892550" cy="1016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thi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uni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</a:t>
            </a:r>
            <a:r>
              <a:rPr sz="1100" b="1" dirty="0">
                <a:latin typeface="Calibri"/>
                <a:cs typeface="Calibri"/>
              </a:rPr>
              <a:t>u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wil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fin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informatio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abou</a:t>
            </a:r>
            <a:r>
              <a:rPr sz="1100" b="1" dirty="0"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20"/>
              </a:spcBef>
              <a:buFont typeface="Calibri"/>
              <a:buChar char="-"/>
              <a:tabLst>
                <a:tab pos="470534" algn="l"/>
              </a:tabLst>
            </a:pPr>
            <a:r>
              <a:rPr sz="1100" b="1" spc="-5" dirty="0">
                <a:latin typeface="Calibri"/>
                <a:cs typeface="Calibri"/>
              </a:rPr>
              <a:t>makin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smal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tal</a:t>
            </a:r>
            <a:r>
              <a:rPr sz="1100" b="1" dirty="0">
                <a:latin typeface="Calibri"/>
                <a:cs typeface="Calibri"/>
              </a:rPr>
              <a:t>k</a:t>
            </a:r>
            <a:endParaRPr sz="11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20"/>
              </a:spcBef>
              <a:buFont typeface="Calibri"/>
              <a:buChar char="-"/>
              <a:tabLst>
                <a:tab pos="470534" algn="l"/>
              </a:tabLst>
            </a:pPr>
            <a:r>
              <a:rPr sz="1100" b="1" spc="-5" dirty="0">
                <a:latin typeface="Calibri"/>
                <a:cs typeface="Calibri"/>
              </a:rPr>
              <a:t>makin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appointment</a:t>
            </a:r>
            <a:r>
              <a:rPr sz="1100" b="1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 marL="469265" indent="-228600">
              <a:lnSpc>
                <a:spcPct val="100000"/>
              </a:lnSpc>
              <a:spcBef>
                <a:spcPts val="20"/>
              </a:spcBef>
              <a:buFont typeface="Calibri"/>
              <a:buChar char="-"/>
              <a:tabLst>
                <a:tab pos="469900" algn="l"/>
              </a:tabLst>
            </a:pPr>
            <a:r>
              <a:rPr sz="1100" b="1" spc="-5" dirty="0">
                <a:latin typeface="Calibri"/>
                <a:cs typeface="Calibri"/>
              </a:rPr>
              <a:t>usin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diplomati</a:t>
            </a:r>
            <a:r>
              <a:rPr sz="1100" b="1" dirty="0">
                <a:latin typeface="Calibri"/>
                <a:cs typeface="Calibri"/>
              </a:rPr>
              <a:t>c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languag</a:t>
            </a:r>
            <a:r>
              <a:rPr sz="1100" b="1" dirty="0"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  <a:p>
            <a:pPr marL="469265" indent="-228600">
              <a:lnSpc>
                <a:spcPct val="100000"/>
              </a:lnSpc>
              <a:buFont typeface="Calibri"/>
              <a:buChar char="-"/>
              <a:tabLst>
                <a:tab pos="469900" algn="l"/>
              </a:tabLst>
            </a:pPr>
            <a:r>
              <a:rPr sz="1100" b="1" spc="-5" dirty="0">
                <a:latin typeface="Calibri"/>
                <a:cs typeface="Calibri"/>
              </a:rPr>
              <a:t>talkin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phon</a:t>
            </a:r>
            <a:r>
              <a:rPr sz="1100" b="1" dirty="0"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25"/>
              </a:spcBef>
            </a:pP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busines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settings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33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18108" y="3358271"/>
          <a:ext cx="6198870" cy="63658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18687"/>
                <a:gridCol w="366235"/>
                <a:gridCol w="396322"/>
                <a:gridCol w="433995"/>
                <a:gridCol w="376395"/>
                <a:gridCol w="417370"/>
                <a:gridCol w="369066"/>
                <a:gridCol w="609366"/>
              </a:tblGrid>
              <a:tr h="176783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SENTENCE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WIT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KE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WORDS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7"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DEF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NITION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88847">
                <a:tc>
                  <a:txBody>
                    <a:bodyPr/>
                    <a:lstStyle/>
                    <a:p>
                      <a:pPr marL="62865" marR="116839">
                        <a:lnSpc>
                          <a:spcPct val="101800"/>
                        </a:lnSpc>
                      </a:pP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Participat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networkin</a:t>
                      </a:r>
                      <a:r>
                        <a:rPr sz="1100" b="1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100" b="1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opportunitie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tha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allow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ge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kno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potentia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clients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2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othe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entrepreneurs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influentia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peopl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you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community,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etc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6" gridSpan="7">
                  <a:txBody>
                    <a:bodyPr/>
                    <a:lstStyle/>
                    <a:p>
                      <a:pPr marL="267335" indent="-180340">
                        <a:lnSpc>
                          <a:spcPct val="100000"/>
                        </a:lnSpc>
                        <a:buFont typeface="Calibri"/>
                        <a:buAutoNum type="alphaLcPeriod"/>
                        <a:tabLst>
                          <a:tab pos="267970" algn="l"/>
                        </a:tabLst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make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esp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concentrate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effort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67335" indent="-18034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Calibri"/>
                        <a:buAutoNum type="alphaLcPeriod"/>
                        <a:tabLst>
                          <a:tab pos="267970" algn="l"/>
                        </a:tabLst>
                      </a:pPr>
                      <a:r>
                        <a:rPr sz="1100" spc="10" dirty="0">
                          <a:latin typeface="Calibri"/>
                          <a:cs typeface="Calibri"/>
                        </a:rPr>
                        <a:t>Prime/firs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concern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67335" indent="-18034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Calibri"/>
                        <a:buAutoNum type="alphaLcPeriod"/>
                        <a:tabLst>
                          <a:tab pos="267970" algn="l"/>
                        </a:tabLst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friendly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harmoniou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relationshi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p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67335" marR="285115" indent="-18034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Calibri"/>
                        <a:buAutoNum type="alphaLcPeriod"/>
                        <a:tabLst>
                          <a:tab pos="267970" algn="l"/>
                        </a:tabLst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potentia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customer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client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purchas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;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candidat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deeme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likel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succeed.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67335" marR="130175" indent="-180340">
                        <a:lnSpc>
                          <a:spcPct val="101800"/>
                        </a:lnSpc>
                        <a:buFont typeface="Calibri"/>
                        <a:buAutoNum type="alphaLcPeriod"/>
                        <a:tabLst>
                          <a:tab pos="267970" algn="l"/>
                        </a:tabLst>
                      </a:pPr>
                      <a:r>
                        <a:rPr sz="1100" spc="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tr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convinc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custo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)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purchase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somethin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additiona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highe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cost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67335" marR="217804" indent="-180340">
                        <a:lnSpc>
                          <a:spcPct val="101800"/>
                        </a:lnSpc>
                        <a:buFont typeface="Calibri"/>
                        <a:buAutoNum type="alphaLcPeriod"/>
                        <a:tabLst>
                          <a:tab pos="267970" algn="l"/>
                        </a:tabLst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ac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directin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someon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sourc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authorit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hel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informatio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67335" indent="-18034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Calibri"/>
                        <a:buAutoNum type="alphaLcPeriod"/>
                        <a:tabLst>
                          <a:tab pos="267970" algn="l"/>
                        </a:tabLst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Lackin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specificity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;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general.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67335" indent="-18034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Calibri"/>
                        <a:buAutoNum type="alphaLcPeriod"/>
                        <a:tabLst>
                          <a:tab pos="267970" algn="l"/>
                        </a:tabLst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probab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occurr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nce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;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expect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: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66700" indent="-180340">
                        <a:lnSpc>
                          <a:spcPct val="100000"/>
                        </a:lnSpc>
                        <a:spcBef>
                          <a:spcPts val="20"/>
                        </a:spcBef>
                        <a:buFont typeface="Calibri"/>
                        <a:buAutoNum type="alphaLcPeriod"/>
                        <a:tabLst>
                          <a:tab pos="267335" algn="l"/>
                        </a:tabLst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Abl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don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effect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;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possibl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67335" marR="406400" indent="-180340">
                        <a:lnSpc>
                          <a:spcPct val="101800"/>
                        </a:lnSpc>
                        <a:buFont typeface="Calibri"/>
                        <a:buAutoNum type="alphaLcPeriod"/>
                        <a:tabLst>
                          <a:tab pos="267970" algn="l"/>
                        </a:tabLst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part</a:t>
                      </a:r>
                      <a:r>
                        <a:rPr sz="1100" spc="1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cularl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ba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unpleasan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event,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detail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part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67335" marR="484505" indent="-180340">
                        <a:lnSpc>
                          <a:spcPct val="101800"/>
                        </a:lnSpc>
                        <a:buFont typeface="Calibri"/>
                        <a:buAutoNum type="alphaLcPeriod"/>
                        <a:tabLst>
                          <a:tab pos="267970" algn="l"/>
                        </a:tabLst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Interactin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engagin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informa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communicatio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wit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other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mutua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assistanc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support.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67335" marR="166370" indent="-180340">
                        <a:lnSpc>
                          <a:spcPct val="101800"/>
                        </a:lnSpc>
                        <a:buFont typeface="Calibri"/>
                        <a:buAutoNum type="alphaLcPeriod"/>
                        <a:tabLst>
                          <a:tab pos="267970" algn="l"/>
                        </a:tabLst>
                      </a:pPr>
                      <a:r>
                        <a:rPr sz="1100" spc="10" dirty="0">
                          <a:latin typeface="Calibri"/>
                          <a:cs typeface="Calibri"/>
                        </a:rPr>
                        <a:t>Somethin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(suc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even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detail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)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that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majo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significanc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specia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interes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6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6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6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6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6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6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15111">
                <a:tc>
                  <a:txBody>
                    <a:bodyPr/>
                    <a:lstStyle/>
                    <a:p>
                      <a:pPr marL="62865" marR="263525">
                        <a:lnSpc>
                          <a:spcPct val="100899"/>
                        </a:lnSpc>
                      </a:pP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Antoni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youn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basebal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playe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who'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considere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prospect</a:t>
                      </a:r>
                      <a:r>
                        <a:rPr sz="1100" b="1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wil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probabl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stronges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candidat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fo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team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7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18159">
                <a:tc>
                  <a:txBody>
                    <a:bodyPr/>
                    <a:lstStyle/>
                    <a:p>
                      <a:pPr marL="62865" marR="131445">
                        <a:lnSpc>
                          <a:spcPct val="101800"/>
                        </a:lnSpc>
                      </a:pP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Whe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bu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SU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shoul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war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deale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wh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attempt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aggressivel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2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upsel</a:t>
                      </a:r>
                      <a:r>
                        <a:rPr sz="1100" b="1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100" b="1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you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thing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tha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no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need.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7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18159">
                <a:tc>
                  <a:txBody>
                    <a:bodyPr/>
                    <a:lstStyle/>
                    <a:p>
                      <a:pPr marL="62865" marR="210820" algn="just">
                        <a:lnSpc>
                          <a:spcPct val="101800"/>
                        </a:lnSpc>
                      </a:pP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shoul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pract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buildin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rappor</a:t>
                      </a:r>
                      <a:r>
                        <a:rPr sz="1100" b="1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b="1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mak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custome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fee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ar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you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rathe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tha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your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pupil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7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18159">
                <a:tc>
                  <a:txBody>
                    <a:bodyPr/>
                    <a:lstStyle/>
                    <a:p>
                      <a:pPr marL="62865" marR="311785">
                        <a:lnSpc>
                          <a:spcPct val="101800"/>
                        </a:lnSpc>
                      </a:pP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pract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tione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gav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patien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referra</a:t>
                      </a:r>
                      <a:r>
                        <a:rPr sz="1100" b="1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100" b="1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specialis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coul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no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correctl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diagnos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he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condition.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7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58367">
                <a:tc>
                  <a:txBody>
                    <a:bodyPr/>
                    <a:lstStyle/>
                    <a:p>
                      <a:pPr marL="62865" marR="191770">
                        <a:lnSpc>
                          <a:spcPct val="101800"/>
                        </a:lnSpc>
                      </a:pP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“Flu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”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sometime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use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generi</a:t>
                      </a:r>
                      <a:r>
                        <a:rPr sz="1100" b="1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100" b="1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ter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fo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any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illnes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cause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virus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7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18159">
                <a:tc>
                  <a:txBody>
                    <a:bodyPr/>
                    <a:lstStyle/>
                    <a:p>
                      <a:pPr marL="62865" marR="78740">
                        <a:lnSpc>
                          <a:spcPct val="101800"/>
                        </a:lnSpc>
                      </a:pP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Sh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alway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seeme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kno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wha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wa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goin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insid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people'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heads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an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anticipat</a:t>
                      </a:r>
                      <a:r>
                        <a:rPr sz="1100" b="1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spc="-3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ho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person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woul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reac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give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circumstance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6604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946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j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b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c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11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1811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12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h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465">
                <a:tc>
                  <a:txBody>
                    <a:bodyPr/>
                    <a:lstStyle/>
                    <a:p>
                      <a:pPr marL="62865" marR="108585">
                        <a:lnSpc>
                          <a:spcPct val="101800"/>
                        </a:lnSpc>
                      </a:pP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wi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200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butterfl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199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stand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caree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highlights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471">
                <a:tc>
                  <a:txBody>
                    <a:bodyPr/>
                    <a:lstStyle/>
                    <a:p>
                      <a:pPr marL="62865" marR="142875">
                        <a:lnSpc>
                          <a:spcPct val="101800"/>
                        </a:lnSpc>
                      </a:pP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Tha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mea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turne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lowlight</a:t>
                      </a:r>
                      <a:r>
                        <a:rPr sz="1100" b="1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100" b="1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vacation.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62865" marR="266065" algn="just">
                        <a:lnSpc>
                          <a:spcPct val="101800"/>
                        </a:lnSpc>
                      </a:pP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Wit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bab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way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Quinn'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an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Martha'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100" b="1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100" b="1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priorit</a:t>
                      </a:r>
                      <a:r>
                        <a:rPr sz="1100" b="1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b="1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wa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localit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wher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coul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rais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famil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larg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an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comfortabl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home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5111">
                <a:tc>
                  <a:txBody>
                    <a:bodyPr/>
                    <a:lstStyle/>
                    <a:p>
                      <a:pPr marL="63500" marR="186690" indent="-635" algn="just">
                        <a:lnSpc>
                          <a:spcPct val="100899"/>
                        </a:lnSpc>
                      </a:pP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11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wa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originall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intende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-pag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paper,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bu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thi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wa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no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financ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all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feasibl</a:t>
                      </a:r>
                      <a:r>
                        <a:rPr sz="1100" b="1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an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publication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commence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wit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pages.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62865" marR="208915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12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nee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forg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clos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relationshi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wit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your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supervisor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effort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see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appreciated.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0872" y="899170"/>
            <a:ext cx="5797550" cy="195580"/>
          </a:xfrm>
          <a:prstGeom prst="rect">
            <a:avLst/>
          </a:prstGeom>
          <a:solidFill>
            <a:srgbClr val="FDE9D9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Reading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9472" y="1222258"/>
            <a:ext cx="5568950" cy="195580"/>
          </a:xfrm>
          <a:prstGeom prst="rect">
            <a:avLst/>
          </a:prstGeom>
          <a:solidFill>
            <a:srgbClr val="FDE9D9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1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dirty="0">
                <a:latin typeface="Times New Roman"/>
                <a:cs typeface="Times New Roman"/>
              </a:rPr>
              <a:t>  </a:t>
            </a:r>
            <a:r>
              <a:rPr sz="1100" b="1" spc="12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Ultimat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Guid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Smal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Talk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Conversatio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Starters</a:t>
            </a:r>
            <a:r>
              <a:rPr sz="1100" b="1" dirty="0">
                <a:latin typeface="Calibri"/>
                <a:cs typeface="Calibri"/>
              </a:rPr>
              <a:t>,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Powerfu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Questions</a:t>
            </a:r>
            <a:r>
              <a:rPr sz="1100" b="1" dirty="0">
                <a:latin typeface="Calibri"/>
                <a:cs typeface="Calibri"/>
              </a:rPr>
              <a:t>,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&amp;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Mor</a:t>
            </a:r>
            <a:r>
              <a:rPr sz="1100" b="1" spc="5" dirty="0">
                <a:latin typeface="Calibri"/>
                <a:cs typeface="Calibri"/>
              </a:rPr>
              <a:t>e</a:t>
            </a:r>
            <a:r>
              <a:rPr sz="1050" b="1" spc="-7" baseline="31746" dirty="0">
                <a:latin typeface="Calibri"/>
                <a:cs typeface="Calibri"/>
              </a:rPr>
              <a:t>1</a:t>
            </a:r>
            <a:endParaRPr sz="1050" baseline="31746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6315" y="1557340"/>
            <a:ext cx="5789295" cy="7585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52600"/>
              </a:lnSpc>
            </a:pP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Lik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not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smal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tal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k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integra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you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success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Whethe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you’r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u="sng" spc="-5" dirty="0">
                <a:solidFill>
                  <a:srgbClr val="33475B"/>
                </a:solidFill>
                <a:latin typeface="Calibri"/>
                <a:cs typeface="Calibri"/>
              </a:rPr>
              <a:t>networking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speakin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wit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h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ne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w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u="sng" spc="-5" dirty="0">
                <a:solidFill>
                  <a:srgbClr val="33475B"/>
                </a:solidFill>
                <a:latin typeface="Calibri"/>
                <a:cs typeface="Calibri"/>
              </a:rPr>
              <a:t>prospect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-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-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warmin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spc="-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p</a:t>
            </a:r>
            <a:r>
              <a:rPr sz="1100" spc="-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spc="-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custome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-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befor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u="sng" spc="-5" dirty="0">
                <a:solidFill>
                  <a:srgbClr val="33475B"/>
                </a:solidFill>
                <a:latin typeface="Calibri"/>
                <a:cs typeface="Calibri"/>
              </a:rPr>
              <a:t>upsellin</a:t>
            </a:r>
            <a:r>
              <a:rPr sz="1100" b="1" u="sng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b="1" spc="-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m</a:t>
            </a:r>
            <a:r>
              <a:rPr sz="1100" spc="-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-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askin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b="1" spc="-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fo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b="1" spc="-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b="1" spc="-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u="sng" spc="-5" dirty="0">
                <a:solidFill>
                  <a:srgbClr val="33475B"/>
                </a:solidFill>
                <a:latin typeface="Calibri"/>
                <a:cs typeface="Calibri"/>
              </a:rPr>
              <a:t>referral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-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spc="-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mus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-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b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abl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9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u="sng" spc="-5" dirty="0">
                <a:solidFill>
                  <a:srgbClr val="33475B"/>
                </a:solidFill>
                <a:latin typeface="Calibri"/>
                <a:cs typeface="Calibri"/>
              </a:rPr>
              <a:t>buil</a:t>
            </a:r>
            <a:r>
              <a:rPr sz="1100" b="1" u="sng" dirty="0">
                <a:solidFill>
                  <a:srgbClr val="33475B"/>
                </a:solidFill>
                <a:latin typeface="Calibri"/>
                <a:cs typeface="Calibri"/>
              </a:rPr>
              <a:t>d </a:t>
            </a:r>
            <a:r>
              <a:rPr sz="1100" b="1" spc="-15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u="sng" spc="-5" dirty="0">
                <a:solidFill>
                  <a:srgbClr val="33475B"/>
                </a:solidFill>
                <a:latin typeface="Calibri"/>
                <a:cs typeface="Calibri"/>
              </a:rPr>
              <a:t>rappor</a:t>
            </a:r>
            <a:r>
              <a:rPr sz="1100" b="1" u="sng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b="1" spc="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wit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h</a:t>
            </a:r>
            <a:r>
              <a:rPr sz="1100" spc="9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casua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spc="9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conversation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spc="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Smal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spc="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tal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k</a:t>
            </a:r>
            <a:r>
              <a:rPr sz="1100" spc="9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9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light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informa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spc="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conversation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spc="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It’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commonl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use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whe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you’r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talkin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someon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don’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kno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w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ver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wel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networkin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socia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events.</a:t>
            </a:r>
            <a:r>
              <a:rPr sz="1100" spc="-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Ther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114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114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fou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11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strategie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114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that’l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11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hel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p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114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114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mak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114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smal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11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tal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k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114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114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114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situation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First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114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k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11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open-ended</a:t>
            </a:r>
            <a:r>
              <a:rPr sz="1100" spc="-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questions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spc="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Open-ende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question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generat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spc="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interesting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dynami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c</a:t>
            </a:r>
            <a:r>
              <a:rPr sz="1100" spc="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conversatio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spc="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encourag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perso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spc="5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you’r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6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speakin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spc="6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wit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h</a:t>
            </a:r>
            <a:r>
              <a:rPr sz="1100" spc="6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6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ope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spc="6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up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spc="7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Second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6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pract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6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activ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6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listening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It’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6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temptin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spc="6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6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tun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6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ou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occas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onally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bu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you’l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forg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muc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h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stronge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connection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f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spc="4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pa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attention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othe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perso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spc="4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wil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notic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ho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w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engage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seem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addition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it’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muc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h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easie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k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relevan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question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remembe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detail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brin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spc="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p</a:t>
            </a:r>
            <a:r>
              <a:rPr sz="1100" spc="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late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f</a:t>
            </a:r>
            <a:r>
              <a:rPr sz="1100" spc="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you’r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no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listenin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spc="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wit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h</a:t>
            </a:r>
            <a:r>
              <a:rPr sz="1100" spc="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ear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spc="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Third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pu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awa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spc="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you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phone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ten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pul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ou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ou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5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phone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whe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we’r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feelin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uncomfortabl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awkwar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socia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situations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bu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nothin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wil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sabotag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you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conversationa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effort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mor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quickly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Fe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w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peopl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wil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approac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h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f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4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you’r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scrollin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throug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h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you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phon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4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-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-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you’l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sen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plai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messag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anyon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you’r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alrea</a:t>
            </a:r>
            <a:r>
              <a:rPr sz="1100" spc="5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talkin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6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you’r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6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no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6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interested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spc="6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Fourth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6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sho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w</a:t>
            </a:r>
            <a:r>
              <a:rPr sz="1100" spc="6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you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6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enthusiasm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Smal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spc="6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tal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k</a:t>
            </a:r>
            <a:r>
              <a:rPr sz="1100" spc="6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migh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6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no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6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alway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6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b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6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6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most</a:t>
            </a:r>
            <a:r>
              <a:rPr sz="1100" spc="-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stress-fre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activity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However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f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int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wit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h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righ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attitude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actuall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hav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fun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Vie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w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thes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conversation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-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-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opportun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tie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-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-2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lear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spc="-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mor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abou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-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othe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-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people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spc="-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spc="-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neve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-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kno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w</a:t>
            </a:r>
            <a:r>
              <a:rPr sz="1100" spc="-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who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m</a:t>
            </a:r>
            <a:r>
              <a:rPr sz="1100" spc="-2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you’ll</a:t>
            </a:r>
            <a:r>
              <a:rPr sz="1100" spc="-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mee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wha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they’l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hav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shar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-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-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embrac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chanc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4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it’l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b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amazin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discussion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 marR="46355">
              <a:lnSpc>
                <a:spcPct val="152700"/>
              </a:lnSpc>
              <a:spcBef>
                <a:spcPts val="750"/>
              </a:spcBef>
            </a:pP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Havin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goo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smal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tal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k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topic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p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you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sleev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won’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jus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hel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p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kic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k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of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f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grea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conversations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it’</a:t>
            </a:r>
            <a:r>
              <a:rPr sz="1100" spc="-25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als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reliev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som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f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anxiet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f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walkin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int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unknow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environ</a:t>
            </a:r>
            <a:r>
              <a:rPr sz="1100" spc="-10" dirty="0">
                <a:solidFill>
                  <a:srgbClr val="33475B"/>
                </a:solidFill>
                <a:latin typeface="Calibri"/>
                <a:cs typeface="Calibri"/>
              </a:rPr>
              <a:t>m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ent.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 marR="44450">
              <a:lnSpc>
                <a:spcPct val="152700"/>
              </a:lnSpc>
              <a:spcBef>
                <a:spcPts val="750"/>
              </a:spcBef>
            </a:pP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Talkin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abou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you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da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job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b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tricky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don’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-2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wan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conversatio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devolv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int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boring</a:t>
            </a:r>
            <a:r>
              <a:rPr sz="1100" spc="-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compar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f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wha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spc="-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-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-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whic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h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quickl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wil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unles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stee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towar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mor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2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interestin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territory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2700" marR="2943860">
              <a:lnSpc>
                <a:spcPts val="2020"/>
              </a:lnSpc>
              <a:spcBef>
                <a:spcPts val="155"/>
              </a:spcBef>
            </a:pP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othe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hand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wor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k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goo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smal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tal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k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topi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c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becaus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vas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majorit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f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peopl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hav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somethin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say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2700" indent="-635">
              <a:lnSpc>
                <a:spcPct val="100000"/>
              </a:lnSpc>
              <a:spcBef>
                <a:spcPts val="509"/>
              </a:spcBef>
            </a:pP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Instea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f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askin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u="sng" spc="-5" dirty="0">
                <a:solidFill>
                  <a:srgbClr val="33475B"/>
                </a:solidFill>
                <a:latin typeface="Calibri"/>
                <a:cs typeface="Calibri"/>
              </a:rPr>
              <a:t>generi</a:t>
            </a:r>
            <a:r>
              <a:rPr sz="1100" b="1" u="sng" dirty="0">
                <a:solidFill>
                  <a:srgbClr val="33475B"/>
                </a:solidFill>
                <a:latin typeface="Calibri"/>
                <a:cs typeface="Calibri"/>
              </a:rPr>
              <a:t>c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question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like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“Wher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do</a:t>
            </a:r>
            <a:endParaRPr sz="1100">
              <a:latin typeface="Calibri"/>
              <a:cs typeface="Calibri"/>
            </a:endParaRPr>
          </a:p>
          <a:p>
            <a:pPr marL="12700" marR="3212465">
              <a:lnSpc>
                <a:spcPct val="152700"/>
              </a:lnSpc>
            </a:pP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work?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”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“Ho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w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lon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hav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worke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i="1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there?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”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“D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lik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it?”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us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interesting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unexpecte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one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suc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h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as: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99159" y="9569200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>
                <a:moveTo>
                  <a:pt x="0" y="0"/>
                </a:moveTo>
                <a:lnTo>
                  <a:pt x="1828799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86460" y="9637087"/>
            <a:ext cx="260667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75" spc="-7" baseline="29914" dirty="0">
                <a:latin typeface="Calibri"/>
                <a:cs typeface="Calibri"/>
              </a:rPr>
              <a:t>1</a:t>
            </a:r>
            <a:r>
              <a:rPr sz="975" spc="104" baseline="29914" dirty="0">
                <a:latin typeface="Times New Roman"/>
                <a:cs typeface="Times New Roman"/>
              </a:rPr>
              <a:t> </a:t>
            </a:r>
            <a:r>
              <a:rPr sz="1000" u="sng" spc="-5" dirty="0">
                <a:solidFill>
                  <a:srgbClr val="0000FF"/>
                </a:solidFill>
                <a:latin typeface="Calibri"/>
                <a:cs typeface="Calibri"/>
              </a:rPr>
              <a:t>https://blog.hubspot.co</a:t>
            </a:r>
            <a:r>
              <a:rPr sz="1000" u="sng" spc="-10" dirty="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sz="1000" u="sng" spc="-5" dirty="0">
                <a:solidFill>
                  <a:srgbClr val="0000FF"/>
                </a:solidFill>
                <a:latin typeface="Calibri"/>
                <a:cs typeface="Calibri"/>
              </a:rPr>
              <a:t>/sales/s</a:t>
            </a:r>
            <a:r>
              <a:rPr sz="1000" u="sng" spc="-10" dirty="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sz="1000" u="sng" spc="-5" dirty="0">
                <a:solidFill>
                  <a:srgbClr val="0000FF"/>
                </a:solidFill>
                <a:latin typeface="Calibri"/>
                <a:cs typeface="Calibri"/>
              </a:rPr>
              <a:t>all-talk-guide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34967" y="7523480"/>
            <a:ext cx="2718815" cy="22677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34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0872" y="2179330"/>
            <a:ext cx="5797550" cy="256540"/>
          </a:xfrm>
          <a:custGeom>
            <a:avLst/>
            <a:gdLst/>
            <a:ahLst/>
            <a:cxnLst/>
            <a:rect l="l" t="t" r="r" b="b"/>
            <a:pathLst>
              <a:path w="5797550" h="256539">
                <a:moveTo>
                  <a:pt x="0" y="256031"/>
                </a:moveTo>
                <a:lnTo>
                  <a:pt x="5797295" y="256031"/>
                </a:lnTo>
                <a:lnTo>
                  <a:pt x="5797295" y="0"/>
                </a:lnTo>
                <a:lnTo>
                  <a:pt x="0" y="0"/>
                </a:lnTo>
                <a:lnTo>
                  <a:pt x="0" y="256031"/>
                </a:lnTo>
                <a:close/>
              </a:path>
            </a:pathLst>
          </a:custGeom>
          <a:solidFill>
            <a:srgbClr val="FDE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0872" y="2435362"/>
            <a:ext cx="5797550" cy="256540"/>
          </a:xfrm>
          <a:custGeom>
            <a:avLst/>
            <a:gdLst/>
            <a:ahLst/>
            <a:cxnLst/>
            <a:rect l="l" t="t" r="r" b="b"/>
            <a:pathLst>
              <a:path w="5797550" h="256539">
                <a:moveTo>
                  <a:pt x="0" y="256031"/>
                </a:moveTo>
                <a:lnTo>
                  <a:pt x="5797295" y="256031"/>
                </a:lnTo>
                <a:lnTo>
                  <a:pt x="5797295" y="0"/>
                </a:lnTo>
                <a:lnTo>
                  <a:pt x="0" y="0"/>
                </a:lnTo>
                <a:lnTo>
                  <a:pt x="0" y="256031"/>
                </a:lnTo>
                <a:close/>
              </a:path>
            </a:pathLst>
          </a:custGeom>
          <a:solidFill>
            <a:srgbClr val="DAEE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86460" y="907003"/>
            <a:ext cx="5592445" cy="400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1480" indent="-228600">
              <a:lnSpc>
                <a:spcPct val="100000"/>
              </a:lnSpc>
              <a:buClr>
                <a:srgbClr val="33475B"/>
              </a:buClr>
              <a:buFont typeface="Wingdings"/>
              <a:buChar char=""/>
              <a:tabLst>
                <a:tab pos="413384" algn="l"/>
              </a:tabLst>
            </a:pP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“M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[niece/son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]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want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becom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[profession]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hav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an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advic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shoul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pas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on?”</a:t>
            </a:r>
            <a:endParaRPr sz="1100">
              <a:latin typeface="Calibri"/>
              <a:cs typeface="Calibri"/>
            </a:endParaRPr>
          </a:p>
          <a:p>
            <a:pPr marL="411480" marR="398780" indent="-228600">
              <a:lnSpc>
                <a:spcPct val="152700"/>
              </a:lnSpc>
              <a:buClr>
                <a:srgbClr val="33475B"/>
              </a:buClr>
              <a:buFont typeface="Wingdings"/>
              <a:buChar char=""/>
              <a:tabLst>
                <a:tab pos="444500" algn="l"/>
              </a:tabLst>
            </a:pP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“Man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f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m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client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[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X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role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]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tel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m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[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detai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abou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job]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Ha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tha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hel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tru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your</a:t>
            </a:r>
            <a:r>
              <a:rPr sz="1100" i="1" spc="-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experience?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”</a:t>
            </a:r>
            <a:endParaRPr sz="1100">
              <a:latin typeface="Calibri"/>
              <a:cs typeface="Calibri"/>
            </a:endParaRPr>
          </a:p>
          <a:p>
            <a:pPr marL="411480" indent="-229235">
              <a:lnSpc>
                <a:spcPct val="100000"/>
              </a:lnSpc>
              <a:spcBef>
                <a:spcPts val="695"/>
              </a:spcBef>
              <a:buClr>
                <a:srgbClr val="33475B"/>
              </a:buClr>
              <a:buFont typeface="Wingdings"/>
              <a:buChar char=""/>
              <a:tabLst>
                <a:tab pos="412115" algn="l"/>
              </a:tabLst>
            </a:pP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“Whic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h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skil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us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th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mos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you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work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?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tha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wha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expected?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”</a:t>
            </a:r>
            <a:endParaRPr sz="1100">
              <a:latin typeface="Calibri"/>
              <a:cs typeface="Calibri"/>
            </a:endParaRPr>
          </a:p>
          <a:p>
            <a:pPr marL="442595" indent="-260985">
              <a:lnSpc>
                <a:spcPct val="100000"/>
              </a:lnSpc>
              <a:spcBef>
                <a:spcPts val="695"/>
              </a:spcBef>
              <a:buClr>
                <a:srgbClr val="33475B"/>
              </a:buClr>
              <a:buFont typeface="Wingdings"/>
              <a:buChar char=""/>
              <a:tabLst>
                <a:tab pos="443230" algn="l"/>
              </a:tabLst>
            </a:pP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“I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ther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anythin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didn’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i="1" u="sng" spc="-5" dirty="0">
                <a:solidFill>
                  <a:srgbClr val="33475B"/>
                </a:solidFill>
                <a:latin typeface="Calibri"/>
                <a:cs typeface="Calibri"/>
              </a:rPr>
              <a:t>anticipat</a:t>
            </a:r>
            <a:r>
              <a:rPr sz="1100" b="1" i="1" u="sng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b="1" i="1" spc="-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abou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thi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role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?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lik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dislik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that?”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Conversatio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Starter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Fo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prospects:</a:t>
            </a:r>
            <a:endParaRPr sz="11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695"/>
              </a:spcBef>
            </a:pPr>
            <a:r>
              <a:rPr sz="1000" spc="2930" dirty="0">
                <a:solidFill>
                  <a:srgbClr val="33475B"/>
                </a:solidFill>
                <a:latin typeface="Symbol"/>
                <a:cs typeface="Symbol"/>
              </a:rPr>
              <a:t></a:t>
            </a:r>
            <a:r>
              <a:rPr sz="1000" spc="2930" dirty="0">
                <a:solidFill>
                  <a:srgbClr val="33475B"/>
                </a:solidFill>
                <a:latin typeface="Times New Roman"/>
                <a:cs typeface="Times New Roman"/>
              </a:rPr>
              <a:t>  </a:t>
            </a:r>
            <a:r>
              <a:rPr sz="1000" spc="5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“What’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th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mos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excitin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thin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abou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you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business?”</a:t>
            </a:r>
            <a:endParaRPr sz="1100">
              <a:latin typeface="Calibri"/>
              <a:cs typeface="Calibri"/>
            </a:endParaRPr>
          </a:p>
          <a:p>
            <a:pPr marL="240665">
              <a:lnSpc>
                <a:spcPct val="100000"/>
              </a:lnSpc>
              <a:spcBef>
                <a:spcPts val="695"/>
              </a:spcBef>
            </a:pPr>
            <a:r>
              <a:rPr sz="1000" spc="2930" dirty="0">
                <a:solidFill>
                  <a:srgbClr val="33475B"/>
                </a:solidFill>
                <a:latin typeface="Symbol"/>
                <a:cs typeface="Symbol"/>
              </a:rPr>
              <a:t></a:t>
            </a:r>
            <a:r>
              <a:rPr sz="1000" spc="2930" dirty="0">
                <a:solidFill>
                  <a:srgbClr val="33475B"/>
                </a:solidFill>
                <a:latin typeface="Times New Roman"/>
                <a:cs typeface="Times New Roman"/>
              </a:rPr>
              <a:t>  </a:t>
            </a:r>
            <a:r>
              <a:rPr sz="1000" spc="5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“What’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th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mos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significan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chang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you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compan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th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pas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si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x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months?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”</a:t>
            </a:r>
            <a:endParaRPr sz="1100">
              <a:latin typeface="Calibri"/>
              <a:cs typeface="Calibri"/>
            </a:endParaRPr>
          </a:p>
          <a:p>
            <a:pPr marL="240665">
              <a:lnSpc>
                <a:spcPct val="100000"/>
              </a:lnSpc>
              <a:spcBef>
                <a:spcPts val="695"/>
              </a:spcBef>
            </a:pPr>
            <a:r>
              <a:rPr sz="1000" spc="2930" dirty="0">
                <a:solidFill>
                  <a:srgbClr val="33475B"/>
                </a:solidFill>
                <a:latin typeface="Symbol"/>
                <a:cs typeface="Symbol"/>
              </a:rPr>
              <a:t></a:t>
            </a:r>
            <a:r>
              <a:rPr sz="1000" spc="2930" dirty="0">
                <a:solidFill>
                  <a:srgbClr val="33475B"/>
                </a:solidFill>
                <a:latin typeface="Times New Roman"/>
                <a:cs typeface="Times New Roman"/>
              </a:rPr>
              <a:t>  </a:t>
            </a:r>
            <a:r>
              <a:rPr sz="1000" spc="5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“What'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you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favorit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aspec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f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you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job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?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Wh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di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decid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wor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k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[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X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field]?”</a:t>
            </a:r>
            <a:endParaRPr sz="1100">
              <a:latin typeface="Calibri"/>
              <a:cs typeface="Calibri"/>
            </a:endParaRPr>
          </a:p>
          <a:p>
            <a:pPr marL="240665">
              <a:lnSpc>
                <a:spcPct val="100000"/>
              </a:lnSpc>
              <a:spcBef>
                <a:spcPts val="670"/>
              </a:spcBef>
              <a:tabLst>
                <a:tab pos="501015" algn="l"/>
              </a:tabLst>
            </a:pPr>
            <a:r>
              <a:rPr sz="1000" spc="2930" dirty="0">
                <a:solidFill>
                  <a:srgbClr val="33475B"/>
                </a:solidFill>
                <a:latin typeface="Symbol"/>
                <a:cs typeface="Symbol"/>
              </a:rPr>
              <a:t></a:t>
            </a:r>
            <a:r>
              <a:rPr sz="1000" spc="2930" dirty="0">
                <a:solidFill>
                  <a:srgbClr val="33475B"/>
                </a:solidFill>
                <a:latin typeface="Times New Roman"/>
                <a:cs typeface="Times New Roman"/>
              </a:rPr>
              <a:t>	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“Tel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m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abou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you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i="1" u="sng" spc="-5" dirty="0">
                <a:solidFill>
                  <a:srgbClr val="33475B"/>
                </a:solidFill>
                <a:latin typeface="Calibri"/>
                <a:cs typeface="Calibri"/>
              </a:rPr>
              <a:t>highlight</a:t>
            </a:r>
            <a:r>
              <a:rPr sz="1100" b="1" i="1" u="sng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b="1" i="1" spc="-2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[compan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name].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”</a:t>
            </a:r>
            <a:endParaRPr sz="11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695"/>
              </a:spcBef>
            </a:pPr>
            <a:r>
              <a:rPr sz="1000" spc="2930" dirty="0">
                <a:solidFill>
                  <a:srgbClr val="33475B"/>
                </a:solidFill>
                <a:latin typeface="Symbol"/>
                <a:cs typeface="Symbol"/>
              </a:rPr>
              <a:t></a:t>
            </a:r>
            <a:r>
              <a:rPr sz="1000" spc="2930" dirty="0">
                <a:solidFill>
                  <a:srgbClr val="33475B"/>
                </a:solidFill>
                <a:latin typeface="Times New Roman"/>
                <a:cs typeface="Times New Roman"/>
              </a:rPr>
              <a:t>  </a:t>
            </a:r>
            <a:r>
              <a:rPr sz="1000" spc="5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“Tel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m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abou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you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i="1" u="sng" spc="-5" dirty="0">
                <a:solidFill>
                  <a:srgbClr val="33475B"/>
                </a:solidFill>
                <a:latin typeface="Calibri"/>
                <a:cs typeface="Calibri"/>
              </a:rPr>
              <a:t>lowlight</a:t>
            </a:r>
            <a:r>
              <a:rPr sz="1100" b="1" i="1" u="sng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b="1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[compan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name].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”</a:t>
            </a:r>
            <a:endParaRPr sz="11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695"/>
              </a:spcBef>
            </a:pPr>
            <a:r>
              <a:rPr sz="1000" spc="2930" dirty="0">
                <a:solidFill>
                  <a:srgbClr val="33475B"/>
                </a:solidFill>
                <a:latin typeface="Symbol"/>
                <a:cs typeface="Symbol"/>
              </a:rPr>
              <a:t></a:t>
            </a:r>
            <a:r>
              <a:rPr sz="1000" spc="2930" dirty="0">
                <a:solidFill>
                  <a:srgbClr val="33475B"/>
                </a:solidFill>
                <a:latin typeface="Times New Roman"/>
                <a:cs typeface="Times New Roman"/>
              </a:rPr>
              <a:t>  </a:t>
            </a:r>
            <a:r>
              <a:rPr sz="1000" spc="5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“What’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you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bigges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i="1" u="sng" spc="-5" dirty="0">
                <a:solidFill>
                  <a:srgbClr val="33475B"/>
                </a:solidFill>
                <a:latin typeface="Calibri"/>
                <a:cs typeface="Calibri"/>
              </a:rPr>
              <a:t>priorit</a:t>
            </a:r>
            <a:r>
              <a:rPr sz="1100" b="1" i="1" u="sng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b="1" i="1" spc="-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righ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now?”</a:t>
            </a:r>
            <a:endParaRPr sz="11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695"/>
              </a:spcBef>
              <a:tabLst>
                <a:tab pos="501015" algn="l"/>
              </a:tabLst>
            </a:pPr>
            <a:r>
              <a:rPr sz="1000" spc="2930" dirty="0">
                <a:solidFill>
                  <a:srgbClr val="33475B"/>
                </a:solidFill>
                <a:latin typeface="Symbol"/>
                <a:cs typeface="Symbol"/>
              </a:rPr>
              <a:t></a:t>
            </a:r>
            <a:r>
              <a:rPr sz="1000" spc="2930" dirty="0">
                <a:solidFill>
                  <a:srgbClr val="33475B"/>
                </a:solidFill>
                <a:latin typeface="Times New Roman"/>
                <a:cs typeface="Times New Roman"/>
              </a:rPr>
              <a:t>	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“Wha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you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bos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fixate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righ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now?”</a:t>
            </a:r>
            <a:endParaRPr sz="11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695"/>
              </a:spcBef>
            </a:pPr>
            <a:r>
              <a:rPr sz="1000" spc="2930" dirty="0">
                <a:solidFill>
                  <a:srgbClr val="33475B"/>
                </a:solidFill>
                <a:latin typeface="Symbol"/>
                <a:cs typeface="Symbol"/>
              </a:rPr>
              <a:t></a:t>
            </a:r>
            <a:r>
              <a:rPr sz="1000" spc="2930" dirty="0">
                <a:solidFill>
                  <a:srgbClr val="33475B"/>
                </a:solidFill>
                <a:latin typeface="Times New Roman"/>
                <a:cs typeface="Times New Roman"/>
              </a:rPr>
              <a:t>  </a:t>
            </a:r>
            <a:r>
              <a:rPr sz="1000" spc="5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“What’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you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numbe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on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mos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importan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metric?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”</a:t>
            </a:r>
            <a:endParaRPr sz="1100">
              <a:latin typeface="Calibri"/>
              <a:cs typeface="Calibri"/>
            </a:endParaRPr>
          </a:p>
          <a:p>
            <a:pPr marL="240665">
              <a:lnSpc>
                <a:spcPct val="100000"/>
              </a:lnSpc>
              <a:spcBef>
                <a:spcPts val="695"/>
              </a:spcBef>
            </a:pPr>
            <a:r>
              <a:rPr sz="1000" spc="2930" dirty="0">
                <a:solidFill>
                  <a:srgbClr val="33475B"/>
                </a:solidFill>
                <a:latin typeface="Symbol"/>
                <a:cs typeface="Symbol"/>
              </a:rPr>
              <a:t></a:t>
            </a:r>
            <a:r>
              <a:rPr sz="1000" spc="2930" dirty="0">
                <a:solidFill>
                  <a:srgbClr val="33475B"/>
                </a:solidFill>
                <a:latin typeface="Times New Roman"/>
                <a:cs typeface="Times New Roman"/>
              </a:rPr>
              <a:t>  </a:t>
            </a:r>
            <a:r>
              <a:rPr sz="1000" spc="5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“Wha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ca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hel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p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achiev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[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X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goal]?”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0872" y="4992634"/>
            <a:ext cx="5797550" cy="256540"/>
          </a:xfrm>
          <a:prstGeom prst="rect">
            <a:avLst/>
          </a:prstGeom>
          <a:solidFill>
            <a:srgbClr val="DAEEF3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Fo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customers: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5620" y="5261158"/>
            <a:ext cx="5768340" cy="2000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>
              <a:lnSpc>
                <a:spcPct val="100000"/>
              </a:lnSpc>
            </a:pPr>
            <a:r>
              <a:rPr sz="1100" spc="3210" dirty="0">
                <a:solidFill>
                  <a:srgbClr val="33475B"/>
                </a:solidFill>
                <a:latin typeface="Symbol"/>
                <a:cs typeface="Symbol"/>
              </a:rPr>
              <a:t></a:t>
            </a:r>
            <a:r>
              <a:rPr sz="1100" spc="3210" dirty="0">
                <a:solidFill>
                  <a:srgbClr val="33475B"/>
                </a:solidFill>
                <a:latin typeface="Times New Roman"/>
                <a:cs typeface="Times New Roman"/>
              </a:rPr>
              <a:t>   </a:t>
            </a:r>
            <a:r>
              <a:rPr sz="1100" spc="-1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“What’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you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progres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[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X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goal]?”</a:t>
            </a:r>
            <a:endParaRPr sz="1100">
              <a:latin typeface="Calibri"/>
              <a:cs typeface="Calibri"/>
            </a:endParaRPr>
          </a:p>
          <a:p>
            <a:pPr marL="184150">
              <a:lnSpc>
                <a:spcPct val="100000"/>
              </a:lnSpc>
              <a:spcBef>
                <a:spcPts val="745"/>
              </a:spcBef>
            </a:pPr>
            <a:r>
              <a:rPr sz="1100" spc="3210" dirty="0">
                <a:solidFill>
                  <a:srgbClr val="33475B"/>
                </a:solidFill>
                <a:latin typeface="Symbol"/>
                <a:cs typeface="Symbol"/>
              </a:rPr>
              <a:t></a:t>
            </a:r>
            <a:r>
              <a:rPr sz="1100" spc="3210" dirty="0">
                <a:solidFill>
                  <a:srgbClr val="33475B"/>
                </a:solidFill>
                <a:latin typeface="Times New Roman"/>
                <a:cs typeface="Times New Roman"/>
              </a:rPr>
              <a:t>   </a:t>
            </a:r>
            <a:r>
              <a:rPr sz="1100" spc="-1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“Wha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ar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worrie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about?”</a:t>
            </a:r>
            <a:endParaRPr sz="1100">
              <a:latin typeface="Calibri"/>
              <a:cs typeface="Calibri"/>
            </a:endParaRPr>
          </a:p>
          <a:p>
            <a:pPr marL="183515">
              <a:lnSpc>
                <a:spcPct val="100000"/>
              </a:lnSpc>
              <a:spcBef>
                <a:spcPts val="765"/>
              </a:spcBef>
            </a:pPr>
            <a:r>
              <a:rPr sz="1100" spc="3210" dirty="0">
                <a:solidFill>
                  <a:srgbClr val="33475B"/>
                </a:solidFill>
                <a:latin typeface="Symbol"/>
                <a:cs typeface="Symbol"/>
              </a:rPr>
              <a:t></a:t>
            </a:r>
            <a:r>
              <a:rPr sz="1100" spc="3210" dirty="0">
                <a:solidFill>
                  <a:srgbClr val="33475B"/>
                </a:solidFill>
                <a:latin typeface="Times New Roman"/>
                <a:cs typeface="Times New Roman"/>
              </a:rPr>
              <a:t>  </a:t>
            </a:r>
            <a:r>
              <a:rPr sz="1100" spc="-11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“Wha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ar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happ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about?”</a:t>
            </a:r>
            <a:endParaRPr sz="1100">
              <a:latin typeface="Calibri"/>
              <a:cs typeface="Calibri"/>
            </a:endParaRPr>
          </a:p>
          <a:p>
            <a:pPr marL="183515">
              <a:lnSpc>
                <a:spcPct val="100000"/>
              </a:lnSpc>
              <a:spcBef>
                <a:spcPts val="745"/>
              </a:spcBef>
            </a:pPr>
            <a:r>
              <a:rPr sz="1100" spc="3210" dirty="0">
                <a:solidFill>
                  <a:srgbClr val="33475B"/>
                </a:solidFill>
                <a:latin typeface="Symbol"/>
                <a:cs typeface="Symbol"/>
              </a:rPr>
              <a:t></a:t>
            </a:r>
            <a:r>
              <a:rPr sz="1100" spc="3210" dirty="0">
                <a:solidFill>
                  <a:srgbClr val="33475B"/>
                </a:solidFill>
                <a:latin typeface="Times New Roman"/>
                <a:cs typeface="Times New Roman"/>
              </a:rPr>
              <a:t>  </a:t>
            </a:r>
            <a:r>
              <a:rPr sz="1100" spc="-11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“Whic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h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industr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i="1" spc="-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event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ar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plannin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attending?”</a:t>
            </a:r>
            <a:endParaRPr sz="1100">
              <a:latin typeface="Calibri"/>
              <a:cs typeface="Calibri"/>
            </a:endParaRPr>
          </a:p>
          <a:p>
            <a:pPr marL="183515">
              <a:lnSpc>
                <a:spcPct val="100000"/>
              </a:lnSpc>
              <a:spcBef>
                <a:spcPts val="745"/>
              </a:spcBef>
            </a:pPr>
            <a:r>
              <a:rPr sz="1100" spc="3210" dirty="0">
                <a:solidFill>
                  <a:srgbClr val="33475B"/>
                </a:solidFill>
                <a:latin typeface="Symbol"/>
                <a:cs typeface="Symbol"/>
              </a:rPr>
              <a:t></a:t>
            </a:r>
            <a:r>
              <a:rPr sz="1100" spc="3210" dirty="0">
                <a:solidFill>
                  <a:srgbClr val="33475B"/>
                </a:solidFill>
                <a:latin typeface="Times New Roman"/>
                <a:cs typeface="Times New Roman"/>
              </a:rPr>
              <a:t>  </a:t>
            </a:r>
            <a:r>
              <a:rPr sz="1100" spc="-11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“Ho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w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ar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you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effort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[relate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busines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area]?”</a:t>
            </a:r>
            <a:endParaRPr sz="1100">
              <a:latin typeface="Calibri"/>
              <a:cs typeface="Calibri"/>
            </a:endParaRPr>
          </a:p>
          <a:p>
            <a:pPr marL="183515">
              <a:lnSpc>
                <a:spcPct val="100000"/>
              </a:lnSpc>
              <a:spcBef>
                <a:spcPts val="765"/>
              </a:spcBef>
            </a:pPr>
            <a:r>
              <a:rPr sz="1100" spc="3210" dirty="0">
                <a:solidFill>
                  <a:srgbClr val="33475B"/>
                </a:solidFill>
                <a:latin typeface="Symbol"/>
                <a:cs typeface="Symbol"/>
              </a:rPr>
              <a:t></a:t>
            </a:r>
            <a:r>
              <a:rPr sz="1100" spc="3210" dirty="0">
                <a:solidFill>
                  <a:srgbClr val="33475B"/>
                </a:solidFill>
                <a:latin typeface="Times New Roman"/>
                <a:cs typeface="Times New Roman"/>
              </a:rPr>
              <a:t>   </a:t>
            </a:r>
            <a:r>
              <a:rPr sz="1100" spc="-1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“Wha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ca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mak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eve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mor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successful?”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152700"/>
              </a:lnSpc>
            </a:pP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talkin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point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abov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gr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umbrell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topic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fo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smal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talk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bu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spc="-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migh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b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lookin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fo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specifi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c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questions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Her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fe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w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hav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prove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wor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k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extremel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well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9159" y="7337552"/>
            <a:ext cx="2801111" cy="22677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27703" y="7791704"/>
            <a:ext cx="2746247" cy="18135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35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36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880872" y="899170"/>
            <a:ext cx="5797550" cy="256540"/>
          </a:xfrm>
          <a:prstGeom prst="rect">
            <a:avLst/>
          </a:prstGeom>
          <a:solidFill>
            <a:srgbClr val="E5DFEC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Comprehensio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Question</a:t>
            </a:r>
            <a:r>
              <a:rPr sz="1100" b="1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320" y="1423243"/>
            <a:ext cx="352171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1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Whic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followin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TRU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abou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smal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talk?</a:t>
            </a:r>
            <a:endParaRPr sz="1100">
              <a:latin typeface="Calibri"/>
              <a:cs typeface="Calibri"/>
            </a:endParaRPr>
          </a:p>
          <a:p>
            <a:pPr marL="153670" indent="-140970">
              <a:lnSpc>
                <a:spcPct val="100000"/>
              </a:lnSpc>
              <a:spcBef>
                <a:spcPts val="695"/>
              </a:spcBef>
              <a:buFont typeface="Calibri"/>
              <a:buAutoNum type="alphaLcParenR"/>
              <a:tabLst>
                <a:tab pos="154305" algn="l"/>
              </a:tabLst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discus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fundamental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business.</a:t>
            </a:r>
            <a:endParaRPr sz="1100">
              <a:latin typeface="Calibri"/>
              <a:cs typeface="Calibri"/>
            </a:endParaRPr>
          </a:p>
          <a:p>
            <a:pPr marL="160020" indent="-147320">
              <a:lnSpc>
                <a:spcPct val="100000"/>
              </a:lnSpc>
              <a:spcBef>
                <a:spcPts val="695"/>
              </a:spcBef>
              <a:buFont typeface="Calibri"/>
              <a:buAutoNum type="alphaLcParenR"/>
              <a:tabLst>
                <a:tab pos="160655" algn="l"/>
              </a:tabLst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generall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carrie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peopl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kno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well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0872" y="2179330"/>
            <a:ext cx="5797550" cy="256540"/>
          </a:xfrm>
          <a:prstGeom prst="rect">
            <a:avLst/>
          </a:prstGeom>
          <a:solidFill>
            <a:srgbClr val="BFBFBF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c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ha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rol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pla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one’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succes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thei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career.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6460" y="2447383"/>
            <a:ext cx="3869690" cy="144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)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buil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harmoniou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relationship.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2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Whic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followin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no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on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strategie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smal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talk?</a:t>
            </a:r>
            <a:endParaRPr sz="1100">
              <a:latin typeface="Calibri"/>
              <a:cs typeface="Calibri"/>
            </a:endParaRPr>
          </a:p>
          <a:p>
            <a:pPr marL="153035" indent="-140335">
              <a:lnSpc>
                <a:spcPct val="100000"/>
              </a:lnSpc>
              <a:spcBef>
                <a:spcPts val="695"/>
              </a:spcBef>
              <a:buFont typeface="Calibri"/>
              <a:buAutoNum type="alphaLcParenR"/>
              <a:tabLst>
                <a:tab pos="153670" algn="l"/>
              </a:tabLst>
            </a:pPr>
            <a:r>
              <a:rPr sz="1100" spc="-5" dirty="0">
                <a:latin typeface="Calibri"/>
                <a:cs typeface="Calibri"/>
              </a:rPr>
              <a:t>encourag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othe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part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spea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questions.</a:t>
            </a:r>
            <a:endParaRPr sz="1100">
              <a:latin typeface="Calibri"/>
              <a:cs typeface="Calibri"/>
            </a:endParaRPr>
          </a:p>
          <a:p>
            <a:pPr marL="160020" indent="-147320">
              <a:lnSpc>
                <a:spcPct val="100000"/>
              </a:lnSpc>
              <a:spcBef>
                <a:spcPts val="670"/>
              </a:spcBef>
              <a:buFont typeface="Calibri"/>
              <a:buAutoNum type="alphaLcParenR"/>
              <a:tabLst>
                <a:tab pos="160655" algn="l"/>
              </a:tabLst>
            </a:pPr>
            <a:r>
              <a:rPr sz="1100" spc="-5" dirty="0">
                <a:latin typeface="Calibri"/>
                <a:cs typeface="Calibri"/>
              </a:rPr>
              <a:t>payin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attentio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othe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part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says.</a:t>
            </a:r>
            <a:endParaRPr sz="1100">
              <a:latin typeface="Calibri"/>
              <a:cs typeface="Calibri"/>
            </a:endParaRPr>
          </a:p>
          <a:p>
            <a:pPr marL="145415" indent="-132715">
              <a:lnSpc>
                <a:spcPct val="100000"/>
              </a:lnSpc>
              <a:spcBef>
                <a:spcPts val="695"/>
              </a:spcBef>
              <a:buFont typeface="Calibri"/>
              <a:buAutoNum type="alphaLcParenR"/>
              <a:tabLst>
                <a:tab pos="146050" algn="l"/>
              </a:tabLst>
            </a:pPr>
            <a:r>
              <a:rPr sz="1100" spc="-5" dirty="0">
                <a:latin typeface="Calibri"/>
                <a:cs typeface="Calibri"/>
              </a:rPr>
              <a:t>bein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llin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othe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party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0872" y="3968506"/>
            <a:ext cx="5797550" cy="256540"/>
          </a:xfrm>
          <a:prstGeom prst="rect">
            <a:avLst/>
          </a:prstGeom>
          <a:solidFill>
            <a:srgbClr val="BFBFBF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d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sharin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you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contac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inf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suc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you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phon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numbe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5" dirty="0">
                <a:latin typeface="Calibri"/>
                <a:cs typeface="Calibri"/>
              </a:rPr>
              <a:t>-mail</a:t>
            </a:r>
            <a:r>
              <a:rPr sz="1100" b="1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6318" y="4492581"/>
            <a:ext cx="4992370" cy="421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3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Whic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followin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ca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considere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generi</a:t>
            </a:r>
            <a:r>
              <a:rPr sz="1100" b="1" dirty="0">
                <a:latin typeface="Calibri"/>
                <a:cs typeface="Calibri"/>
              </a:rPr>
              <a:t>c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questions</a:t>
            </a:r>
            <a:r>
              <a:rPr sz="1100" b="1" dirty="0">
                <a:latin typeface="Calibri"/>
                <a:cs typeface="Calibri"/>
              </a:rPr>
              <a:t>?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Choos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thre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options.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)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“</a:t>
            </a:r>
            <a:r>
              <a:rPr sz="1100" spc="-5" dirty="0">
                <a:latin typeface="Calibri"/>
                <a:cs typeface="Calibri"/>
              </a:rPr>
              <a:t>What’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stereotyp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compute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engineer?</a:t>
            </a:r>
            <a:r>
              <a:rPr sz="1100" dirty="0">
                <a:latin typeface="Calibri"/>
                <a:cs typeface="Calibri"/>
              </a:rPr>
              <a:t>”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0872" y="4992634"/>
            <a:ext cx="5797550" cy="256540"/>
          </a:xfrm>
          <a:prstGeom prst="rect">
            <a:avLst/>
          </a:prstGeom>
          <a:solidFill>
            <a:srgbClr val="BFBFBF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b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“Ho</a:t>
            </a:r>
            <a:r>
              <a:rPr sz="1100" b="1" dirty="0">
                <a:latin typeface="Calibri"/>
                <a:cs typeface="Calibri"/>
              </a:rPr>
              <a:t>w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lon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hav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</a:t>
            </a:r>
            <a:r>
              <a:rPr sz="1100" b="1" dirty="0">
                <a:latin typeface="Calibri"/>
                <a:cs typeface="Calibri"/>
              </a:rPr>
              <a:t>u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bee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workin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fo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you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company?”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6327" y="5260690"/>
            <a:ext cx="4222750" cy="421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5415" indent="-132715">
              <a:lnSpc>
                <a:spcPct val="100000"/>
              </a:lnSpc>
              <a:buFont typeface="Calibri"/>
              <a:buAutoNum type="alphaLcParenR" startAt="3"/>
              <a:tabLst>
                <a:tab pos="146050" algn="l"/>
              </a:tabLst>
            </a:pPr>
            <a:r>
              <a:rPr sz="1100" spc="-5" dirty="0">
                <a:latin typeface="Calibri"/>
                <a:cs typeface="Calibri"/>
              </a:rPr>
              <a:t>“What’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excitin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product?”</a:t>
            </a:r>
            <a:endParaRPr sz="1100">
              <a:latin typeface="Calibri"/>
              <a:cs typeface="Calibri"/>
            </a:endParaRPr>
          </a:p>
          <a:p>
            <a:pPr marL="159385" indent="-146685">
              <a:lnSpc>
                <a:spcPct val="100000"/>
              </a:lnSpc>
              <a:spcBef>
                <a:spcPts val="695"/>
              </a:spcBef>
              <a:buFont typeface="Calibri"/>
              <a:buAutoNum type="alphaLcParenR" startAt="3"/>
              <a:tabLst>
                <a:tab pos="160020" algn="l"/>
              </a:tabLst>
            </a:pPr>
            <a:r>
              <a:rPr sz="1100" spc="-5" dirty="0">
                <a:latin typeface="Calibri"/>
                <a:cs typeface="Calibri"/>
              </a:rPr>
              <a:t>“I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bac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yea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time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differently?”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0872" y="5760730"/>
            <a:ext cx="5797550" cy="256540"/>
          </a:xfrm>
          <a:prstGeom prst="rect">
            <a:avLst/>
          </a:prstGeom>
          <a:solidFill>
            <a:srgbClr val="BFBFBF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e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Whe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di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</a:t>
            </a:r>
            <a:r>
              <a:rPr sz="1100" b="1" dirty="0">
                <a:latin typeface="Calibri"/>
                <a:cs typeface="Calibri"/>
              </a:rPr>
              <a:t>u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qui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you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previou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job</a:t>
            </a:r>
            <a:r>
              <a:rPr sz="1100" b="1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6460" y="6028786"/>
            <a:ext cx="297878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f</a:t>
            </a:r>
            <a:r>
              <a:rPr sz="1100" dirty="0">
                <a:latin typeface="Calibri"/>
                <a:cs typeface="Calibri"/>
              </a:rPr>
              <a:t>)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“Ho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busines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change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sinc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talke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last?</a:t>
            </a:r>
            <a:r>
              <a:rPr sz="1100" dirty="0">
                <a:latin typeface="Calibri"/>
                <a:cs typeface="Calibri"/>
              </a:rPr>
              <a:t>”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0872" y="6272794"/>
            <a:ext cx="5797550" cy="256540"/>
          </a:xfrm>
          <a:prstGeom prst="rect">
            <a:avLst/>
          </a:prstGeom>
          <a:solidFill>
            <a:srgbClr val="BFBFBF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g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“D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</a:t>
            </a:r>
            <a:r>
              <a:rPr sz="1100" b="1" dirty="0">
                <a:latin typeface="Calibri"/>
                <a:cs typeface="Calibri"/>
              </a:rPr>
              <a:t>u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fin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you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industr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exciting?”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0872" y="6781810"/>
            <a:ext cx="5797550" cy="256540"/>
          </a:xfrm>
          <a:prstGeom prst="rect">
            <a:avLst/>
          </a:prstGeom>
          <a:solidFill>
            <a:srgbClr val="FDE9D9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Ho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w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en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conversatio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6453" y="7049867"/>
            <a:ext cx="5644515" cy="421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2700"/>
              </a:lnSpc>
            </a:pP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It’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als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hand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hav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pr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-planne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exit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f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conversatio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stallin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-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-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it’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simpl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finishe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and</a:t>
            </a:r>
            <a:r>
              <a:rPr sz="1100" spc="-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nee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non-awkwar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wal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k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awa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-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-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us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thi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lin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gracefull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wra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p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thing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up.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80872" y="7549900"/>
            <a:ext cx="5797550" cy="256540"/>
          </a:xfrm>
          <a:prstGeom prst="rect">
            <a:avLst/>
          </a:prstGeom>
          <a:solidFill>
            <a:srgbClr val="DAEEF3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Her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som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potentia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exi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lines: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14026" y="7817963"/>
            <a:ext cx="5549900" cy="19583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935" indent="-228600">
              <a:lnSpc>
                <a:spcPct val="100000"/>
              </a:lnSpc>
              <a:buClr>
                <a:srgbClr val="33475B"/>
              </a:buClr>
              <a:buFont typeface="Calibri"/>
              <a:buAutoNum type="arabicPeriod"/>
              <a:tabLst>
                <a:tab pos="242570" algn="l"/>
              </a:tabLst>
            </a:pP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“Thi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ha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bee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grea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-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-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thank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fo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tellin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m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abou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X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hav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card?”</a:t>
            </a:r>
            <a:endParaRPr sz="1100">
              <a:latin typeface="Calibri"/>
              <a:cs typeface="Calibri"/>
            </a:endParaRPr>
          </a:p>
          <a:p>
            <a:pPr marL="241935" marR="33655" indent="-228600">
              <a:lnSpc>
                <a:spcPct val="152700"/>
              </a:lnSpc>
              <a:buClr>
                <a:srgbClr val="33475B"/>
              </a:buClr>
              <a:buFont typeface="Calibri"/>
              <a:buAutoNum type="arabicPeriod"/>
              <a:tabLst>
                <a:tab pos="242570" algn="l"/>
              </a:tabLst>
            </a:pP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“Can’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wai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hea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ho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w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[initiative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project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persona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decision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]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goes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!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Let’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catc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h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p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th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next</a:t>
            </a:r>
            <a:r>
              <a:rPr sz="1100" i="1" spc="-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[wor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k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party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conference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meeting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get-together].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”</a:t>
            </a:r>
            <a:endParaRPr sz="1100">
              <a:latin typeface="Calibri"/>
              <a:cs typeface="Calibri"/>
            </a:endParaRPr>
          </a:p>
          <a:p>
            <a:pPr marL="241935" indent="-229235">
              <a:lnSpc>
                <a:spcPct val="100000"/>
              </a:lnSpc>
              <a:spcBef>
                <a:spcPts val="695"/>
              </a:spcBef>
              <a:buClr>
                <a:srgbClr val="33475B"/>
              </a:buClr>
              <a:buFont typeface="Calibri"/>
              <a:buAutoNum type="arabicPeriod"/>
              <a:tabLst>
                <a:tab pos="241935" algn="l"/>
              </a:tabLst>
            </a:pP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“I’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m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goin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gra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b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[som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food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drink]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Grea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[mee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you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catc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h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up].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”</a:t>
            </a:r>
            <a:endParaRPr sz="1100">
              <a:latin typeface="Calibri"/>
              <a:cs typeface="Calibri"/>
            </a:endParaRPr>
          </a:p>
          <a:p>
            <a:pPr marL="273050" indent="-260350">
              <a:lnSpc>
                <a:spcPct val="100000"/>
              </a:lnSpc>
              <a:spcBef>
                <a:spcPts val="695"/>
              </a:spcBef>
              <a:buClr>
                <a:srgbClr val="33475B"/>
              </a:buClr>
              <a:buFont typeface="Calibri"/>
              <a:buAutoNum type="arabicPeriod"/>
              <a:tabLst>
                <a:tab pos="273685" algn="l"/>
              </a:tabLst>
            </a:pP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“Th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nex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sessio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start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soon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I’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m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goin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fin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m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room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wa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nic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meetin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you!”</a:t>
            </a:r>
            <a:endParaRPr sz="1100">
              <a:latin typeface="Calibri"/>
              <a:cs typeface="Calibri"/>
            </a:endParaRPr>
          </a:p>
          <a:p>
            <a:pPr marL="240665" marR="5080" indent="-227965">
              <a:lnSpc>
                <a:spcPct val="152700"/>
              </a:lnSpc>
              <a:buClr>
                <a:srgbClr val="33475B"/>
              </a:buClr>
              <a:buFont typeface="Calibri"/>
              <a:buAutoNum type="arabicPeriod"/>
              <a:tabLst>
                <a:tab pos="273050" algn="l"/>
              </a:tabLst>
            </a:pP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“Well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gla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w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go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th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chanc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connec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ove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[topic]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don’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wan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dominat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your</a:t>
            </a:r>
            <a:r>
              <a:rPr sz="1100" i="1" spc="-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[morning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afternoon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night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]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-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-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I’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m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goin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[chec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k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ou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th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snacks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sa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hell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someone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tak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i="1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wal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k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aroun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th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venue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etc.]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”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37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880872" y="899170"/>
            <a:ext cx="5797550" cy="256540"/>
          </a:xfrm>
          <a:prstGeom prst="rect">
            <a:avLst/>
          </a:prstGeom>
          <a:solidFill>
            <a:srgbClr val="FDE9D9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Avoidin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Smal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Tal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k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162" y="1423243"/>
            <a:ext cx="5789295" cy="528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52700"/>
              </a:lnSpc>
            </a:pP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Let'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-2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b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2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clear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spc="-2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Thi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-2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isn'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-2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spc="-2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guid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2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-2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steerin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spc="-2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clea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-2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f</a:t>
            </a:r>
            <a:r>
              <a:rPr sz="1100" spc="-2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conversation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-2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-2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networkin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spc="-2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events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-2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offic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2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parties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conferences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socia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gatherings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f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spc="-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wan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-2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that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hav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simpl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suggestion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: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Sta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home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!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 marR="6985" algn="just">
              <a:lnSpc>
                <a:spcPct val="152700"/>
              </a:lnSpc>
              <a:spcBef>
                <a:spcPts val="750"/>
              </a:spcBef>
            </a:pP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f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1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course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1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that'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1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usuall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14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no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1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spc="1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u="sng" spc="-5" dirty="0">
                <a:solidFill>
                  <a:srgbClr val="33475B"/>
                </a:solidFill>
                <a:latin typeface="Calibri"/>
                <a:cs typeface="Calibri"/>
              </a:rPr>
              <a:t>feasibl</a:t>
            </a:r>
            <a:r>
              <a:rPr sz="1100" b="1" u="sng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b="1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1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strateg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14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f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1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1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wan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1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1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u="sng" spc="-5" dirty="0">
                <a:solidFill>
                  <a:srgbClr val="33475B"/>
                </a:solidFill>
                <a:latin typeface="Calibri"/>
                <a:cs typeface="Calibri"/>
              </a:rPr>
              <a:t>forg</a:t>
            </a:r>
            <a:r>
              <a:rPr sz="1100" b="1" u="sng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b="1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14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ne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w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14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connection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1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(an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14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since</a:t>
            </a:r>
            <a:r>
              <a:rPr sz="1100" spc="-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forgin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spc="4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ne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w</a:t>
            </a:r>
            <a:r>
              <a:rPr sz="1100" spc="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connection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4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tend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4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han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-in-han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4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wit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h</a:t>
            </a:r>
            <a:r>
              <a:rPr sz="1100" spc="4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caree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4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growth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4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spc="4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highl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spc="4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recommen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4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doin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spc="4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occas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onally)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spc="-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Avoidin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spc="-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smal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spc="-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tal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k</a:t>
            </a:r>
            <a:r>
              <a:rPr sz="1100" spc="-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=</a:t>
            </a:r>
            <a:r>
              <a:rPr sz="1100" spc="-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avoidin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spc="-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boring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-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trite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-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meaningless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-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forgettabl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conversation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-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don'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ad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valu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othe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part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cipants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spc="-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f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wan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-2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that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her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fe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w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suggestions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2700" marR="6985" algn="just">
              <a:lnSpc>
                <a:spcPct val="152500"/>
              </a:lnSpc>
            </a:pP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First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b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curious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spc="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perso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spc="9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peopl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you'r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talkin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spc="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interesting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spc="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Chance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are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spc="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kno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w</a:t>
            </a:r>
            <a:r>
              <a:rPr sz="1100" spc="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whol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lo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abou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somethin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kno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w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somethin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abou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-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-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f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no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man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things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Tak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advantag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f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that.</a:t>
            </a:r>
            <a:r>
              <a:rPr sz="1100" spc="-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Figur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ou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wha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car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abou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k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lot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f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questions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Don'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forge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liste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sta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engage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so</a:t>
            </a:r>
            <a:r>
              <a:rPr sz="1100" spc="-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it'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8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clea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8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you'r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8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no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8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jus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8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goin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spc="8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throug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h</a:t>
            </a:r>
            <a:r>
              <a:rPr sz="1100" spc="8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8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motions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spc="8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Second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8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pos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8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uniqu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8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question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8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8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star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8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no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n-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obviou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7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discussions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spc="7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f</a:t>
            </a:r>
            <a:r>
              <a:rPr sz="1100" spc="7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spc="7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spc="7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somethin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spc="7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like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7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"It'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7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7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col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7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thi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7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week,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"</a:t>
            </a:r>
            <a:r>
              <a:rPr sz="1100" spc="7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you'r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7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goin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spc="7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7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hav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7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spc="7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me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h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conversatio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spc="4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(unles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4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you'r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4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talkin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spc="4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4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spc="4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farme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4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4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meteorologist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4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maybe)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spc="4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Ge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4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creativ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4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4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mayb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4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littl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weird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spc="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Whe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spc="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someon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says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"Wow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it'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col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thi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week,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"</a:t>
            </a:r>
            <a:r>
              <a:rPr sz="1100" spc="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reply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"Sur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spc="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Di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spc="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gro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w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p</a:t>
            </a:r>
            <a:r>
              <a:rPr sz="1100" spc="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spc="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warme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2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area?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"</a:t>
            </a:r>
            <a:r>
              <a:rPr sz="1100" spc="2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No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w</a:t>
            </a:r>
            <a:r>
              <a:rPr sz="1100" spc="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you'r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2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talkin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spc="2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abou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thei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2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childhoo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2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differen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place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they'v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2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lived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spc="2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mor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interesting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 marR="6350" algn="just">
              <a:lnSpc>
                <a:spcPct val="152700"/>
              </a:lnSpc>
              <a:spcBef>
                <a:spcPts val="750"/>
              </a:spcBef>
            </a:pP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Third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avoi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ultra-controversia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2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sensitiv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topics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Thes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includ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politics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physica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2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appearance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religion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age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anythin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PG-1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3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up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Whethe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lov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makin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smal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tal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k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wis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h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neve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ha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-1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-1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-1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thes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1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tips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-1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conversatio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spc="-1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starters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-1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-1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question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-1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wil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spc="-1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hel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p</a:t>
            </a:r>
            <a:r>
              <a:rPr sz="1100" spc="-1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spc="-1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ge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-1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1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mos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-1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fro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m</a:t>
            </a:r>
            <a:r>
              <a:rPr sz="1100" spc="-1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spc="-2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Goo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-1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luc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k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ou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there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0872" y="6781810"/>
            <a:ext cx="5797550" cy="256540"/>
          </a:xfrm>
          <a:prstGeom prst="rect">
            <a:avLst/>
          </a:prstGeom>
          <a:solidFill>
            <a:srgbClr val="E5DFEC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Comprehensio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Question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6317" y="7049867"/>
            <a:ext cx="5222875" cy="934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1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Whic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h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f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th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followin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sound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inappropriat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fo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b="1" spc="-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kindl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b="1" spc="-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endin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conversation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153035" indent="-140335">
              <a:lnSpc>
                <a:spcPct val="100000"/>
              </a:lnSpc>
              <a:spcBef>
                <a:spcPts val="695"/>
              </a:spcBef>
              <a:buClr>
                <a:srgbClr val="33475B"/>
              </a:buClr>
              <a:buFont typeface="Calibri"/>
              <a:buAutoNum type="alphaLcParenR"/>
              <a:tabLst>
                <a:tab pos="153670" algn="l"/>
              </a:tabLst>
            </a:pP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frien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ove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ther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shoul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probab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ly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hi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Wan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exchang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contac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-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info?</a:t>
            </a:r>
            <a:endParaRPr sz="1100">
              <a:latin typeface="Calibri"/>
              <a:cs typeface="Calibri"/>
            </a:endParaRPr>
          </a:p>
          <a:p>
            <a:pPr marL="160020" indent="-147320">
              <a:lnSpc>
                <a:spcPct val="100000"/>
              </a:lnSpc>
              <a:spcBef>
                <a:spcPts val="695"/>
              </a:spcBef>
              <a:buClr>
                <a:srgbClr val="33475B"/>
              </a:buClr>
              <a:buFont typeface="Calibri"/>
              <a:buAutoNum type="alphaLcParenR"/>
              <a:tabLst>
                <a:tab pos="160655" algn="l"/>
              </a:tabLst>
            </a:pP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Excus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me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I’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m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goin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us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restroom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Enjo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res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f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event.</a:t>
            </a:r>
            <a:endParaRPr sz="1100">
              <a:latin typeface="Calibri"/>
              <a:cs typeface="Calibri"/>
            </a:endParaRPr>
          </a:p>
          <a:p>
            <a:pPr marL="145415" indent="-132715">
              <a:lnSpc>
                <a:spcPct val="100000"/>
              </a:lnSpc>
              <a:spcBef>
                <a:spcPts val="695"/>
              </a:spcBef>
              <a:buClr>
                <a:srgbClr val="33475B"/>
              </a:buClr>
              <a:buFont typeface="Calibri"/>
              <a:buAutoNum type="alphaLcParenR"/>
              <a:tabLst>
                <a:tab pos="146050" algn="l"/>
              </a:tabLst>
            </a:pP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ther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anything/els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hel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p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spc="-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with?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0872" y="8061964"/>
            <a:ext cx="5797550" cy="256540"/>
          </a:xfrm>
          <a:prstGeom prst="rect">
            <a:avLst/>
          </a:prstGeom>
          <a:solidFill>
            <a:srgbClr val="BFBFBF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)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thin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k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I’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m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don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here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Anyway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wh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like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conferences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6460" y="8586049"/>
            <a:ext cx="395097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2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Whic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h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f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th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followin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ca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b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inferre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abou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avoidin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smal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talk?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0872" y="8830060"/>
            <a:ext cx="5797550" cy="256540"/>
          </a:xfrm>
          <a:prstGeom prst="rect">
            <a:avLst/>
          </a:prstGeom>
          <a:solidFill>
            <a:srgbClr val="BFBFBF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)</a:t>
            </a:r>
            <a:r>
              <a:rPr sz="1100" b="1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Ther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alway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pat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h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follo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w</a:t>
            </a:r>
            <a:r>
              <a:rPr sz="1100" b="1" spc="-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whe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tryin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star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conversatio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wit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h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someone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6450" y="9098125"/>
            <a:ext cx="5365115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020" indent="-147320">
              <a:lnSpc>
                <a:spcPct val="100000"/>
              </a:lnSpc>
              <a:buClr>
                <a:srgbClr val="33475B"/>
              </a:buClr>
              <a:buFont typeface="Calibri"/>
              <a:buAutoNum type="alphaLcParenR" startAt="2"/>
              <a:tabLst>
                <a:tab pos="160655" algn="l"/>
              </a:tabLst>
            </a:pP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Askin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man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question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shoul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b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avoide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migh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pu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pressur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othe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party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45415" indent="-132715">
              <a:lnSpc>
                <a:spcPct val="100000"/>
              </a:lnSpc>
              <a:spcBef>
                <a:spcPts val="695"/>
              </a:spcBef>
              <a:buClr>
                <a:srgbClr val="33475B"/>
              </a:buClr>
              <a:buFont typeface="Calibri"/>
              <a:buAutoNum type="alphaLcParenR" startAt="2"/>
              <a:tabLst>
                <a:tab pos="146050" algn="l"/>
              </a:tabLst>
            </a:pP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Askin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question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abou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weathe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someone’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childhoo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littl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weir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-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fo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smal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talk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60020" indent="-147320">
              <a:lnSpc>
                <a:spcPct val="100000"/>
              </a:lnSpc>
              <a:spcBef>
                <a:spcPts val="695"/>
              </a:spcBef>
              <a:buClr>
                <a:srgbClr val="33475B"/>
              </a:buClr>
              <a:buFont typeface="Calibri"/>
              <a:buAutoNum type="alphaLcParenR" startAt="2"/>
              <a:tabLst>
                <a:tab pos="160655" algn="l"/>
              </a:tabLst>
            </a:pP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Withou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doubt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-2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everyon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like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makin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smal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tal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k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look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fo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opportun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tie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time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0872" y="899170"/>
            <a:ext cx="5797550" cy="347980"/>
          </a:xfrm>
          <a:prstGeom prst="rect">
            <a:avLst/>
          </a:prstGeom>
          <a:solidFill>
            <a:srgbClr val="FDE9D9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100" b="1" spc="-5" dirty="0">
                <a:solidFill>
                  <a:srgbClr val="333333"/>
                </a:solidFill>
                <a:latin typeface="Calibri"/>
                <a:cs typeface="Calibri"/>
              </a:rPr>
              <a:t>Exercis</a:t>
            </a:r>
            <a:r>
              <a:rPr sz="1100" b="1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b="1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333333"/>
                </a:solidFill>
                <a:latin typeface="Calibri"/>
                <a:cs typeface="Calibri"/>
              </a:rPr>
              <a:t>:</a:t>
            </a:r>
            <a:r>
              <a:rPr sz="1100" b="1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3333"/>
                </a:solidFill>
                <a:latin typeface="Calibri"/>
                <a:cs typeface="Calibri"/>
              </a:rPr>
              <a:t>Smal</a:t>
            </a:r>
            <a:r>
              <a:rPr sz="1100" b="1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100" b="1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3333"/>
                </a:solidFill>
                <a:latin typeface="Calibri"/>
                <a:cs typeface="Calibri"/>
              </a:rPr>
              <a:t>Tal</a:t>
            </a:r>
            <a:r>
              <a:rPr sz="1100" b="1" dirty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100" b="1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3333"/>
                </a:solidFill>
                <a:latin typeface="Calibri"/>
                <a:cs typeface="Calibri"/>
              </a:rPr>
              <a:t>Practice</a:t>
            </a:r>
            <a:r>
              <a:rPr sz="1100" b="1" dirty="0">
                <a:solidFill>
                  <a:srgbClr val="333333"/>
                </a:solidFill>
                <a:latin typeface="Calibri"/>
                <a:cs typeface="Calibri"/>
              </a:rPr>
              <a:t>:</a:t>
            </a:r>
            <a:r>
              <a:rPr sz="1100" b="1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100" b="1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b="1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3333"/>
                </a:solidFill>
                <a:latin typeface="Calibri"/>
                <a:cs typeface="Calibri"/>
              </a:rPr>
              <a:t>th</a:t>
            </a:r>
            <a:r>
              <a:rPr sz="1100" b="1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b="1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3333"/>
                </a:solidFill>
                <a:latin typeface="Calibri"/>
                <a:cs typeface="Calibri"/>
              </a:rPr>
              <a:t>Offic</a:t>
            </a:r>
            <a:r>
              <a:rPr sz="1100" b="1" spc="5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050" b="1" spc="-7" baseline="31746" dirty="0">
                <a:solidFill>
                  <a:srgbClr val="333333"/>
                </a:solidFill>
                <a:latin typeface="Calibri"/>
                <a:cs typeface="Calibri"/>
              </a:rPr>
              <a:t>2</a:t>
            </a:r>
            <a:endParaRPr sz="1050" baseline="31746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460" y="1257269"/>
            <a:ext cx="5721350" cy="7243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000"/>
              </a:lnSpc>
            </a:pPr>
            <a:r>
              <a:rPr sz="1000" b="1" spc="-10" dirty="0">
                <a:latin typeface="Arial"/>
                <a:cs typeface="Arial"/>
              </a:rPr>
              <a:t>R</a:t>
            </a:r>
            <a:r>
              <a:rPr sz="1000" b="1" spc="-5" dirty="0">
                <a:latin typeface="Arial"/>
                <a:cs typeface="Arial"/>
              </a:rPr>
              <a:t>ea</a:t>
            </a:r>
            <a:r>
              <a:rPr sz="1000" b="1" dirty="0">
                <a:latin typeface="Arial"/>
                <a:cs typeface="Arial"/>
              </a:rPr>
              <a:t>d</a:t>
            </a:r>
            <a:r>
              <a:rPr sz="1000" b="1" spc="2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Arial"/>
                <a:cs typeface="Arial"/>
              </a:rPr>
              <a:t>th</a:t>
            </a:r>
            <a:r>
              <a:rPr sz="1000" b="1" dirty="0">
                <a:latin typeface="Arial"/>
                <a:cs typeface="Arial"/>
              </a:rPr>
              <a:t>e</a:t>
            </a:r>
            <a:r>
              <a:rPr sz="1000" b="1" spc="2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Arial"/>
                <a:cs typeface="Arial"/>
              </a:rPr>
              <a:t>c</a:t>
            </a:r>
            <a:r>
              <a:rPr sz="1000" b="1" spc="-10" dirty="0">
                <a:latin typeface="Arial"/>
                <a:cs typeface="Arial"/>
              </a:rPr>
              <a:t>on</a:t>
            </a:r>
            <a:r>
              <a:rPr sz="1000" b="1" spc="-5" dirty="0">
                <a:latin typeface="Arial"/>
                <a:cs typeface="Arial"/>
              </a:rPr>
              <a:t>versati</a:t>
            </a:r>
            <a:r>
              <a:rPr sz="1000" b="1" spc="-10" dirty="0">
                <a:latin typeface="Arial"/>
                <a:cs typeface="Arial"/>
              </a:rPr>
              <a:t>o</a:t>
            </a:r>
            <a:r>
              <a:rPr sz="1000" b="1" dirty="0">
                <a:latin typeface="Arial"/>
                <a:cs typeface="Arial"/>
              </a:rPr>
              <a:t>n</a:t>
            </a:r>
            <a:r>
              <a:rPr sz="1000" b="1" spc="2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Arial"/>
                <a:cs typeface="Arial"/>
              </a:rPr>
              <a:t>belo</a:t>
            </a:r>
            <a:r>
              <a:rPr sz="1000" b="1" dirty="0">
                <a:latin typeface="Arial"/>
                <a:cs typeface="Arial"/>
              </a:rPr>
              <a:t>w</a:t>
            </a:r>
            <a:r>
              <a:rPr sz="1000" b="1" spc="2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Arial"/>
                <a:cs typeface="Arial"/>
              </a:rPr>
              <a:t>an</a:t>
            </a:r>
            <a:r>
              <a:rPr sz="1000" b="1" dirty="0">
                <a:latin typeface="Arial"/>
                <a:cs typeface="Arial"/>
              </a:rPr>
              <a:t>d</a:t>
            </a:r>
            <a:r>
              <a:rPr sz="1000" b="1" spc="2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Arial"/>
                <a:cs typeface="Arial"/>
              </a:rPr>
              <a:t>fin</a:t>
            </a:r>
            <a:r>
              <a:rPr sz="1000" b="1" dirty="0">
                <a:latin typeface="Arial"/>
                <a:cs typeface="Arial"/>
              </a:rPr>
              <a:t>d</a:t>
            </a:r>
            <a:r>
              <a:rPr sz="1000" b="1" spc="2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Arial"/>
                <a:cs typeface="Arial"/>
              </a:rPr>
              <a:t>th</a:t>
            </a:r>
            <a:r>
              <a:rPr sz="1000" b="1" dirty="0">
                <a:latin typeface="Arial"/>
                <a:cs typeface="Arial"/>
              </a:rPr>
              <a:t>e</a:t>
            </a:r>
            <a:r>
              <a:rPr sz="1000" b="1" spc="2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Arial"/>
                <a:cs typeface="Arial"/>
              </a:rPr>
              <a:t>5</a:t>
            </a:r>
            <a:r>
              <a:rPr sz="1000" b="1" spc="2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Arial"/>
                <a:cs typeface="Arial"/>
              </a:rPr>
              <a:t>ex</a:t>
            </a:r>
            <a:r>
              <a:rPr sz="1000" b="1" spc="-10" dirty="0">
                <a:latin typeface="Arial"/>
                <a:cs typeface="Arial"/>
              </a:rPr>
              <a:t>p</a:t>
            </a:r>
            <a:r>
              <a:rPr sz="1000" b="1" spc="-5" dirty="0">
                <a:latin typeface="Arial"/>
                <a:cs typeface="Arial"/>
              </a:rPr>
              <a:t>ressi</a:t>
            </a:r>
            <a:r>
              <a:rPr sz="1000" b="1" spc="-10" dirty="0">
                <a:latin typeface="Arial"/>
                <a:cs typeface="Arial"/>
              </a:rPr>
              <a:t>on</a:t>
            </a:r>
            <a:r>
              <a:rPr sz="1000" b="1" dirty="0">
                <a:latin typeface="Arial"/>
                <a:cs typeface="Arial"/>
              </a:rPr>
              <a:t>s</a:t>
            </a:r>
            <a:r>
              <a:rPr sz="1000" b="1" spc="2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Arial"/>
                <a:cs typeface="Arial"/>
              </a:rPr>
              <a:t>t</a:t>
            </a:r>
            <a:r>
              <a:rPr sz="1000" b="1" spc="-10" dirty="0">
                <a:latin typeface="Arial"/>
                <a:cs typeface="Arial"/>
              </a:rPr>
              <a:t>h</a:t>
            </a:r>
            <a:r>
              <a:rPr sz="1000" b="1" spc="-5" dirty="0">
                <a:latin typeface="Arial"/>
                <a:cs typeface="Arial"/>
              </a:rPr>
              <a:t>a</a:t>
            </a:r>
            <a:r>
              <a:rPr sz="1000" b="1" dirty="0">
                <a:latin typeface="Arial"/>
                <a:cs typeface="Arial"/>
              </a:rPr>
              <a:t>t</a:t>
            </a:r>
            <a:r>
              <a:rPr sz="1000" b="1" spc="25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Arial"/>
                <a:cs typeface="Arial"/>
              </a:rPr>
              <a:t>ar</a:t>
            </a:r>
            <a:r>
              <a:rPr sz="1000" b="1" dirty="0">
                <a:latin typeface="Arial"/>
                <a:cs typeface="Arial"/>
              </a:rPr>
              <a:t>e</a:t>
            </a:r>
            <a:r>
              <a:rPr sz="1000" b="1" spc="2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Arial"/>
                <a:cs typeface="Arial"/>
              </a:rPr>
              <a:t>i</a:t>
            </a:r>
            <a:r>
              <a:rPr sz="1000" b="1" spc="-10" dirty="0">
                <a:latin typeface="Arial"/>
                <a:cs typeface="Arial"/>
              </a:rPr>
              <a:t>n</a:t>
            </a:r>
            <a:r>
              <a:rPr sz="1000" b="1" spc="-5" dirty="0">
                <a:latin typeface="Arial"/>
                <a:cs typeface="Arial"/>
              </a:rPr>
              <a:t>a</a:t>
            </a:r>
            <a:r>
              <a:rPr sz="1000" b="1" spc="-10" dirty="0">
                <a:latin typeface="Arial"/>
                <a:cs typeface="Arial"/>
              </a:rPr>
              <a:t>pp</a:t>
            </a:r>
            <a:r>
              <a:rPr sz="1000" b="1" spc="-5" dirty="0">
                <a:latin typeface="Arial"/>
                <a:cs typeface="Arial"/>
              </a:rPr>
              <a:t>r</a:t>
            </a:r>
            <a:r>
              <a:rPr sz="1000" b="1" spc="-10" dirty="0">
                <a:latin typeface="Arial"/>
                <a:cs typeface="Arial"/>
              </a:rPr>
              <a:t>op</a:t>
            </a:r>
            <a:r>
              <a:rPr sz="1000" b="1" spc="-5" dirty="0">
                <a:latin typeface="Arial"/>
                <a:cs typeface="Arial"/>
              </a:rPr>
              <a:t>riat</a:t>
            </a:r>
            <a:r>
              <a:rPr sz="1000" b="1" dirty="0">
                <a:latin typeface="Arial"/>
                <a:cs typeface="Arial"/>
              </a:rPr>
              <a:t>e</a:t>
            </a:r>
            <a:r>
              <a:rPr sz="1000" b="1" spc="25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Arial"/>
                <a:cs typeface="Arial"/>
              </a:rPr>
              <a:t>fo</a:t>
            </a:r>
            <a:r>
              <a:rPr sz="1000" b="1" dirty="0">
                <a:latin typeface="Arial"/>
                <a:cs typeface="Arial"/>
              </a:rPr>
              <a:t>r</a:t>
            </a:r>
            <a:r>
              <a:rPr sz="1000" b="1" spc="2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Arial"/>
                <a:cs typeface="Arial"/>
              </a:rPr>
              <a:t>a</a:t>
            </a:r>
            <a:r>
              <a:rPr sz="1000" b="1" spc="2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Arial"/>
                <a:cs typeface="Arial"/>
              </a:rPr>
              <a:t>s</a:t>
            </a:r>
            <a:r>
              <a:rPr sz="1000" b="1" spc="-10" dirty="0">
                <a:latin typeface="Arial"/>
                <a:cs typeface="Arial"/>
              </a:rPr>
              <a:t>m</a:t>
            </a:r>
            <a:r>
              <a:rPr sz="1000" b="1" spc="-5" dirty="0">
                <a:latin typeface="Arial"/>
                <a:cs typeface="Arial"/>
              </a:rPr>
              <a:t>al</a:t>
            </a:r>
            <a:r>
              <a:rPr sz="1000" b="1" dirty="0">
                <a:latin typeface="Arial"/>
                <a:cs typeface="Arial"/>
              </a:rPr>
              <a:t>l</a:t>
            </a:r>
            <a:r>
              <a:rPr sz="1000" b="1" spc="25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Arial"/>
                <a:cs typeface="Arial"/>
              </a:rPr>
              <a:t>talk</a:t>
            </a:r>
            <a:r>
              <a:rPr sz="1000" b="1" dirty="0">
                <a:latin typeface="Arial"/>
                <a:cs typeface="Arial"/>
              </a:rPr>
              <a:t>.</a:t>
            </a:r>
            <a:r>
              <a:rPr sz="1000" b="1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Arial"/>
                <a:cs typeface="Arial"/>
              </a:rPr>
              <a:t>The</a:t>
            </a:r>
            <a:r>
              <a:rPr sz="1000" b="1" dirty="0">
                <a:latin typeface="Arial"/>
                <a:cs typeface="Arial"/>
              </a:rPr>
              <a:t>n</a:t>
            </a:r>
            <a:r>
              <a:rPr sz="1000" b="1" spc="2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Arial"/>
                <a:cs typeface="Arial"/>
              </a:rPr>
              <a:t>chec</a:t>
            </a:r>
            <a:r>
              <a:rPr sz="1000" b="1" dirty="0">
                <a:latin typeface="Arial"/>
                <a:cs typeface="Arial"/>
              </a:rPr>
              <a:t>k</a:t>
            </a:r>
            <a:r>
              <a:rPr sz="1000" b="1" spc="2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Arial"/>
                <a:cs typeface="Arial"/>
              </a:rPr>
              <a:t>you</a:t>
            </a:r>
            <a:r>
              <a:rPr sz="1000" b="1" dirty="0">
                <a:latin typeface="Arial"/>
                <a:cs typeface="Arial"/>
              </a:rPr>
              <a:t>r</a:t>
            </a:r>
            <a:r>
              <a:rPr sz="1000" b="1" spc="25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Arial"/>
                <a:cs typeface="Arial"/>
              </a:rPr>
              <a:t>ans</a:t>
            </a:r>
            <a:r>
              <a:rPr sz="1000" b="1" spc="-10" dirty="0">
                <a:latin typeface="Arial"/>
                <a:cs typeface="Arial"/>
              </a:rPr>
              <a:t>w</a:t>
            </a:r>
            <a:r>
              <a:rPr sz="1000" b="1" spc="-5" dirty="0">
                <a:latin typeface="Arial"/>
                <a:cs typeface="Arial"/>
              </a:rPr>
              <a:t>ers</a:t>
            </a:r>
            <a:r>
              <a:rPr sz="1000" b="1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an</a:t>
            </a:r>
            <a:r>
              <a:rPr sz="1000" b="1" dirty="0">
                <a:solidFill>
                  <a:srgbClr val="333333"/>
                </a:solidFill>
                <a:latin typeface="Arial"/>
                <a:cs typeface="Arial"/>
              </a:rPr>
              <a:t>:</a:t>
            </a:r>
            <a:r>
              <a:rPr sz="1000" b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H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there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an</a:t>
            </a:r>
            <a:r>
              <a:rPr sz="1000" b="1" dirty="0">
                <a:solidFill>
                  <a:srgbClr val="333333"/>
                </a:solidFill>
                <a:latin typeface="Arial"/>
                <a:cs typeface="Arial"/>
              </a:rPr>
              <a:t>:</a:t>
            </a:r>
            <a:r>
              <a:rPr sz="1000" b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H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haven'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see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yo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u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aroun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d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her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before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H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av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yo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u</a:t>
            </a:r>
            <a:r>
              <a:rPr sz="1000" spc="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orke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d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her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long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?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an</a:t>
            </a:r>
            <a:r>
              <a:rPr sz="1000" b="1" dirty="0">
                <a:solidFill>
                  <a:srgbClr val="333333"/>
                </a:solidFill>
                <a:latin typeface="Arial"/>
                <a:cs typeface="Arial"/>
              </a:rPr>
              <a:t>:</a:t>
            </a:r>
            <a:r>
              <a:rPr sz="1000" b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I'v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onl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y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bee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her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fe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onths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or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k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th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H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u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R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esource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D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epart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ent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an</a:t>
            </a:r>
            <a:r>
              <a:rPr sz="1000" b="1" dirty="0">
                <a:solidFill>
                  <a:srgbClr val="333333"/>
                </a:solidFill>
                <a:latin typeface="Arial"/>
                <a:cs typeface="Arial"/>
              </a:rPr>
              <a:t>:</a:t>
            </a:r>
            <a:r>
              <a:rPr sz="1000" b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h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yo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u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us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ak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or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one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y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tha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d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then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I'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ales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an</a:t>
            </a:r>
            <a:r>
              <a:rPr sz="1000" b="1" dirty="0">
                <a:solidFill>
                  <a:srgbClr val="333333"/>
                </a:solidFill>
                <a:latin typeface="Arial"/>
                <a:cs typeface="Arial"/>
              </a:rPr>
              <a:t>:</a:t>
            </a:r>
            <a:r>
              <a:rPr sz="1000" b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ale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sound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lik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interestin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g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job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an</a:t>
            </a:r>
            <a:r>
              <a:rPr sz="1000" b="1" dirty="0">
                <a:solidFill>
                  <a:srgbClr val="333333"/>
                </a:solidFill>
                <a:latin typeface="Arial"/>
                <a:cs typeface="Arial"/>
              </a:rPr>
              <a:t>:</a:t>
            </a:r>
            <a:r>
              <a:rPr sz="1000" b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It'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okay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H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ey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yo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u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loo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k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lik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yo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u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coul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d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reall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y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hav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coffee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an</a:t>
            </a:r>
            <a:r>
              <a:rPr sz="1000" b="1" dirty="0">
                <a:solidFill>
                  <a:srgbClr val="333333"/>
                </a:solidFill>
                <a:latin typeface="Arial"/>
                <a:cs typeface="Arial"/>
              </a:rPr>
              <a:t>:</a:t>
            </a:r>
            <a:r>
              <a:rPr sz="1000" b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Y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es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it'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bee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reall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y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hecti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c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eek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an</a:t>
            </a:r>
            <a:r>
              <a:rPr sz="1000" b="1" dirty="0">
                <a:solidFill>
                  <a:srgbClr val="333333"/>
                </a:solidFill>
                <a:latin typeface="Arial"/>
                <a:cs typeface="Arial"/>
              </a:rPr>
              <a:t>:</a:t>
            </a:r>
            <a:r>
              <a:rPr sz="1000" b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Tel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l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abou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it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!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leas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it'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suppo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d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b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nic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eekend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Wom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an</a:t>
            </a:r>
            <a:r>
              <a:rPr sz="1000" b="1" dirty="0">
                <a:solidFill>
                  <a:srgbClr val="333333"/>
                </a:solidFill>
                <a:latin typeface="Arial"/>
                <a:cs typeface="Arial"/>
              </a:rPr>
              <a:t>:</a:t>
            </a:r>
            <a:r>
              <a:rPr sz="1000" b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Y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es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I'v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hear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d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tha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y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ar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callin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g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fo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r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blu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skies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an</a:t>
            </a:r>
            <a:r>
              <a:rPr sz="1000" b="1" dirty="0">
                <a:solidFill>
                  <a:srgbClr val="333333"/>
                </a:solidFill>
                <a:latin typeface="Arial"/>
                <a:cs typeface="Arial"/>
              </a:rPr>
              <a:t>:</a:t>
            </a:r>
            <a:r>
              <a:rPr sz="1000" b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ay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di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d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yo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u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happe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catc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h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th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ga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las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night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?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an</a:t>
            </a:r>
            <a:r>
              <a:rPr sz="1000" b="1" dirty="0">
                <a:solidFill>
                  <a:srgbClr val="333333"/>
                </a:solidFill>
                <a:latin typeface="Arial"/>
                <a:cs typeface="Arial"/>
              </a:rPr>
              <a:t>:</a:t>
            </a:r>
            <a:r>
              <a:rPr sz="1000" b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orkin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g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late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an</a:t>
            </a:r>
            <a:r>
              <a:rPr sz="1000" b="1" dirty="0">
                <a:solidFill>
                  <a:srgbClr val="333333"/>
                </a:solidFill>
                <a:latin typeface="Arial"/>
                <a:cs typeface="Arial"/>
              </a:rPr>
              <a:t>:</a:t>
            </a:r>
            <a:r>
              <a:rPr sz="1000" b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grea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ga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overti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an</a:t>
            </a:r>
            <a:r>
              <a:rPr sz="1000" b="1" dirty="0">
                <a:solidFill>
                  <a:srgbClr val="333333"/>
                </a:solidFill>
                <a:latin typeface="Arial"/>
                <a:cs typeface="Arial"/>
              </a:rPr>
              <a:t>:</a:t>
            </a:r>
            <a:r>
              <a:rPr sz="1000" b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ctually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don'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eve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kno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h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playing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don'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reall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y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follo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sports.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an</a:t>
            </a:r>
            <a:r>
              <a:rPr sz="1000" b="1" dirty="0">
                <a:solidFill>
                  <a:srgbClr val="333333"/>
                </a:solidFill>
                <a:latin typeface="Arial"/>
                <a:cs typeface="Arial"/>
              </a:rPr>
              <a:t>:</a:t>
            </a:r>
            <a:r>
              <a:rPr sz="1000" b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Th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C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hiefs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!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D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yo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u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thin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k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they'r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goin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g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ak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th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final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thi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year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?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an</a:t>
            </a:r>
            <a:r>
              <a:rPr sz="1000" b="1" dirty="0">
                <a:solidFill>
                  <a:srgbClr val="333333"/>
                </a:solidFill>
                <a:latin typeface="Arial"/>
                <a:cs typeface="Arial"/>
              </a:rPr>
              <a:t>:</a:t>
            </a:r>
            <a:r>
              <a:rPr sz="1000" b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I'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no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sure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ell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bette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r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ge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bac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k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y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desk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an</a:t>
            </a:r>
            <a:r>
              <a:rPr sz="1000" b="1" dirty="0">
                <a:solidFill>
                  <a:srgbClr val="333333"/>
                </a:solidFill>
                <a:latin typeface="Arial"/>
                <a:cs typeface="Arial"/>
              </a:rPr>
              <a:t>:</a:t>
            </a:r>
            <a:r>
              <a:rPr sz="1000" b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peakin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g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f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desks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ha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d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yo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u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thin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k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f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th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ne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offic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furniture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?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an</a:t>
            </a:r>
            <a:r>
              <a:rPr sz="1000" b="1" dirty="0">
                <a:solidFill>
                  <a:srgbClr val="333333"/>
                </a:solidFill>
                <a:latin typeface="Arial"/>
                <a:cs typeface="Arial"/>
              </a:rPr>
              <a:t>:</a:t>
            </a:r>
            <a:r>
              <a:rPr sz="1000" b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It'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nice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bu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oul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d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rathe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r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ge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pai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d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fo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r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y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overti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hour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tha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hav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ne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furniture.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an</a:t>
            </a:r>
            <a:r>
              <a:rPr sz="1000" b="1" dirty="0">
                <a:solidFill>
                  <a:srgbClr val="333333"/>
                </a:solidFill>
                <a:latin typeface="Arial"/>
                <a:cs typeface="Arial"/>
              </a:rPr>
              <a:t>:</a:t>
            </a:r>
            <a:r>
              <a:rPr sz="1000" b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h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ell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thin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k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I'l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l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b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headin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g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ho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earl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y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today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look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lik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igh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sno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an</a:t>
            </a:r>
            <a:r>
              <a:rPr sz="1000" b="1" dirty="0">
                <a:solidFill>
                  <a:srgbClr val="333333"/>
                </a:solidFill>
                <a:latin typeface="Arial"/>
                <a:cs typeface="Arial"/>
              </a:rPr>
              <a:t>:</a:t>
            </a:r>
            <a:r>
              <a:rPr sz="1000" b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kno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can'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believ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al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l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f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thi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col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d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eather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H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opefull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y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prin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g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il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l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co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soon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an</a:t>
            </a:r>
            <a:r>
              <a:rPr sz="1000" b="1" dirty="0">
                <a:solidFill>
                  <a:srgbClr val="333333"/>
                </a:solidFill>
                <a:latin typeface="Arial"/>
                <a:cs typeface="Arial"/>
              </a:rPr>
              <a:t>:</a:t>
            </a:r>
            <a:r>
              <a:rPr sz="1000" b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can'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ai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unti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l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pring.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an</a:t>
            </a:r>
            <a:r>
              <a:rPr sz="1000" b="1" dirty="0">
                <a:solidFill>
                  <a:srgbClr val="333333"/>
                </a:solidFill>
                <a:latin typeface="Arial"/>
                <a:cs typeface="Arial"/>
              </a:rPr>
              <a:t>:</a:t>
            </a:r>
            <a:r>
              <a:rPr sz="1000" b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neither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!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y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divorc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il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l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finall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y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co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throug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h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b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y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then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!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9159" y="9569200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>
                <a:moveTo>
                  <a:pt x="0" y="0"/>
                </a:moveTo>
                <a:lnTo>
                  <a:pt x="1828799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86460" y="9637087"/>
            <a:ext cx="376364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75" spc="-7" baseline="29914" dirty="0">
                <a:latin typeface="Calibri"/>
                <a:cs typeface="Calibri"/>
              </a:rPr>
              <a:t>2</a:t>
            </a:r>
            <a:r>
              <a:rPr sz="975" spc="104" baseline="29914" dirty="0">
                <a:latin typeface="Times New Roman"/>
                <a:cs typeface="Times New Roman"/>
              </a:rPr>
              <a:t> </a:t>
            </a:r>
            <a:r>
              <a:rPr sz="1000" u="sng" spc="-5" dirty="0">
                <a:solidFill>
                  <a:srgbClr val="0000FF"/>
                </a:solidFill>
                <a:latin typeface="Calibri"/>
                <a:cs typeface="Calibri"/>
              </a:rPr>
              <a:t>https://</a:t>
            </a:r>
            <a:r>
              <a:rPr sz="1000" u="sng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www</a:t>
            </a:r>
            <a:r>
              <a:rPr sz="1000" u="sng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.englishclub.co</a:t>
            </a:r>
            <a:r>
              <a:rPr sz="1000" u="sng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m</a:t>
            </a:r>
            <a:r>
              <a:rPr sz="1000" u="sng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/speaking/s</a:t>
            </a:r>
            <a:r>
              <a:rPr sz="1000" u="sng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m</a:t>
            </a:r>
            <a:r>
              <a:rPr sz="1000" u="sng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all-talk_practice2office.ht</a:t>
            </a:r>
            <a:r>
              <a:rPr sz="1000" u="sng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9790" y="8775816"/>
            <a:ext cx="5558790" cy="0"/>
          </a:xfrm>
          <a:custGeom>
            <a:avLst/>
            <a:gdLst/>
            <a:ahLst/>
            <a:cxnLst/>
            <a:rect l="l" t="t" r="r" b="b"/>
            <a:pathLst>
              <a:path w="5558790">
                <a:moveTo>
                  <a:pt x="0" y="0"/>
                </a:moveTo>
                <a:lnTo>
                  <a:pt x="5558789" y="0"/>
                </a:lnTo>
              </a:path>
            </a:pathLst>
          </a:custGeom>
          <a:ln w="3175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38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7515" cy="106939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460" y="909797"/>
            <a:ext cx="5617210" cy="3787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latin typeface="Arial"/>
                <a:cs typeface="Arial"/>
              </a:rPr>
              <a:t>N</a:t>
            </a:r>
            <a:r>
              <a:rPr sz="1000" b="1" spc="-5" dirty="0">
                <a:latin typeface="Arial"/>
                <a:cs typeface="Arial"/>
              </a:rPr>
              <a:t>o</a:t>
            </a:r>
            <a:r>
              <a:rPr sz="1000" b="1" dirty="0">
                <a:latin typeface="Arial"/>
                <a:cs typeface="Arial"/>
              </a:rPr>
              <a:t>w</a:t>
            </a:r>
            <a:r>
              <a:rPr sz="1000" b="1" spc="2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Arial"/>
                <a:cs typeface="Arial"/>
              </a:rPr>
              <a:t>chec</a:t>
            </a:r>
            <a:r>
              <a:rPr sz="1000" b="1" dirty="0">
                <a:latin typeface="Arial"/>
                <a:cs typeface="Arial"/>
              </a:rPr>
              <a:t>k</a:t>
            </a:r>
            <a:r>
              <a:rPr sz="1000" b="1" spc="2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Arial"/>
                <a:cs typeface="Arial"/>
              </a:rPr>
              <a:t>you</a:t>
            </a:r>
            <a:r>
              <a:rPr sz="1000" b="1" dirty="0">
                <a:latin typeface="Arial"/>
                <a:cs typeface="Arial"/>
              </a:rPr>
              <a:t>r</a:t>
            </a:r>
            <a:r>
              <a:rPr sz="1000" b="1" spc="2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Arial"/>
                <a:cs typeface="Arial"/>
              </a:rPr>
              <a:t>ans</a:t>
            </a:r>
            <a:r>
              <a:rPr sz="1000" b="1" spc="-10" dirty="0">
                <a:latin typeface="Arial"/>
                <a:cs typeface="Arial"/>
              </a:rPr>
              <a:t>w</a:t>
            </a:r>
            <a:r>
              <a:rPr sz="1000" b="1" spc="-5" dirty="0">
                <a:latin typeface="Arial"/>
                <a:cs typeface="Arial"/>
              </a:rPr>
              <a:t>ers</a:t>
            </a:r>
            <a:r>
              <a:rPr sz="1000" b="1" dirty="0">
                <a:latin typeface="Arial"/>
                <a:cs typeface="Arial"/>
              </a:rPr>
              <a:t>.</a:t>
            </a:r>
            <a:r>
              <a:rPr sz="1000" b="1" spc="25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Arial"/>
                <a:cs typeface="Arial"/>
              </a:rPr>
              <a:t>D</a:t>
            </a:r>
            <a:r>
              <a:rPr sz="1000" b="1" spc="-5" dirty="0">
                <a:latin typeface="Arial"/>
                <a:cs typeface="Arial"/>
              </a:rPr>
              <a:t>i</a:t>
            </a:r>
            <a:r>
              <a:rPr sz="1000" b="1" dirty="0">
                <a:latin typeface="Arial"/>
                <a:cs typeface="Arial"/>
              </a:rPr>
              <a:t>d</a:t>
            </a:r>
            <a:r>
              <a:rPr sz="1000" b="1" spc="2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Arial"/>
                <a:cs typeface="Arial"/>
              </a:rPr>
              <a:t>yo</a:t>
            </a:r>
            <a:r>
              <a:rPr sz="1000" b="1" dirty="0">
                <a:latin typeface="Arial"/>
                <a:cs typeface="Arial"/>
              </a:rPr>
              <a:t>u</a:t>
            </a:r>
            <a:r>
              <a:rPr sz="1000" b="1" spc="2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Arial"/>
                <a:cs typeface="Arial"/>
              </a:rPr>
              <a:t>fin</a:t>
            </a:r>
            <a:r>
              <a:rPr sz="1000" b="1" dirty="0">
                <a:latin typeface="Arial"/>
                <a:cs typeface="Arial"/>
              </a:rPr>
              <a:t>d</a:t>
            </a:r>
            <a:r>
              <a:rPr sz="1000" b="1" spc="2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Arial"/>
                <a:cs typeface="Arial"/>
              </a:rPr>
              <a:t>al</a:t>
            </a:r>
            <a:r>
              <a:rPr sz="1000" b="1" dirty="0">
                <a:latin typeface="Arial"/>
                <a:cs typeface="Arial"/>
              </a:rPr>
              <a:t>l</a:t>
            </a:r>
            <a:r>
              <a:rPr sz="1000" b="1" spc="2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Arial"/>
                <a:cs typeface="Arial"/>
              </a:rPr>
              <a:t>5</a:t>
            </a:r>
            <a:r>
              <a:rPr sz="1000" b="1" spc="20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Arial"/>
                <a:cs typeface="Arial"/>
              </a:rPr>
              <a:t>m</a:t>
            </a:r>
            <a:r>
              <a:rPr sz="1000" b="1" spc="-5" dirty="0">
                <a:latin typeface="Arial"/>
                <a:cs typeface="Arial"/>
              </a:rPr>
              <a:t>istake</a:t>
            </a:r>
            <a:r>
              <a:rPr sz="1000" b="1" dirty="0">
                <a:latin typeface="Arial"/>
                <a:cs typeface="Arial"/>
              </a:rPr>
              <a:t>s</a:t>
            </a:r>
            <a:r>
              <a:rPr sz="1000" b="1" spc="2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Arial"/>
                <a:cs typeface="Arial"/>
              </a:rPr>
              <a:t>tha</a:t>
            </a:r>
            <a:r>
              <a:rPr sz="1000" b="1" dirty="0">
                <a:latin typeface="Arial"/>
                <a:cs typeface="Arial"/>
              </a:rPr>
              <a:t>t</a:t>
            </a:r>
            <a:r>
              <a:rPr sz="1000" b="1" spc="25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Arial"/>
                <a:cs typeface="Arial"/>
              </a:rPr>
              <a:t>th</a:t>
            </a:r>
            <a:r>
              <a:rPr sz="1000" b="1" dirty="0">
                <a:latin typeface="Arial"/>
                <a:cs typeface="Arial"/>
              </a:rPr>
              <a:t>e</a:t>
            </a:r>
            <a:r>
              <a:rPr sz="1000" b="1" spc="2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Arial"/>
                <a:cs typeface="Arial"/>
              </a:rPr>
              <a:t>speaker</a:t>
            </a:r>
            <a:r>
              <a:rPr sz="1000" b="1" dirty="0">
                <a:latin typeface="Arial"/>
                <a:cs typeface="Arial"/>
              </a:rPr>
              <a:t>s</a:t>
            </a:r>
            <a:r>
              <a:rPr sz="1000" b="1" spc="2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Arial"/>
                <a:cs typeface="Arial"/>
              </a:rPr>
              <a:t>did</a:t>
            </a:r>
            <a:r>
              <a:rPr sz="1000" b="1" dirty="0">
                <a:latin typeface="Arial"/>
                <a:cs typeface="Arial"/>
              </a:rPr>
              <a:t>?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1</a:t>
            </a:r>
            <a:r>
              <a:rPr sz="1000" b="1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an</a:t>
            </a:r>
            <a:r>
              <a:rPr sz="1000" b="1" dirty="0">
                <a:solidFill>
                  <a:srgbClr val="333333"/>
                </a:solidFill>
                <a:latin typeface="Arial"/>
                <a:cs typeface="Arial"/>
              </a:rPr>
              <a:t>:</a:t>
            </a:r>
            <a:r>
              <a:rPr sz="1000" b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h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yo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u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us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ak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or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one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y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tha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d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then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I'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ales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C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orrection</a:t>
            </a:r>
            <a:r>
              <a:rPr sz="1000" b="1" dirty="0">
                <a:solidFill>
                  <a:srgbClr val="333333"/>
                </a:solidFill>
                <a:latin typeface="Arial"/>
                <a:cs typeface="Arial"/>
              </a:rPr>
              <a:t>:</a:t>
            </a:r>
            <a:r>
              <a:rPr sz="1000" b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h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tha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us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b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h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y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haven'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see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yo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u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around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I'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ales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i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inappropriat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discus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ho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uc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h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peopl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ak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offic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durin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g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i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al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l</a:t>
            </a:r>
            <a:r>
              <a:rPr sz="1000" i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tal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k.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2</a:t>
            </a:r>
            <a:r>
              <a:rPr sz="1000" b="1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an</a:t>
            </a:r>
            <a:r>
              <a:rPr sz="1000" b="1" dirty="0">
                <a:solidFill>
                  <a:srgbClr val="333333"/>
                </a:solidFill>
                <a:latin typeface="Arial"/>
                <a:cs typeface="Arial"/>
              </a:rPr>
              <a:t>:</a:t>
            </a:r>
            <a:r>
              <a:rPr sz="1000" b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Th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C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hiefs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!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D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yo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u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thin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k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they'r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goin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g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ak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th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final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thi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year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?</a:t>
            </a:r>
            <a:endParaRPr sz="1000">
              <a:latin typeface="Arial"/>
              <a:cs typeface="Arial"/>
            </a:endParaRPr>
          </a:p>
          <a:p>
            <a:pPr marL="12700" marR="230504">
              <a:lnSpc>
                <a:spcPct val="100000"/>
              </a:lnSpc>
            </a:pP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C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orrection</a:t>
            </a:r>
            <a:r>
              <a:rPr sz="1000" b="1" dirty="0">
                <a:solidFill>
                  <a:srgbClr val="333333"/>
                </a:solidFill>
                <a:latin typeface="Arial"/>
                <a:cs typeface="Arial"/>
              </a:rPr>
              <a:t>:</a:t>
            </a:r>
            <a:r>
              <a:rPr sz="1000" b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Th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shoul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d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no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continu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it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h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thi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subjec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i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becaus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i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th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i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obviousl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y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not</a:t>
            </a:r>
            <a:r>
              <a:rPr sz="1000" i="1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intereste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d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it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3</a:t>
            </a:r>
            <a:r>
              <a:rPr sz="1000" b="1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an</a:t>
            </a:r>
            <a:r>
              <a:rPr sz="1000" b="1" dirty="0">
                <a:solidFill>
                  <a:srgbClr val="333333"/>
                </a:solidFill>
                <a:latin typeface="Arial"/>
                <a:cs typeface="Arial"/>
              </a:rPr>
              <a:t>:</a:t>
            </a:r>
            <a:r>
              <a:rPr sz="1000" b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peakin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g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f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desks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ha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d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yo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u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thin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k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f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th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ne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offic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furniture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?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C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orrection</a:t>
            </a:r>
            <a:r>
              <a:rPr sz="1000" b="1" dirty="0">
                <a:solidFill>
                  <a:srgbClr val="333333"/>
                </a:solidFill>
                <a:latin typeface="Arial"/>
                <a:cs typeface="Arial"/>
              </a:rPr>
              <a:t>:</a:t>
            </a:r>
            <a:r>
              <a:rPr sz="1000" b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Th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di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d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no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i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tak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th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cu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tha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i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th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i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ant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en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d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th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conversation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4</a:t>
            </a:r>
            <a:r>
              <a:rPr sz="1000" b="1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an</a:t>
            </a:r>
            <a:r>
              <a:rPr sz="1000" b="1" dirty="0">
                <a:solidFill>
                  <a:srgbClr val="333333"/>
                </a:solidFill>
                <a:latin typeface="Arial"/>
                <a:cs typeface="Arial"/>
              </a:rPr>
              <a:t>:</a:t>
            </a:r>
            <a:r>
              <a:rPr sz="1000" b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It'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nice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bu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oul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d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rathe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r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ge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pai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d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fo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r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y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overti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hour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tha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hav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ne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furniture.</a:t>
            </a:r>
            <a:r>
              <a:rPr sz="1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C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orrection</a:t>
            </a:r>
            <a:r>
              <a:rPr sz="1000" b="1" dirty="0">
                <a:solidFill>
                  <a:srgbClr val="333333"/>
                </a:solidFill>
                <a:latin typeface="Arial"/>
                <a:cs typeface="Arial"/>
              </a:rPr>
              <a:t>:</a:t>
            </a:r>
            <a:r>
              <a:rPr sz="1000" b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10" dirty="0">
                <a:solidFill>
                  <a:srgbClr val="333333"/>
                </a:solidFill>
                <a:latin typeface="Arial"/>
                <a:cs typeface="Arial"/>
              </a:rPr>
              <a:t>G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ivin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g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you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r</a:t>
            </a:r>
            <a:r>
              <a:rPr sz="1000" i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opinio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abou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i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controversia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l</a:t>
            </a:r>
            <a:r>
              <a:rPr sz="1000" i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subjec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i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no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i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appropriat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he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akin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g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i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al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l</a:t>
            </a:r>
            <a:r>
              <a:rPr sz="1000" i="1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tal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k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it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h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so</a:t>
            </a:r>
            <a:r>
              <a:rPr sz="1000" i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eon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yo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u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don'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i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kno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r</a:t>
            </a:r>
            <a:r>
              <a:rPr sz="1000" i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trust.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5.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an</a:t>
            </a:r>
            <a:r>
              <a:rPr sz="1000" b="1" dirty="0">
                <a:solidFill>
                  <a:srgbClr val="333333"/>
                </a:solidFill>
                <a:latin typeface="Arial"/>
                <a:cs typeface="Arial"/>
              </a:rPr>
              <a:t>:</a:t>
            </a:r>
            <a:r>
              <a:rPr sz="1000" b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neither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!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y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divorc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l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l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finall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y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co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throug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h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b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y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then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!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C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orrection</a:t>
            </a:r>
            <a:r>
              <a:rPr sz="1000" b="1" dirty="0">
                <a:solidFill>
                  <a:srgbClr val="333333"/>
                </a:solidFill>
                <a:latin typeface="Arial"/>
                <a:cs typeface="Arial"/>
              </a:rPr>
              <a:t>:</a:t>
            </a:r>
            <a:r>
              <a:rPr sz="1000" b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10" dirty="0">
                <a:solidFill>
                  <a:srgbClr val="333333"/>
                </a:solidFill>
                <a:latin typeface="Arial"/>
                <a:cs typeface="Arial"/>
              </a:rPr>
              <a:t>P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rivat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infor</a:t>
            </a:r>
            <a:r>
              <a:rPr sz="1000" i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atio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abou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i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one'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persona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l</a:t>
            </a:r>
            <a:r>
              <a:rPr sz="1000" i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lif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no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i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acceptable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9472" y="5193802"/>
            <a:ext cx="5568950" cy="256540"/>
          </a:xfrm>
          <a:prstGeom prst="rect">
            <a:avLst/>
          </a:prstGeom>
          <a:solidFill>
            <a:srgbClr val="FDE9D9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100" b="1" spc="-5" dirty="0">
                <a:solidFill>
                  <a:srgbClr val="984806"/>
                </a:solidFill>
                <a:latin typeface="Calibri"/>
                <a:cs typeface="Calibri"/>
              </a:rPr>
              <a:t>2</a:t>
            </a:r>
            <a:r>
              <a:rPr sz="1100" b="1" dirty="0">
                <a:solidFill>
                  <a:srgbClr val="984806"/>
                </a:solidFill>
                <a:latin typeface="Calibri"/>
                <a:cs typeface="Calibri"/>
              </a:rPr>
              <a:t>.</a:t>
            </a:r>
            <a:r>
              <a:rPr sz="1100" b="1" dirty="0">
                <a:solidFill>
                  <a:srgbClr val="984806"/>
                </a:solidFill>
                <a:latin typeface="Times New Roman"/>
                <a:cs typeface="Times New Roman"/>
              </a:rPr>
              <a:t>  </a:t>
            </a:r>
            <a:r>
              <a:rPr sz="1100" b="1" spc="120" dirty="0">
                <a:solidFill>
                  <a:srgbClr val="984806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984806"/>
                </a:solidFill>
                <a:latin typeface="Calibri"/>
                <a:cs typeface="Calibri"/>
              </a:rPr>
              <a:t>Makin</a:t>
            </a:r>
            <a:r>
              <a:rPr sz="1100" b="1" dirty="0">
                <a:solidFill>
                  <a:srgbClr val="984806"/>
                </a:solidFill>
                <a:latin typeface="Calibri"/>
                <a:cs typeface="Calibri"/>
              </a:rPr>
              <a:t>g</a:t>
            </a:r>
            <a:r>
              <a:rPr sz="1100" b="1" spc="-30" dirty="0">
                <a:solidFill>
                  <a:srgbClr val="984806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984806"/>
                </a:solidFill>
                <a:latin typeface="Calibri"/>
                <a:cs typeface="Calibri"/>
              </a:rPr>
              <a:t>Appointment</a:t>
            </a:r>
            <a:r>
              <a:rPr sz="1100" b="1" dirty="0">
                <a:solidFill>
                  <a:srgbClr val="984806"/>
                </a:solidFill>
                <a:latin typeface="Calibri"/>
                <a:cs typeface="Calibri"/>
              </a:rPr>
              <a:t>s</a:t>
            </a:r>
            <a:r>
              <a:rPr sz="1100" b="1" spc="-30" dirty="0">
                <a:solidFill>
                  <a:srgbClr val="984806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984806"/>
                </a:solidFill>
                <a:latin typeface="Calibri"/>
                <a:cs typeface="Calibri"/>
              </a:rPr>
              <a:t>i</a:t>
            </a:r>
            <a:r>
              <a:rPr sz="1100" b="1" dirty="0">
                <a:solidFill>
                  <a:srgbClr val="984806"/>
                </a:solidFill>
                <a:latin typeface="Calibri"/>
                <a:cs typeface="Calibri"/>
              </a:rPr>
              <a:t>n</a:t>
            </a:r>
            <a:r>
              <a:rPr sz="1100" b="1" spc="-30" dirty="0">
                <a:solidFill>
                  <a:srgbClr val="984806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984806"/>
                </a:solidFill>
                <a:latin typeface="Calibri"/>
                <a:cs typeface="Calibri"/>
              </a:rPr>
              <a:t>a</a:t>
            </a:r>
            <a:r>
              <a:rPr sz="1100" b="1" spc="-30" dirty="0">
                <a:solidFill>
                  <a:srgbClr val="984806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984806"/>
                </a:solidFill>
                <a:latin typeface="Calibri"/>
                <a:cs typeface="Calibri"/>
              </a:rPr>
              <a:t>Busines</a:t>
            </a:r>
            <a:r>
              <a:rPr sz="1100" b="1" dirty="0">
                <a:solidFill>
                  <a:srgbClr val="984806"/>
                </a:solidFill>
                <a:latin typeface="Calibri"/>
                <a:cs typeface="Calibri"/>
              </a:rPr>
              <a:t>s</a:t>
            </a:r>
            <a:r>
              <a:rPr sz="1100" b="1" spc="-30" dirty="0">
                <a:solidFill>
                  <a:srgbClr val="984806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984806"/>
                </a:solidFill>
                <a:latin typeface="Calibri"/>
                <a:cs typeface="Calibri"/>
              </a:rPr>
              <a:t>Settin</a:t>
            </a:r>
            <a:r>
              <a:rPr sz="1100" b="1" dirty="0">
                <a:solidFill>
                  <a:srgbClr val="984806"/>
                </a:solidFill>
                <a:latin typeface="Calibri"/>
                <a:cs typeface="Calibri"/>
              </a:rPr>
              <a:t>g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0872" y="5705866"/>
            <a:ext cx="5797550" cy="256540"/>
          </a:xfrm>
          <a:prstGeom prst="rect">
            <a:avLst/>
          </a:prstGeom>
          <a:solidFill>
            <a:srgbClr val="DBE5F1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Ho</a:t>
            </a:r>
            <a:r>
              <a:rPr sz="1100" b="1" dirty="0">
                <a:latin typeface="Calibri"/>
                <a:cs typeface="Calibri"/>
              </a:rPr>
              <a:t>w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</a:t>
            </a:r>
            <a:r>
              <a:rPr sz="1100" b="1" dirty="0">
                <a:latin typeface="Calibri"/>
                <a:cs typeface="Calibri"/>
              </a:rPr>
              <a:t>u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writ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appointmen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email</a:t>
            </a:r>
            <a:r>
              <a:rPr sz="1100" b="1" spc="5" dirty="0">
                <a:latin typeface="Calibri"/>
                <a:cs typeface="Calibri"/>
              </a:rPr>
              <a:t>?</a:t>
            </a:r>
            <a:r>
              <a:rPr sz="1050" b="1" spc="-7" baseline="31746" dirty="0">
                <a:latin typeface="Calibri"/>
                <a:cs typeface="Calibri"/>
              </a:rPr>
              <a:t>3</a:t>
            </a:r>
            <a:endParaRPr sz="1050" baseline="31746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6460" y="5973933"/>
            <a:ext cx="5615940" cy="436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2400"/>
              </a:lnSpc>
            </a:pPr>
            <a:r>
              <a:rPr sz="1100" spc="-5" dirty="0">
                <a:latin typeface="Calibri"/>
                <a:cs typeface="Calibri"/>
              </a:rPr>
              <a:t>Bein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chang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cance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appointment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importan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skil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busines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English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Here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expression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an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email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concisel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clearly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9055" y="6498346"/>
            <a:ext cx="5901055" cy="2078989"/>
          </a:xfrm>
          <a:prstGeom prst="rect">
            <a:avLst/>
          </a:prstGeom>
          <a:ln w="736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604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Askin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fo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appointment</a:t>
            </a:r>
            <a:endParaRPr sz="1100">
              <a:latin typeface="Calibri"/>
              <a:cs typeface="Calibri"/>
            </a:endParaRPr>
          </a:p>
          <a:p>
            <a:pPr marL="66040">
              <a:lnSpc>
                <a:spcPct val="100000"/>
              </a:lnSpc>
              <a:spcBef>
                <a:spcPts val="720"/>
              </a:spcBef>
            </a:pPr>
            <a:r>
              <a:rPr sz="1100" spc="-5" dirty="0">
                <a:latin typeface="Calibri"/>
                <a:cs typeface="Calibri"/>
              </a:rPr>
              <a:t>(forma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situations)</a:t>
            </a:r>
            <a:endParaRPr sz="1100">
              <a:latin typeface="Calibri"/>
              <a:cs typeface="Calibri"/>
            </a:endParaRPr>
          </a:p>
          <a:p>
            <a:pPr marL="66040">
              <a:lnSpc>
                <a:spcPct val="100000"/>
              </a:lnSpc>
              <a:spcBef>
                <a:spcPts val="670"/>
              </a:spcBef>
            </a:pP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arrang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appointmen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discuss…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66040" marR="2348230">
              <a:lnSpc>
                <a:spcPct val="152700"/>
              </a:lnSpc>
            </a:pPr>
            <a:r>
              <a:rPr sz="1100" spc="-5" dirty="0">
                <a:latin typeface="Calibri"/>
                <a:cs typeface="Calibri"/>
              </a:rPr>
              <a:t>Pleas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indicat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suitabl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plac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meet</a:t>
            </a:r>
            <a:r>
              <a:rPr sz="1100" dirty="0">
                <a:latin typeface="Calibri"/>
                <a:cs typeface="Calibri"/>
              </a:rPr>
              <a:t>?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(neutral</a:t>
            </a:r>
            <a:r>
              <a:rPr sz="1100" dirty="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66040" marR="1729105">
              <a:lnSpc>
                <a:spcPct val="152700"/>
              </a:lnSpc>
            </a:pPr>
            <a:r>
              <a:rPr sz="1100" spc="-5" dirty="0">
                <a:latin typeface="Calibri"/>
                <a:cs typeface="Calibri"/>
              </a:rPr>
              <a:t>Woul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possibl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(date</a:t>
            </a:r>
            <a:r>
              <a:rPr sz="1100" dirty="0">
                <a:latin typeface="Calibri"/>
                <a:cs typeface="Calibri"/>
              </a:rPr>
              <a:t>)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/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office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discuss…</a:t>
            </a:r>
            <a:r>
              <a:rPr sz="1100" dirty="0">
                <a:latin typeface="Calibri"/>
                <a:cs typeface="Calibri"/>
              </a:rPr>
              <a:t>?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(informal</a:t>
            </a:r>
            <a:r>
              <a:rPr sz="1100" dirty="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66040">
              <a:lnSpc>
                <a:spcPct val="100000"/>
              </a:lnSpc>
              <a:spcBef>
                <a:spcPts val="695"/>
              </a:spcBef>
            </a:pP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(up</a:t>
            </a:r>
            <a:r>
              <a:rPr sz="1100" dirty="0">
                <a:latin typeface="Calibri"/>
                <a:cs typeface="Calibri"/>
              </a:rPr>
              <a:t>)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tal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about…?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9159" y="9569200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>
                <a:moveTo>
                  <a:pt x="0" y="0"/>
                </a:moveTo>
                <a:lnTo>
                  <a:pt x="1828799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86460" y="9637087"/>
            <a:ext cx="3615690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75" spc="-7" baseline="29914" dirty="0">
                <a:latin typeface="Calibri"/>
                <a:cs typeface="Calibri"/>
              </a:rPr>
              <a:t>3</a:t>
            </a:r>
            <a:r>
              <a:rPr sz="975" spc="104" baseline="29914" dirty="0">
                <a:latin typeface="Times New Roman"/>
                <a:cs typeface="Times New Roman"/>
              </a:rPr>
              <a:t> </a:t>
            </a:r>
            <a:r>
              <a:rPr sz="1000" u="sng" spc="-5" dirty="0">
                <a:solidFill>
                  <a:srgbClr val="0000FF"/>
                </a:solidFill>
                <a:latin typeface="Calibri"/>
                <a:cs typeface="Calibri"/>
              </a:rPr>
              <a:t>https://</a:t>
            </a:r>
            <a:r>
              <a:rPr sz="1000" u="sng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www</a:t>
            </a:r>
            <a:r>
              <a:rPr sz="1000" u="sng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.english-at-ho</a:t>
            </a:r>
            <a:r>
              <a:rPr sz="1000" u="sng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m</a:t>
            </a:r>
            <a:r>
              <a:rPr sz="1000" u="sng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e.co</a:t>
            </a:r>
            <a:r>
              <a:rPr sz="1000" u="sng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m</a:t>
            </a:r>
            <a:r>
              <a:rPr sz="1000" u="sng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/business/english-appoint</a:t>
            </a:r>
            <a:r>
              <a:rPr sz="1000" u="sng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m</a:t>
            </a:r>
            <a:r>
              <a:rPr sz="1000" u="sng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ents</a:t>
            </a:r>
            <a:r>
              <a:rPr sz="1000" u="sng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/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39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9055" y="902218"/>
            <a:ext cx="5901055" cy="1823085"/>
          </a:xfrm>
          <a:prstGeom prst="rect">
            <a:avLst/>
          </a:prstGeom>
          <a:ln w="736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604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Suggestin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tim</a:t>
            </a:r>
            <a:r>
              <a:rPr sz="1100" b="1" dirty="0"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  <a:p>
            <a:pPr marL="66040">
              <a:lnSpc>
                <a:spcPct val="100000"/>
              </a:lnSpc>
              <a:spcBef>
                <a:spcPts val="695"/>
              </a:spcBef>
            </a:pPr>
            <a:r>
              <a:rPr sz="1100" spc="-5" dirty="0">
                <a:latin typeface="Calibri"/>
                <a:cs typeface="Calibri"/>
              </a:rPr>
              <a:t>(neutral</a:t>
            </a:r>
            <a:r>
              <a:rPr sz="1100" dirty="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66040">
              <a:lnSpc>
                <a:spcPct val="100000"/>
              </a:lnSpc>
              <a:spcBef>
                <a:spcPts val="695"/>
              </a:spcBef>
            </a:pPr>
            <a:r>
              <a:rPr sz="1100" spc="-5" dirty="0">
                <a:latin typeface="Calibri"/>
                <a:cs typeface="Calibri"/>
              </a:rPr>
              <a:t>Woul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Tuesda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66040" marR="3747135">
              <a:lnSpc>
                <a:spcPct val="152700"/>
              </a:lnSpc>
            </a:pPr>
            <a:r>
              <a:rPr sz="1100" spc="-5" dirty="0">
                <a:latin typeface="Calibri"/>
                <a:cs typeface="Calibri"/>
              </a:rPr>
              <a:t>Woul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availabl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Tuesday</a:t>
            </a:r>
            <a:r>
              <a:rPr sz="1100" dirty="0">
                <a:latin typeface="Calibri"/>
                <a:cs typeface="Calibri"/>
              </a:rPr>
              <a:t>?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(informal</a:t>
            </a:r>
            <a:r>
              <a:rPr sz="1100" dirty="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66040" marR="4980940">
              <a:lnSpc>
                <a:spcPct val="152700"/>
              </a:lnSpc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about…</a:t>
            </a:r>
            <a:r>
              <a:rPr sz="1100" dirty="0">
                <a:latin typeface="Calibri"/>
                <a:cs typeface="Calibri"/>
              </a:rPr>
              <a:t>?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Let’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say</a:t>
            </a:r>
            <a:r>
              <a:rPr sz="1100" dirty="0">
                <a:latin typeface="Calibri"/>
                <a:cs typeface="Calibri"/>
              </a:rPr>
              <a:t>…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9055" y="2987050"/>
            <a:ext cx="5901055" cy="1310640"/>
          </a:xfrm>
          <a:prstGeom prst="rect">
            <a:avLst/>
          </a:prstGeom>
          <a:ln w="736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604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Agreein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appointment</a:t>
            </a:r>
            <a:endParaRPr sz="1100">
              <a:latin typeface="Calibri"/>
              <a:cs typeface="Calibri"/>
            </a:endParaRPr>
          </a:p>
          <a:p>
            <a:pPr marL="66040">
              <a:lnSpc>
                <a:spcPct val="100000"/>
              </a:lnSpc>
              <a:spcBef>
                <a:spcPts val="695"/>
              </a:spcBef>
            </a:pPr>
            <a:r>
              <a:rPr sz="1100" spc="-5" dirty="0">
                <a:latin typeface="Calibri"/>
                <a:cs typeface="Calibri"/>
              </a:rPr>
              <a:t>(formal</a:t>
            </a:r>
            <a:r>
              <a:rPr sz="1100" dirty="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66040" marR="802005">
              <a:lnSpc>
                <a:spcPct val="152700"/>
              </a:lnSpc>
            </a:pPr>
            <a:r>
              <a:rPr sz="1100" spc="-5" dirty="0">
                <a:latin typeface="Calibri"/>
                <a:cs typeface="Calibri"/>
              </a:rPr>
              <a:t>Than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email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availabl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discuss…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(date</a:t>
            </a:r>
            <a:r>
              <a:rPr sz="1100" dirty="0">
                <a:latin typeface="Calibri"/>
                <a:cs typeface="Calibri"/>
              </a:rPr>
              <a:t>)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(tim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place)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(neutra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/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informal</a:t>
            </a:r>
            <a:r>
              <a:rPr sz="1100" dirty="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66040">
              <a:lnSpc>
                <a:spcPct val="100000"/>
              </a:lnSpc>
              <a:spcBef>
                <a:spcPts val="695"/>
              </a:spcBef>
            </a:pPr>
            <a:r>
              <a:rPr sz="1100" spc="-5" dirty="0">
                <a:latin typeface="Calibri"/>
                <a:cs typeface="Calibri"/>
              </a:rPr>
              <a:t>Tuesda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sound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fine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aroun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(time</a:t>
            </a:r>
            <a:r>
              <a:rPr sz="1100" dirty="0">
                <a:latin typeface="Calibri"/>
                <a:cs typeface="Calibri"/>
              </a:rPr>
              <a:t>)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(place)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9055" y="4559818"/>
            <a:ext cx="5901055" cy="3615054"/>
          </a:xfrm>
          <a:prstGeom prst="rect">
            <a:avLst/>
          </a:prstGeom>
          <a:ln w="736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604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Sayin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tim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no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convenien</a:t>
            </a:r>
            <a:r>
              <a:rPr sz="1100" b="1" dirty="0"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  <a:p>
            <a:pPr marL="66040">
              <a:lnSpc>
                <a:spcPct val="100000"/>
              </a:lnSpc>
              <a:spcBef>
                <a:spcPts val="695"/>
              </a:spcBef>
            </a:pPr>
            <a:r>
              <a:rPr sz="1100" spc="-5" dirty="0">
                <a:latin typeface="Calibri"/>
                <a:cs typeface="Calibri"/>
              </a:rPr>
              <a:t>(formal</a:t>
            </a:r>
            <a:r>
              <a:rPr sz="1100" dirty="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66040" marR="98425">
              <a:lnSpc>
                <a:spcPct val="152700"/>
              </a:lnSpc>
            </a:pPr>
            <a:r>
              <a:rPr sz="1100" spc="-5" dirty="0">
                <a:latin typeface="Calibri"/>
                <a:cs typeface="Calibri"/>
              </a:rPr>
              <a:t>Unfortunately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awa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busines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durin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wee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Jul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6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–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11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unabl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then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However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availabl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followin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week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gla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arrang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meeting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66040">
              <a:lnSpc>
                <a:spcPct val="100000"/>
              </a:lnSpc>
              <a:spcBef>
                <a:spcPts val="695"/>
              </a:spcBef>
            </a:pP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offic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Wednesda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Thursday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availabl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Frida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afternoon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66040">
              <a:lnSpc>
                <a:spcPct val="100000"/>
              </a:lnSpc>
              <a:spcBef>
                <a:spcPts val="695"/>
              </a:spcBef>
            </a:pPr>
            <a:r>
              <a:rPr sz="1100" b="1" spc="-5" dirty="0">
                <a:latin typeface="Calibri"/>
                <a:cs typeface="Calibri"/>
              </a:rPr>
              <a:t>Cancelli</a:t>
            </a:r>
            <a:r>
              <a:rPr sz="1100" b="1" dirty="0">
                <a:latin typeface="Calibri"/>
                <a:cs typeface="Calibri"/>
              </a:rPr>
              <a:t>ng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appointment</a:t>
            </a:r>
            <a:endParaRPr sz="1100">
              <a:latin typeface="Calibri"/>
              <a:cs typeface="Calibri"/>
            </a:endParaRPr>
          </a:p>
          <a:p>
            <a:pPr marL="66040">
              <a:lnSpc>
                <a:spcPct val="100000"/>
              </a:lnSpc>
              <a:spcBef>
                <a:spcPts val="695"/>
              </a:spcBef>
            </a:pPr>
            <a:r>
              <a:rPr sz="1100" spc="-5" dirty="0">
                <a:latin typeface="Calibri"/>
                <a:cs typeface="Calibri"/>
              </a:rPr>
              <a:t>(formal</a:t>
            </a:r>
            <a:r>
              <a:rPr sz="1100" dirty="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66040" marR="466090">
              <a:lnSpc>
                <a:spcPct val="152700"/>
              </a:lnSpc>
            </a:pPr>
            <a:r>
              <a:rPr sz="1100" spc="-5" dirty="0">
                <a:latin typeface="Calibri"/>
                <a:cs typeface="Calibri"/>
              </a:rPr>
              <a:t>Unfortunately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du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unforesee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business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unabl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kee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appointmen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tomorro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afternoon.</a:t>
            </a:r>
            <a:endParaRPr sz="1100">
              <a:latin typeface="Calibri"/>
              <a:cs typeface="Calibri"/>
            </a:endParaRPr>
          </a:p>
          <a:p>
            <a:pPr marL="66040" marR="2211070">
              <a:lnSpc>
                <a:spcPct val="152700"/>
              </a:lnSpc>
            </a:pPr>
            <a:r>
              <a:rPr sz="1100" spc="-5" dirty="0">
                <a:latin typeface="Calibri"/>
                <a:cs typeface="Calibri"/>
              </a:rPr>
              <a:t>Woul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possibl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arrang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anothe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late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week</a:t>
            </a:r>
            <a:r>
              <a:rPr sz="1100" dirty="0">
                <a:latin typeface="Calibri"/>
                <a:cs typeface="Calibri"/>
              </a:rPr>
              <a:t>?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(neutral</a:t>
            </a:r>
            <a:r>
              <a:rPr sz="1100" dirty="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66040" marR="184150">
              <a:lnSpc>
                <a:spcPts val="2020"/>
              </a:lnSpc>
              <a:spcBef>
                <a:spcPts val="155"/>
              </a:spcBef>
            </a:pPr>
            <a:r>
              <a:rPr sz="1100" spc="-5" dirty="0">
                <a:latin typeface="Calibri"/>
                <a:cs typeface="Calibri"/>
              </a:rPr>
              <a:t>I’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afrai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cance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meetin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Wednesday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somethin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unexpecte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up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earl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nex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week?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6008" y="8433820"/>
            <a:ext cx="5907405" cy="0"/>
          </a:xfrm>
          <a:custGeom>
            <a:avLst/>
            <a:gdLst/>
            <a:ahLst/>
            <a:cxnLst/>
            <a:rect l="l" t="t" r="r" b="b"/>
            <a:pathLst>
              <a:path w="5907405">
                <a:moveTo>
                  <a:pt x="0" y="0"/>
                </a:moveTo>
                <a:lnTo>
                  <a:pt x="59070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9055" y="8436867"/>
            <a:ext cx="0" cy="1292860"/>
          </a:xfrm>
          <a:custGeom>
            <a:avLst/>
            <a:gdLst/>
            <a:ahLst/>
            <a:cxnLst/>
            <a:rect l="l" t="t" r="r" b="b"/>
            <a:pathLst>
              <a:path h="1292859">
                <a:moveTo>
                  <a:pt x="0" y="0"/>
                </a:moveTo>
                <a:lnTo>
                  <a:pt x="0" y="1292351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29983" y="8436867"/>
            <a:ext cx="0" cy="1292860"/>
          </a:xfrm>
          <a:custGeom>
            <a:avLst/>
            <a:gdLst/>
            <a:ahLst/>
            <a:cxnLst/>
            <a:rect l="l" t="t" r="r" b="b"/>
            <a:pathLst>
              <a:path h="1292859">
                <a:moveTo>
                  <a:pt x="0" y="0"/>
                </a:moveTo>
                <a:lnTo>
                  <a:pt x="0" y="1292351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29055" y="8433820"/>
            <a:ext cx="5901055" cy="1295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85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Apologising</a:t>
            </a:r>
            <a:endParaRPr sz="1100">
              <a:latin typeface="Calibri"/>
              <a:cs typeface="Calibri"/>
            </a:endParaRPr>
          </a:p>
          <a:p>
            <a:pPr marL="69850">
              <a:lnSpc>
                <a:spcPct val="100000"/>
              </a:lnSpc>
              <a:spcBef>
                <a:spcPts val="720"/>
              </a:spcBef>
            </a:pPr>
            <a:r>
              <a:rPr sz="1100" spc="-5" dirty="0">
                <a:latin typeface="Calibri"/>
                <a:cs typeface="Calibri"/>
              </a:rPr>
              <a:t>(formal</a:t>
            </a:r>
            <a:r>
              <a:rPr sz="1100" dirty="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69850" marR="3895090">
              <a:lnSpc>
                <a:spcPct val="152700"/>
              </a:lnSpc>
            </a:pP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apologis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inconvenience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(informal</a:t>
            </a:r>
            <a:r>
              <a:rPr sz="1100" dirty="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69850">
              <a:lnSpc>
                <a:spcPct val="100000"/>
              </a:lnSpc>
              <a:spcBef>
                <a:spcPts val="670"/>
              </a:spcBef>
            </a:pPr>
            <a:r>
              <a:rPr sz="1100" spc="-5" dirty="0">
                <a:latin typeface="Calibri"/>
                <a:cs typeface="Calibri"/>
              </a:rPr>
              <a:t>I’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sorr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cancelling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40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9055" y="899170"/>
            <a:ext cx="0" cy="1292860"/>
          </a:xfrm>
          <a:custGeom>
            <a:avLst/>
            <a:gdLst/>
            <a:ahLst/>
            <a:cxnLst/>
            <a:rect l="l" t="t" r="r" b="b"/>
            <a:pathLst>
              <a:path h="1292860">
                <a:moveTo>
                  <a:pt x="0" y="0"/>
                </a:moveTo>
                <a:lnTo>
                  <a:pt x="0" y="1292351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29983" y="899170"/>
            <a:ext cx="0" cy="1292860"/>
          </a:xfrm>
          <a:custGeom>
            <a:avLst/>
            <a:gdLst/>
            <a:ahLst/>
            <a:cxnLst/>
            <a:rect l="l" t="t" r="r" b="b"/>
            <a:pathLst>
              <a:path h="1292860">
                <a:moveTo>
                  <a:pt x="0" y="0"/>
                </a:moveTo>
                <a:lnTo>
                  <a:pt x="0" y="1292351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29055" y="899170"/>
            <a:ext cx="5901055" cy="1295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85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Askin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fo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confirmatio</a:t>
            </a:r>
            <a:r>
              <a:rPr sz="1100" b="1" dirty="0">
                <a:latin typeface="Calibri"/>
                <a:cs typeface="Calibri"/>
              </a:rPr>
              <a:t>n</a:t>
            </a:r>
            <a:endParaRPr sz="1100">
              <a:latin typeface="Calibri"/>
              <a:cs typeface="Calibri"/>
            </a:endParaRPr>
          </a:p>
          <a:p>
            <a:pPr marL="69850">
              <a:lnSpc>
                <a:spcPct val="100000"/>
              </a:lnSpc>
              <a:spcBef>
                <a:spcPts val="695"/>
              </a:spcBef>
            </a:pPr>
            <a:r>
              <a:rPr sz="1100" spc="-5" dirty="0">
                <a:latin typeface="Calibri"/>
                <a:cs typeface="Calibri"/>
              </a:rPr>
              <a:t>(neutral</a:t>
            </a:r>
            <a:r>
              <a:rPr sz="1100" dirty="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69850" marR="1990725">
              <a:lnSpc>
                <a:spcPct val="152700"/>
              </a:lnSpc>
            </a:pPr>
            <a:r>
              <a:rPr sz="1100" spc="-5" dirty="0">
                <a:latin typeface="Calibri"/>
                <a:cs typeface="Calibri"/>
              </a:rPr>
              <a:t>Pleas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confir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suitabl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/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convenien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(informal</a:t>
            </a:r>
            <a:r>
              <a:rPr sz="1100" dirty="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69850">
              <a:lnSpc>
                <a:spcPct val="100000"/>
              </a:lnSpc>
              <a:spcBef>
                <a:spcPts val="695"/>
              </a:spcBef>
            </a:pP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kno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6008" y="2194570"/>
            <a:ext cx="5907405" cy="0"/>
          </a:xfrm>
          <a:custGeom>
            <a:avLst/>
            <a:gdLst/>
            <a:ahLst/>
            <a:cxnLst/>
            <a:rect l="l" t="t" r="r" b="b"/>
            <a:pathLst>
              <a:path w="5907405">
                <a:moveTo>
                  <a:pt x="0" y="0"/>
                </a:moveTo>
                <a:lnTo>
                  <a:pt x="59070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29055" y="2456698"/>
            <a:ext cx="5901055" cy="1567180"/>
          </a:xfrm>
          <a:prstGeom prst="rect">
            <a:avLst/>
          </a:prstGeom>
          <a:ln w="736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604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Writin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someon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</a:t>
            </a:r>
            <a:r>
              <a:rPr sz="1100" b="1" dirty="0">
                <a:latin typeface="Calibri"/>
                <a:cs typeface="Calibri"/>
              </a:rPr>
              <a:t>u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don’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kno</a:t>
            </a:r>
            <a:r>
              <a:rPr sz="1100" b="1" dirty="0">
                <a:latin typeface="Calibri"/>
                <a:cs typeface="Calibri"/>
              </a:rPr>
              <a:t>w</a:t>
            </a:r>
            <a:endParaRPr sz="1100">
              <a:latin typeface="Calibri"/>
              <a:cs typeface="Calibri"/>
            </a:endParaRPr>
          </a:p>
          <a:p>
            <a:pPr marL="66040" marR="313055">
              <a:lnSpc>
                <a:spcPct val="152700"/>
              </a:lnSpc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don’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kno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person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you’l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backgroun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informatio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yoursel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company.</a:t>
            </a:r>
            <a:endParaRPr sz="1100">
              <a:latin typeface="Calibri"/>
              <a:cs typeface="Calibri"/>
            </a:endParaRPr>
          </a:p>
          <a:p>
            <a:pPr marL="66040">
              <a:lnSpc>
                <a:spcPct val="100000"/>
              </a:lnSpc>
              <a:spcBef>
                <a:spcPts val="695"/>
              </a:spcBef>
            </a:pP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am</a:t>
            </a:r>
            <a:r>
              <a:rPr sz="1100" dirty="0">
                <a:latin typeface="Calibri"/>
                <a:cs typeface="Calibri"/>
              </a:rPr>
              <a:t>…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intereste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discuss</a:t>
            </a:r>
            <a:r>
              <a:rPr sz="1100" dirty="0">
                <a:latin typeface="Calibri"/>
                <a:cs typeface="Calibri"/>
              </a:rPr>
              <a:t>…</a:t>
            </a:r>
            <a:endParaRPr sz="1100">
              <a:latin typeface="Calibri"/>
              <a:cs typeface="Calibri"/>
            </a:endParaRPr>
          </a:p>
          <a:p>
            <a:pPr marL="66040" marR="1028065">
              <a:lnSpc>
                <a:spcPct val="152700"/>
              </a:lnSpc>
            </a:pP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gratefu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indicat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convenien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durin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week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loo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forwar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hearin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0872" y="4282450"/>
            <a:ext cx="5797550" cy="512445"/>
          </a:xfrm>
          <a:prstGeom prst="rect">
            <a:avLst/>
          </a:prstGeom>
          <a:solidFill>
            <a:srgbClr val="DBE5F1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 marR="2976880">
              <a:lnSpc>
                <a:spcPct val="152700"/>
              </a:lnSpc>
            </a:pPr>
            <a:r>
              <a:rPr sz="1100" b="1" spc="-5" dirty="0">
                <a:latin typeface="Calibri"/>
                <a:cs typeface="Calibri"/>
              </a:rPr>
              <a:t>Nee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chang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appointmen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phone</a:t>
            </a:r>
            <a:r>
              <a:rPr sz="1100" b="1" spc="5" dirty="0">
                <a:latin typeface="Calibri"/>
                <a:cs typeface="Calibri"/>
              </a:rPr>
              <a:t>?</a:t>
            </a:r>
            <a:r>
              <a:rPr sz="1050" b="1" spc="-7" baseline="31746" dirty="0">
                <a:latin typeface="Calibri"/>
                <a:cs typeface="Calibri"/>
              </a:rPr>
              <a:t>4</a:t>
            </a:r>
            <a:r>
              <a:rPr sz="1050" b="1" spc="-7" baseline="31746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Makin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Appointment</a:t>
            </a:r>
            <a:r>
              <a:rPr sz="1100" b="1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26008" y="6074674"/>
            <a:ext cx="5907405" cy="0"/>
          </a:xfrm>
          <a:custGeom>
            <a:avLst/>
            <a:gdLst/>
            <a:ahLst/>
            <a:cxnLst/>
            <a:rect l="l" t="t" r="r" b="b"/>
            <a:pathLst>
              <a:path w="5907405">
                <a:moveTo>
                  <a:pt x="0" y="0"/>
                </a:moveTo>
                <a:lnTo>
                  <a:pt x="59070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9055" y="6077722"/>
            <a:ext cx="0" cy="3084830"/>
          </a:xfrm>
          <a:custGeom>
            <a:avLst/>
            <a:gdLst/>
            <a:ahLst/>
            <a:cxnLst/>
            <a:rect l="l" t="t" r="r" b="b"/>
            <a:pathLst>
              <a:path h="3084829">
                <a:moveTo>
                  <a:pt x="0" y="0"/>
                </a:moveTo>
                <a:lnTo>
                  <a:pt x="0" y="3084569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29983" y="6077722"/>
            <a:ext cx="0" cy="3084830"/>
          </a:xfrm>
          <a:custGeom>
            <a:avLst/>
            <a:gdLst/>
            <a:ahLst/>
            <a:cxnLst/>
            <a:rect l="l" t="t" r="r" b="b"/>
            <a:pathLst>
              <a:path h="3084829">
                <a:moveTo>
                  <a:pt x="0" y="0"/>
                </a:moveTo>
                <a:lnTo>
                  <a:pt x="0" y="3084569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29055" y="4806549"/>
            <a:ext cx="5901055" cy="4356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850" marR="370840">
              <a:lnSpc>
                <a:spcPct val="152700"/>
              </a:lnSpc>
            </a:pPr>
            <a:r>
              <a:rPr sz="1100" spc="-5" dirty="0">
                <a:latin typeface="Calibri"/>
                <a:cs typeface="Calibri"/>
              </a:rPr>
              <a:t>Thes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usefu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phrase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changin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appointment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“neutral</a:t>
            </a:r>
            <a:r>
              <a:rPr sz="1100" dirty="0">
                <a:latin typeface="Calibri"/>
                <a:cs typeface="Calibri"/>
              </a:rPr>
              <a:t>”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informa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situations.</a:t>
            </a:r>
            <a:endParaRPr sz="1100">
              <a:latin typeface="Calibri"/>
              <a:cs typeface="Calibri"/>
            </a:endParaRPr>
          </a:p>
          <a:p>
            <a:pPr marL="69850" marR="144145">
              <a:lnSpc>
                <a:spcPct val="152700"/>
              </a:lnSpc>
            </a:pPr>
            <a:r>
              <a:rPr sz="1100" spc="-5" dirty="0">
                <a:latin typeface="Calibri"/>
                <a:cs typeface="Calibri"/>
              </a:rPr>
              <a:t>Us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neutra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phrase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genera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busines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situations</a:t>
            </a:r>
            <a:r>
              <a:rPr sz="1100" dirty="0">
                <a:latin typeface="Calibri"/>
                <a:cs typeface="Calibri"/>
              </a:rPr>
              <a:t>;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informa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phrase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clos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colleagues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friend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famil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members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remember</a:t>
            </a:r>
            <a:r>
              <a:rPr sz="1100" dirty="0">
                <a:latin typeface="Calibri"/>
                <a:cs typeface="Calibri"/>
              </a:rPr>
              <a:t>: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man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phrase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use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situation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oth</a:t>
            </a:r>
            <a:r>
              <a:rPr sz="1100" spc="-10" dirty="0">
                <a:latin typeface="Calibri"/>
                <a:cs typeface="Calibri"/>
              </a:rPr>
              <a:t>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peopl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guide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69850" marR="4902200">
              <a:lnSpc>
                <a:spcPct val="154500"/>
              </a:lnSpc>
              <a:spcBef>
                <a:spcPts val="95"/>
              </a:spcBef>
            </a:pPr>
            <a:r>
              <a:rPr sz="1100" b="1" spc="-5" dirty="0">
                <a:solidFill>
                  <a:srgbClr val="0099CC"/>
                </a:solidFill>
                <a:latin typeface="Calibri"/>
                <a:cs typeface="Calibri"/>
              </a:rPr>
              <a:t>Askin</a:t>
            </a:r>
            <a:r>
              <a:rPr sz="1100" b="1" dirty="0">
                <a:solidFill>
                  <a:srgbClr val="0099CC"/>
                </a:solidFill>
                <a:latin typeface="Calibri"/>
                <a:cs typeface="Calibri"/>
              </a:rPr>
              <a:t>g</a:t>
            </a:r>
            <a:r>
              <a:rPr sz="1100" b="1" spc="-30" dirty="0">
                <a:solidFill>
                  <a:srgbClr val="0099CC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0099CC"/>
                </a:solidFill>
                <a:latin typeface="Calibri"/>
                <a:cs typeface="Calibri"/>
              </a:rPr>
              <a:t>T</a:t>
            </a:r>
            <a:r>
              <a:rPr sz="1100" b="1" dirty="0">
                <a:solidFill>
                  <a:srgbClr val="0099CC"/>
                </a:solidFill>
                <a:latin typeface="Calibri"/>
                <a:cs typeface="Calibri"/>
              </a:rPr>
              <a:t>o</a:t>
            </a:r>
            <a:r>
              <a:rPr sz="1100" b="1" spc="-30" dirty="0">
                <a:solidFill>
                  <a:srgbClr val="0099CC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0099CC"/>
                </a:solidFill>
                <a:latin typeface="Calibri"/>
                <a:cs typeface="Calibri"/>
              </a:rPr>
              <a:t>Mee</a:t>
            </a:r>
            <a:r>
              <a:rPr sz="1100" b="1" dirty="0">
                <a:solidFill>
                  <a:srgbClr val="0099CC"/>
                </a:solidFill>
                <a:latin typeface="Calibri"/>
                <a:cs typeface="Calibri"/>
              </a:rPr>
              <a:t>t</a:t>
            </a:r>
            <a:r>
              <a:rPr sz="1100" b="1" dirty="0">
                <a:solidFill>
                  <a:srgbClr val="0099CC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Neutra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phrase</a:t>
            </a:r>
            <a:r>
              <a:rPr sz="1100" b="1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 marL="69850" marR="3972560">
              <a:lnSpc>
                <a:spcPct val="150900"/>
              </a:lnSpc>
              <a:spcBef>
                <a:spcPts val="25"/>
              </a:spcBef>
            </a:pPr>
            <a:r>
              <a:rPr sz="1100" spc="-5" dirty="0">
                <a:latin typeface="Calibri"/>
                <a:cs typeface="Calibri"/>
              </a:rPr>
              <a:t>“Ar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availabl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17th?”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“Woul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Frida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you?”</a:t>
            </a:r>
            <a:endParaRPr sz="1100">
              <a:latin typeface="Calibri"/>
              <a:cs typeface="Calibri"/>
            </a:endParaRPr>
          </a:p>
          <a:p>
            <a:pPr marL="69850" marR="3665854">
              <a:lnSpc>
                <a:spcPct val="152700"/>
              </a:lnSpc>
            </a:pPr>
            <a:r>
              <a:rPr sz="1100" spc="-5" dirty="0">
                <a:latin typeface="Calibri"/>
                <a:cs typeface="Calibri"/>
              </a:rPr>
              <a:t>“I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nex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Tuesda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convenien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you?”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“Ca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16th?”</a:t>
            </a:r>
            <a:endParaRPr sz="1100">
              <a:latin typeface="Calibri"/>
              <a:cs typeface="Calibri"/>
            </a:endParaRPr>
          </a:p>
          <a:p>
            <a:pPr marL="69850" marR="1931670">
              <a:lnSpc>
                <a:spcPct val="152700"/>
              </a:lnSpc>
            </a:pPr>
            <a:r>
              <a:rPr sz="1100" spc="-5" dirty="0">
                <a:latin typeface="Calibri"/>
                <a:cs typeface="Calibri"/>
              </a:rPr>
              <a:t>“Ho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3r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soun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you?</a:t>
            </a:r>
            <a:r>
              <a:rPr sz="1100" dirty="0">
                <a:latin typeface="Calibri"/>
                <a:cs typeface="Calibri"/>
              </a:rPr>
              <a:t>”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(als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friend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colleagues)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“Ar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nex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week?</a:t>
            </a:r>
            <a:r>
              <a:rPr sz="1100" dirty="0">
                <a:latin typeface="Calibri"/>
                <a:cs typeface="Calibri"/>
              </a:rPr>
              <a:t>”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(als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friend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colleagues)</a:t>
            </a:r>
            <a:endParaRPr sz="1100">
              <a:latin typeface="Calibri"/>
              <a:cs typeface="Calibri"/>
            </a:endParaRPr>
          </a:p>
          <a:p>
            <a:pPr marL="69850">
              <a:lnSpc>
                <a:spcPct val="100000"/>
              </a:lnSpc>
              <a:spcBef>
                <a:spcPts val="695"/>
              </a:spcBef>
            </a:pPr>
            <a:r>
              <a:rPr sz="1100" b="1" spc="-5" dirty="0">
                <a:latin typeface="Calibri"/>
                <a:cs typeface="Calibri"/>
              </a:rPr>
              <a:t>Informa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phrase</a:t>
            </a:r>
            <a:r>
              <a:rPr sz="1100" b="1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 marL="69850" marR="3556000">
              <a:lnSpc>
                <a:spcPct val="152700"/>
              </a:lnSpc>
            </a:pPr>
            <a:r>
              <a:rPr sz="1100" spc="-5" dirty="0">
                <a:latin typeface="Calibri"/>
                <a:cs typeface="Calibri"/>
              </a:rPr>
              <a:t>“Wha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sometim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nex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week?”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“Wha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nex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weekend?”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“Fanc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tomorro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evening?”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99159" y="9569200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>
                <a:moveTo>
                  <a:pt x="0" y="0"/>
                </a:moveTo>
                <a:lnTo>
                  <a:pt x="1828799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86460" y="9637087"/>
            <a:ext cx="363918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75" spc="-7" baseline="29914" dirty="0">
                <a:latin typeface="Calibri"/>
                <a:cs typeface="Calibri"/>
              </a:rPr>
              <a:t>4</a:t>
            </a:r>
            <a:r>
              <a:rPr sz="975" spc="104" baseline="29914" dirty="0">
                <a:latin typeface="Times New Roman"/>
                <a:cs typeface="Times New Roman"/>
              </a:rPr>
              <a:t> </a:t>
            </a:r>
            <a:r>
              <a:rPr sz="1000" u="sng" spc="-5" dirty="0">
                <a:solidFill>
                  <a:srgbClr val="0000FF"/>
                </a:solidFill>
                <a:latin typeface="Calibri"/>
                <a:cs typeface="Calibri"/>
              </a:rPr>
              <a:t>https://</a:t>
            </a:r>
            <a:r>
              <a:rPr sz="1000" u="sng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www</a:t>
            </a:r>
            <a:r>
              <a:rPr sz="1000" u="sng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.english-at-ho</a:t>
            </a:r>
            <a:r>
              <a:rPr sz="1000" u="sng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m</a:t>
            </a:r>
            <a:r>
              <a:rPr sz="1000" u="sng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e.co</a:t>
            </a:r>
            <a:r>
              <a:rPr sz="1000" u="sng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m</a:t>
            </a:r>
            <a:r>
              <a:rPr sz="1000" u="sng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/speaking/</a:t>
            </a:r>
            <a:r>
              <a:rPr sz="1000" u="sng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m</a:t>
            </a:r>
            <a:r>
              <a:rPr sz="1000" u="sng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aking-appoint</a:t>
            </a:r>
            <a:r>
              <a:rPr sz="1000" u="sng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m</a:t>
            </a:r>
            <a:r>
              <a:rPr sz="1000" u="sng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ents</a:t>
            </a:r>
            <a:r>
              <a:rPr sz="1000" u="sng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/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41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9055" y="899170"/>
            <a:ext cx="0" cy="2060575"/>
          </a:xfrm>
          <a:custGeom>
            <a:avLst/>
            <a:gdLst/>
            <a:ahLst/>
            <a:cxnLst/>
            <a:rect l="l" t="t" r="r" b="b"/>
            <a:pathLst>
              <a:path h="2060575">
                <a:moveTo>
                  <a:pt x="0" y="0"/>
                </a:moveTo>
                <a:lnTo>
                  <a:pt x="0" y="2060447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29983" y="899170"/>
            <a:ext cx="0" cy="2060575"/>
          </a:xfrm>
          <a:custGeom>
            <a:avLst/>
            <a:gdLst/>
            <a:ahLst/>
            <a:cxnLst/>
            <a:rect l="l" t="t" r="r" b="b"/>
            <a:pathLst>
              <a:path h="2060575">
                <a:moveTo>
                  <a:pt x="0" y="0"/>
                </a:moveTo>
                <a:lnTo>
                  <a:pt x="0" y="2060447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29055" y="899170"/>
            <a:ext cx="5901055" cy="2063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850" marR="4681220">
              <a:lnSpc>
                <a:spcPct val="152700"/>
              </a:lnSpc>
            </a:pPr>
            <a:r>
              <a:rPr sz="1100" b="1" spc="-5" dirty="0">
                <a:solidFill>
                  <a:srgbClr val="0099CC"/>
                </a:solidFill>
                <a:latin typeface="Calibri"/>
                <a:cs typeface="Calibri"/>
              </a:rPr>
              <a:t>Agreein</a:t>
            </a:r>
            <a:r>
              <a:rPr sz="1100" b="1" dirty="0">
                <a:solidFill>
                  <a:srgbClr val="0099CC"/>
                </a:solidFill>
                <a:latin typeface="Calibri"/>
                <a:cs typeface="Calibri"/>
              </a:rPr>
              <a:t>g</a:t>
            </a:r>
            <a:r>
              <a:rPr sz="1100" b="1" spc="-30" dirty="0">
                <a:solidFill>
                  <a:srgbClr val="0099CC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0099CC"/>
                </a:solidFill>
                <a:latin typeface="Calibri"/>
                <a:cs typeface="Calibri"/>
              </a:rPr>
              <a:t>O</a:t>
            </a:r>
            <a:r>
              <a:rPr sz="1100" b="1" dirty="0">
                <a:solidFill>
                  <a:srgbClr val="0099CC"/>
                </a:solidFill>
                <a:latin typeface="Calibri"/>
                <a:cs typeface="Calibri"/>
              </a:rPr>
              <a:t>n</a:t>
            </a:r>
            <a:r>
              <a:rPr sz="1100" b="1" spc="-30" dirty="0">
                <a:solidFill>
                  <a:srgbClr val="0099CC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99CC"/>
                </a:solidFill>
                <a:latin typeface="Calibri"/>
                <a:cs typeface="Calibri"/>
              </a:rPr>
              <a:t>A</a:t>
            </a:r>
            <a:r>
              <a:rPr sz="1100" b="1" spc="-30" dirty="0">
                <a:solidFill>
                  <a:srgbClr val="0099CC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0099CC"/>
                </a:solidFill>
                <a:latin typeface="Calibri"/>
                <a:cs typeface="Calibri"/>
              </a:rPr>
              <a:t>Dat</a:t>
            </a:r>
            <a:r>
              <a:rPr sz="1100" b="1" dirty="0">
                <a:solidFill>
                  <a:srgbClr val="0099CC"/>
                </a:solidFill>
                <a:latin typeface="Calibri"/>
                <a:cs typeface="Calibri"/>
              </a:rPr>
              <a:t>e</a:t>
            </a:r>
            <a:r>
              <a:rPr sz="1100" b="1" dirty="0">
                <a:solidFill>
                  <a:srgbClr val="0099CC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Neutra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phrase</a:t>
            </a:r>
            <a:r>
              <a:rPr sz="1100" b="1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 marL="69850" marR="2595880">
              <a:lnSpc>
                <a:spcPct val="152700"/>
              </a:lnSpc>
            </a:pPr>
            <a:r>
              <a:rPr sz="1100" spc="-5" dirty="0">
                <a:latin typeface="Calibri"/>
                <a:cs typeface="Calibri"/>
              </a:rPr>
              <a:t>“Yes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Thursda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fine.</a:t>
            </a:r>
            <a:r>
              <a:rPr sz="1100" dirty="0">
                <a:latin typeface="Calibri"/>
                <a:cs typeface="Calibri"/>
              </a:rPr>
              <a:t>”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(als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friend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colleagues)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“Thursda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suit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me.</a:t>
            </a:r>
            <a:r>
              <a:rPr sz="1100" dirty="0">
                <a:latin typeface="Calibri"/>
                <a:cs typeface="Calibri"/>
              </a:rPr>
              <a:t>”</a:t>
            </a:r>
            <a:endParaRPr sz="1100">
              <a:latin typeface="Calibri"/>
              <a:cs typeface="Calibri"/>
            </a:endParaRPr>
          </a:p>
          <a:p>
            <a:pPr marL="69850">
              <a:lnSpc>
                <a:spcPct val="100000"/>
              </a:lnSpc>
              <a:spcBef>
                <a:spcPts val="695"/>
              </a:spcBef>
            </a:pPr>
            <a:r>
              <a:rPr sz="1100" spc="-5" dirty="0">
                <a:latin typeface="Calibri"/>
                <a:cs typeface="Calibri"/>
              </a:rPr>
              <a:t>“Thursda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perfect.</a:t>
            </a:r>
            <a:r>
              <a:rPr sz="1100" dirty="0">
                <a:latin typeface="Calibri"/>
                <a:cs typeface="Calibri"/>
              </a:rPr>
              <a:t>”</a:t>
            </a:r>
            <a:endParaRPr sz="1100">
              <a:latin typeface="Calibri"/>
              <a:cs typeface="Calibri"/>
            </a:endParaRPr>
          </a:p>
          <a:p>
            <a:pPr marL="69850">
              <a:lnSpc>
                <a:spcPct val="100000"/>
              </a:lnSpc>
              <a:spcBef>
                <a:spcPts val="695"/>
              </a:spcBef>
            </a:pPr>
            <a:r>
              <a:rPr sz="1100" b="1" spc="-5" dirty="0">
                <a:latin typeface="Calibri"/>
                <a:cs typeface="Calibri"/>
              </a:rPr>
              <a:t>Informa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phrase</a:t>
            </a:r>
            <a:r>
              <a:rPr sz="1100" b="1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 marL="69850" marR="4178935">
              <a:lnSpc>
                <a:spcPct val="152700"/>
              </a:lnSpc>
            </a:pPr>
            <a:r>
              <a:rPr sz="1100" spc="-5" dirty="0">
                <a:latin typeface="Calibri"/>
                <a:cs typeface="Calibri"/>
              </a:rPr>
              <a:t>Yes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Thursday’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grea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Yes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sound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goo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6008" y="2962666"/>
            <a:ext cx="5907405" cy="0"/>
          </a:xfrm>
          <a:custGeom>
            <a:avLst/>
            <a:gdLst/>
            <a:ahLst/>
            <a:cxnLst/>
            <a:rect l="l" t="t" r="r" b="b"/>
            <a:pathLst>
              <a:path w="5907405">
                <a:moveTo>
                  <a:pt x="0" y="0"/>
                </a:moveTo>
                <a:lnTo>
                  <a:pt x="59070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29055" y="3084586"/>
            <a:ext cx="5901055" cy="2078989"/>
          </a:xfrm>
          <a:prstGeom prst="rect">
            <a:avLst/>
          </a:prstGeom>
          <a:ln w="736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6040" marR="4215130">
              <a:lnSpc>
                <a:spcPct val="152700"/>
              </a:lnSpc>
            </a:pPr>
            <a:r>
              <a:rPr sz="1100" b="1" spc="-5" dirty="0">
                <a:solidFill>
                  <a:srgbClr val="0099CC"/>
                </a:solidFill>
                <a:latin typeface="Calibri"/>
                <a:cs typeface="Calibri"/>
              </a:rPr>
              <a:t>Suggestin</a:t>
            </a:r>
            <a:r>
              <a:rPr sz="1100" b="1" dirty="0">
                <a:solidFill>
                  <a:srgbClr val="0099CC"/>
                </a:solidFill>
                <a:latin typeface="Calibri"/>
                <a:cs typeface="Calibri"/>
              </a:rPr>
              <a:t>g</a:t>
            </a:r>
            <a:r>
              <a:rPr sz="1100" b="1" spc="-30" dirty="0">
                <a:solidFill>
                  <a:srgbClr val="0099CC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99CC"/>
                </a:solidFill>
                <a:latin typeface="Calibri"/>
                <a:cs typeface="Calibri"/>
              </a:rPr>
              <a:t>A</a:t>
            </a:r>
            <a:r>
              <a:rPr sz="1100" b="1" spc="-30" dirty="0">
                <a:solidFill>
                  <a:srgbClr val="0099CC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0099CC"/>
                </a:solidFill>
                <a:latin typeface="Calibri"/>
                <a:cs typeface="Calibri"/>
              </a:rPr>
              <a:t>Differen</a:t>
            </a:r>
            <a:r>
              <a:rPr sz="1100" b="1" dirty="0">
                <a:solidFill>
                  <a:srgbClr val="0099CC"/>
                </a:solidFill>
                <a:latin typeface="Calibri"/>
                <a:cs typeface="Calibri"/>
              </a:rPr>
              <a:t>t</a:t>
            </a:r>
            <a:r>
              <a:rPr sz="1100" b="1" spc="-30" dirty="0">
                <a:solidFill>
                  <a:srgbClr val="0099CC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0099CC"/>
                </a:solidFill>
                <a:latin typeface="Calibri"/>
                <a:cs typeface="Calibri"/>
              </a:rPr>
              <a:t>Da</a:t>
            </a:r>
            <a:r>
              <a:rPr sz="1100" b="1" dirty="0">
                <a:solidFill>
                  <a:srgbClr val="0099CC"/>
                </a:solidFill>
                <a:latin typeface="Calibri"/>
                <a:cs typeface="Calibri"/>
              </a:rPr>
              <a:t>te</a:t>
            </a:r>
            <a:r>
              <a:rPr sz="1100" b="1" dirty="0">
                <a:solidFill>
                  <a:srgbClr val="0099CC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Neutra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phrase</a:t>
            </a:r>
            <a:r>
              <a:rPr sz="1100" b="1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 marL="66040">
              <a:lnSpc>
                <a:spcPct val="100000"/>
              </a:lnSpc>
              <a:spcBef>
                <a:spcPts val="695"/>
              </a:spcBef>
            </a:pPr>
            <a:r>
              <a:rPr sz="1100" spc="-5" dirty="0">
                <a:latin typeface="Calibri"/>
                <a:cs typeface="Calibri"/>
              </a:rPr>
              <a:t>“I’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sorry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won’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Monday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Tuesda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instead?</a:t>
            </a:r>
            <a:r>
              <a:rPr sz="1100" dirty="0">
                <a:latin typeface="Calibri"/>
                <a:cs typeface="Calibri"/>
              </a:rPr>
              <a:t>”</a:t>
            </a:r>
            <a:endParaRPr sz="1100">
              <a:latin typeface="Calibri"/>
              <a:cs typeface="Calibri"/>
            </a:endParaRPr>
          </a:p>
          <a:p>
            <a:pPr marL="66040" marR="393065">
              <a:lnSpc>
                <a:spcPct val="152700"/>
              </a:lnSpc>
            </a:pPr>
            <a:r>
              <a:rPr sz="1100" spc="-5" dirty="0">
                <a:latin typeface="Calibri"/>
                <a:cs typeface="Calibri"/>
              </a:rPr>
              <a:t>“Ah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Wednesda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littl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difficult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I’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muc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prefe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Friday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that’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alrigh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you.</a:t>
            </a:r>
            <a:r>
              <a:rPr sz="1100" dirty="0">
                <a:latin typeface="Calibri"/>
                <a:cs typeface="Calibri"/>
              </a:rPr>
              <a:t>”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“I’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afrai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can’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3rd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6th?</a:t>
            </a:r>
            <a:r>
              <a:rPr sz="1100" dirty="0">
                <a:latin typeface="Calibri"/>
                <a:cs typeface="Calibri"/>
              </a:rPr>
              <a:t>”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(als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friend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/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colleagues)</a:t>
            </a:r>
            <a:endParaRPr sz="1100">
              <a:latin typeface="Calibri"/>
              <a:cs typeface="Calibri"/>
            </a:endParaRPr>
          </a:p>
          <a:p>
            <a:pPr marL="66040">
              <a:lnSpc>
                <a:spcPct val="100000"/>
              </a:lnSpc>
              <a:spcBef>
                <a:spcPts val="695"/>
              </a:spcBef>
            </a:pPr>
            <a:r>
              <a:rPr sz="1100" spc="-5" dirty="0">
                <a:latin typeface="Calibri"/>
                <a:cs typeface="Calibri"/>
              </a:rPr>
              <a:t>“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reall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don’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17th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19th?</a:t>
            </a:r>
            <a:r>
              <a:rPr sz="1100" dirty="0">
                <a:latin typeface="Calibri"/>
                <a:cs typeface="Calibri"/>
              </a:rPr>
              <a:t>”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(als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friend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/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colleagues)</a:t>
            </a:r>
            <a:endParaRPr sz="1100">
              <a:latin typeface="Calibri"/>
              <a:cs typeface="Calibri"/>
            </a:endParaRPr>
          </a:p>
          <a:p>
            <a:pPr marL="66040">
              <a:lnSpc>
                <a:spcPct val="100000"/>
              </a:lnSpc>
              <a:spcBef>
                <a:spcPts val="695"/>
              </a:spcBef>
            </a:pPr>
            <a:r>
              <a:rPr sz="1100" b="1" spc="-5" dirty="0">
                <a:latin typeface="Calibri"/>
                <a:cs typeface="Calibri"/>
              </a:rPr>
              <a:t>Informa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phrase</a:t>
            </a:r>
            <a:r>
              <a:rPr sz="1100" b="1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 marL="66040">
              <a:lnSpc>
                <a:spcPct val="100000"/>
              </a:lnSpc>
              <a:spcBef>
                <a:spcPts val="695"/>
              </a:spcBef>
            </a:pPr>
            <a:r>
              <a:rPr sz="1100" spc="-5" dirty="0">
                <a:latin typeface="Calibri"/>
                <a:cs typeface="Calibri"/>
              </a:rPr>
              <a:t>“N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–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that’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goo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day?”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42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29055" y="5285242"/>
            <a:ext cx="5901055" cy="2334895"/>
          </a:xfrm>
          <a:prstGeom prst="rect">
            <a:avLst/>
          </a:prstGeom>
          <a:ln w="736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6040" marR="4898390">
              <a:lnSpc>
                <a:spcPct val="152700"/>
              </a:lnSpc>
            </a:pPr>
            <a:r>
              <a:rPr sz="1100" b="1" spc="-5" dirty="0">
                <a:solidFill>
                  <a:srgbClr val="0099CC"/>
                </a:solidFill>
                <a:latin typeface="Calibri"/>
                <a:cs typeface="Calibri"/>
              </a:rPr>
              <a:t>Settin</a:t>
            </a:r>
            <a:r>
              <a:rPr sz="1100" b="1" dirty="0">
                <a:solidFill>
                  <a:srgbClr val="0099CC"/>
                </a:solidFill>
                <a:latin typeface="Calibri"/>
                <a:cs typeface="Calibri"/>
              </a:rPr>
              <a:t>g</a:t>
            </a:r>
            <a:r>
              <a:rPr sz="1100" b="1" spc="-30" dirty="0">
                <a:solidFill>
                  <a:srgbClr val="0099CC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99CC"/>
                </a:solidFill>
                <a:latin typeface="Calibri"/>
                <a:cs typeface="Calibri"/>
              </a:rPr>
              <a:t>A</a:t>
            </a:r>
            <a:r>
              <a:rPr sz="1100" b="1" spc="-30" dirty="0">
                <a:solidFill>
                  <a:srgbClr val="0099CC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0099CC"/>
                </a:solidFill>
                <a:latin typeface="Calibri"/>
                <a:cs typeface="Calibri"/>
              </a:rPr>
              <a:t>Time</a:t>
            </a:r>
            <a:r>
              <a:rPr sz="1100" b="1" spc="-5" dirty="0">
                <a:solidFill>
                  <a:srgbClr val="0099CC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Neutra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phrase</a:t>
            </a:r>
            <a:r>
              <a:rPr sz="1100" b="1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 marL="66040" marR="3767454">
              <a:lnSpc>
                <a:spcPct val="152700"/>
              </a:lnSpc>
            </a:pPr>
            <a:r>
              <a:rPr sz="1100" spc="-5" dirty="0">
                <a:latin typeface="Calibri"/>
                <a:cs typeface="Calibri"/>
              </a:rPr>
              <a:t>“Wha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sor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you?”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“I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3p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goo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5" dirty="0">
                <a:latin typeface="Calibri"/>
                <a:cs typeface="Calibri"/>
              </a:rPr>
              <a:t>?”</a:t>
            </a:r>
            <a:endParaRPr sz="1100">
              <a:latin typeface="Calibri"/>
              <a:cs typeface="Calibri"/>
            </a:endParaRPr>
          </a:p>
          <a:p>
            <a:pPr marL="66040" marR="3305810">
              <a:lnSpc>
                <a:spcPct val="152700"/>
              </a:lnSpc>
            </a:pPr>
            <a:r>
              <a:rPr sz="1100" spc="-5" dirty="0">
                <a:latin typeface="Calibri"/>
                <a:cs typeface="Calibri"/>
              </a:rPr>
              <a:t>“I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possible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I’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morning.</a:t>
            </a:r>
            <a:r>
              <a:rPr sz="1100" dirty="0">
                <a:latin typeface="Calibri"/>
                <a:cs typeface="Calibri"/>
              </a:rPr>
              <a:t>”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“Ho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2p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soun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you?”</a:t>
            </a:r>
            <a:endParaRPr sz="1100">
              <a:latin typeface="Calibri"/>
              <a:cs typeface="Calibri"/>
            </a:endParaRPr>
          </a:p>
          <a:p>
            <a:pPr marL="66040">
              <a:lnSpc>
                <a:spcPct val="100000"/>
              </a:lnSpc>
              <a:spcBef>
                <a:spcPts val="695"/>
              </a:spcBef>
            </a:pPr>
            <a:r>
              <a:rPr sz="1100" b="1" spc="-5" dirty="0">
                <a:latin typeface="Calibri"/>
                <a:cs typeface="Calibri"/>
              </a:rPr>
              <a:t>Informa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phrase</a:t>
            </a:r>
            <a:r>
              <a:rPr sz="1100" b="1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 marL="66040" marR="4265295">
              <a:lnSpc>
                <a:spcPct val="152700"/>
              </a:lnSpc>
            </a:pPr>
            <a:r>
              <a:rPr sz="1100" spc="-5" dirty="0">
                <a:latin typeface="Calibri"/>
                <a:cs typeface="Calibri"/>
              </a:rPr>
              <a:t>“OK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Let’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aroun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2.</a:t>
            </a:r>
            <a:r>
              <a:rPr sz="1100" dirty="0">
                <a:latin typeface="Calibri"/>
                <a:cs typeface="Calibri"/>
              </a:rPr>
              <a:t>”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“Cool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Let’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2.</a:t>
            </a:r>
            <a:r>
              <a:rPr sz="1100" dirty="0">
                <a:latin typeface="Calibri"/>
                <a:cs typeface="Calibri"/>
              </a:rPr>
              <a:t>”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9055" y="7741924"/>
            <a:ext cx="5901055" cy="2078989"/>
          </a:xfrm>
          <a:prstGeom prst="rect">
            <a:avLst/>
          </a:prstGeom>
          <a:ln w="736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6040" marR="4235450">
              <a:lnSpc>
                <a:spcPct val="152700"/>
              </a:lnSpc>
            </a:pPr>
            <a:r>
              <a:rPr sz="1100" b="1" spc="-5" dirty="0">
                <a:solidFill>
                  <a:srgbClr val="0099CC"/>
                </a:solidFill>
                <a:latin typeface="Calibri"/>
                <a:cs typeface="Calibri"/>
              </a:rPr>
              <a:t>Changin</a:t>
            </a:r>
            <a:r>
              <a:rPr sz="1100" b="1" dirty="0">
                <a:solidFill>
                  <a:srgbClr val="0099CC"/>
                </a:solidFill>
                <a:latin typeface="Calibri"/>
                <a:cs typeface="Calibri"/>
              </a:rPr>
              <a:t>g</a:t>
            </a:r>
            <a:r>
              <a:rPr sz="1100" b="1" spc="-30" dirty="0">
                <a:solidFill>
                  <a:srgbClr val="0099CC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0099CC"/>
                </a:solidFill>
                <a:latin typeface="Calibri"/>
                <a:cs typeface="Calibri"/>
              </a:rPr>
              <a:t>Th</a:t>
            </a:r>
            <a:r>
              <a:rPr sz="1100" b="1" dirty="0">
                <a:solidFill>
                  <a:srgbClr val="0099CC"/>
                </a:solidFill>
                <a:latin typeface="Calibri"/>
                <a:cs typeface="Calibri"/>
              </a:rPr>
              <a:t>e</a:t>
            </a:r>
            <a:r>
              <a:rPr sz="1100" b="1" spc="-30" dirty="0">
                <a:solidFill>
                  <a:srgbClr val="0099CC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0099CC"/>
                </a:solidFill>
                <a:latin typeface="Calibri"/>
                <a:cs typeface="Calibri"/>
              </a:rPr>
              <a:t>Arrangemen</a:t>
            </a:r>
            <a:r>
              <a:rPr sz="1100" b="1" dirty="0">
                <a:solidFill>
                  <a:srgbClr val="0099CC"/>
                </a:solidFill>
                <a:latin typeface="Calibri"/>
                <a:cs typeface="Calibri"/>
              </a:rPr>
              <a:t>t</a:t>
            </a:r>
            <a:r>
              <a:rPr sz="1100" b="1" dirty="0">
                <a:solidFill>
                  <a:srgbClr val="0099CC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Neutra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phrase</a:t>
            </a:r>
            <a:r>
              <a:rPr sz="1100" b="1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 marL="66040" marR="831850">
              <a:lnSpc>
                <a:spcPct val="152700"/>
              </a:lnSpc>
            </a:pPr>
            <a:r>
              <a:rPr sz="1100" spc="-5" dirty="0">
                <a:latin typeface="Calibri"/>
                <a:cs typeface="Calibri"/>
              </a:rPr>
              <a:t>“I’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ver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sorry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somethin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urgen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won’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you.</a:t>
            </a:r>
            <a:r>
              <a:rPr sz="1100" dirty="0">
                <a:latin typeface="Calibri"/>
                <a:cs typeface="Calibri"/>
              </a:rPr>
              <a:t>”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“I’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afrai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I’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afte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all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</a:t>
            </a:r>
            <a:r>
              <a:rPr sz="1100" dirty="0">
                <a:latin typeface="Calibri"/>
                <a:cs typeface="Calibri"/>
              </a:rPr>
              <a:t>x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anothe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time?”</a:t>
            </a:r>
            <a:endParaRPr sz="1100">
              <a:latin typeface="Calibri"/>
              <a:cs typeface="Calibri"/>
            </a:endParaRPr>
          </a:p>
          <a:p>
            <a:pPr marL="66040" marR="495300">
              <a:lnSpc>
                <a:spcPct val="152700"/>
              </a:lnSpc>
            </a:pPr>
            <a:r>
              <a:rPr sz="1100" spc="-5" dirty="0">
                <a:latin typeface="Calibri"/>
                <a:cs typeface="Calibri"/>
              </a:rPr>
              <a:t>“Somethin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jus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croppe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won’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afternoon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anothe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time?”</a:t>
            </a:r>
            <a:endParaRPr sz="1100">
              <a:latin typeface="Calibri"/>
              <a:cs typeface="Calibri"/>
            </a:endParaRPr>
          </a:p>
          <a:p>
            <a:pPr marL="66040">
              <a:lnSpc>
                <a:spcPct val="100000"/>
              </a:lnSpc>
              <a:spcBef>
                <a:spcPts val="695"/>
              </a:spcBef>
            </a:pPr>
            <a:r>
              <a:rPr sz="1100" b="1" spc="-5" dirty="0">
                <a:latin typeface="Calibri"/>
                <a:cs typeface="Calibri"/>
              </a:rPr>
              <a:t>Informa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phrase</a:t>
            </a:r>
            <a:r>
              <a:rPr sz="1100" b="1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 marL="66040">
              <a:lnSpc>
                <a:spcPct val="100000"/>
              </a:lnSpc>
              <a:spcBef>
                <a:spcPts val="695"/>
              </a:spcBef>
            </a:pPr>
            <a:r>
              <a:rPr sz="1100" spc="-5" dirty="0">
                <a:latin typeface="Calibri"/>
                <a:cs typeface="Calibri"/>
              </a:rPr>
              <a:t>“Look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I’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sorr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can’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tomorrow.</a:t>
            </a:r>
            <a:r>
              <a:rPr sz="1100" dirty="0">
                <a:latin typeface="Calibri"/>
                <a:cs typeface="Calibri"/>
              </a:rPr>
              <a:t>”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0872" y="899170"/>
            <a:ext cx="5797550" cy="256540"/>
          </a:xfrm>
          <a:prstGeom prst="rect">
            <a:avLst/>
          </a:prstGeom>
          <a:solidFill>
            <a:srgbClr val="FDE9D9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Makin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Appointment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Qui</a:t>
            </a:r>
            <a:r>
              <a:rPr sz="1100" b="1" dirty="0">
                <a:latin typeface="Calibri"/>
                <a:cs typeface="Calibri"/>
              </a:rPr>
              <a:t>z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460" y="1167234"/>
            <a:ext cx="158242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Choos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correc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answer.</a:t>
            </a:r>
            <a:endParaRPr sz="1100">
              <a:latin typeface="Calibri"/>
              <a:cs typeface="Calibri"/>
            </a:endParaRPr>
          </a:p>
          <a:p>
            <a:pPr marL="151765" indent="-139065">
              <a:lnSpc>
                <a:spcPct val="100000"/>
              </a:lnSpc>
              <a:spcBef>
                <a:spcPts val="695"/>
              </a:spcBef>
              <a:buFont typeface="Calibri"/>
              <a:buAutoNum type="arabicPeriod"/>
              <a:tabLst>
                <a:tab pos="152400" algn="l"/>
                <a:tab pos="322580" algn="l"/>
              </a:tabLst>
            </a:pPr>
            <a:r>
              <a:rPr sz="1100" b="1" u="heavy" dirty="0">
                <a:latin typeface="Calibri"/>
                <a:cs typeface="Calibri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spc="-5" dirty="0">
                <a:latin typeface="Calibri"/>
                <a:cs typeface="Calibri"/>
              </a:rPr>
              <a:t>Monda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sui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you?</a:t>
            </a:r>
            <a:endParaRPr sz="1100">
              <a:latin typeface="Calibri"/>
              <a:cs typeface="Calibri"/>
            </a:endParaRPr>
          </a:p>
          <a:p>
            <a:pPr marL="146050" lvl="1" indent="-133350">
              <a:lnSpc>
                <a:spcPct val="100000"/>
              </a:lnSpc>
              <a:spcBef>
                <a:spcPts val="695"/>
              </a:spcBef>
              <a:buFont typeface="Calibri"/>
              <a:buAutoNum type="alphaLcPeriod"/>
              <a:tabLst>
                <a:tab pos="146685" algn="l"/>
                <a:tab pos="926465" algn="l"/>
              </a:tabLst>
            </a:pP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15333" y="1679298"/>
            <a:ext cx="120014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c.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52927" y="1667266"/>
            <a:ext cx="365760" cy="170815"/>
          </a:xfrm>
          <a:prstGeom prst="rect">
            <a:avLst/>
          </a:prstGeom>
          <a:solidFill>
            <a:srgbClr val="BFBFBF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woul</a:t>
            </a:r>
            <a:r>
              <a:rPr sz="1100" b="1" dirty="0">
                <a:latin typeface="Calibri"/>
                <a:cs typeface="Calibri"/>
              </a:rPr>
              <a:t>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33272" y="2246386"/>
            <a:ext cx="268605" cy="170815"/>
          </a:xfrm>
          <a:custGeom>
            <a:avLst/>
            <a:gdLst/>
            <a:ahLst/>
            <a:cxnLst/>
            <a:rect l="l" t="t" r="r" b="b"/>
            <a:pathLst>
              <a:path w="268605" h="170814">
                <a:moveTo>
                  <a:pt x="0" y="170687"/>
                </a:moveTo>
                <a:lnTo>
                  <a:pt x="268223" y="170687"/>
                </a:lnTo>
                <a:lnTo>
                  <a:pt x="268223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3272" y="4291594"/>
            <a:ext cx="640080" cy="170815"/>
          </a:xfrm>
          <a:custGeom>
            <a:avLst/>
            <a:gdLst/>
            <a:ahLst/>
            <a:cxnLst/>
            <a:rect l="l" t="t" r="r" b="b"/>
            <a:pathLst>
              <a:path w="640080" h="170814">
                <a:moveTo>
                  <a:pt x="0" y="170687"/>
                </a:moveTo>
                <a:lnTo>
                  <a:pt x="640079" y="170687"/>
                </a:lnTo>
                <a:lnTo>
                  <a:pt x="640079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3272" y="5315722"/>
            <a:ext cx="320040" cy="170815"/>
          </a:xfrm>
          <a:custGeom>
            <a:avLst/>
            <a:gdLst/>
            <a:ahLst/>
            <a:cxnLst/>
            <a:rect l="l" t="t" r="r" b="b"/>
            <a:pathLst>
              <a:path w="320040" h="170814">
                <a:moveTo>
                  <a:pt x="0" y="170687"/>
                </a:moveTo>
                <a:lnTo>
                  <a:pt x="320039" y="170687"/>
                </a:lnTo>
                <a:lnTo>
                  <a:pt x="320039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86460" y="2002386"/>
            <a:ext cx="3104515" cy="3747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765" indent="-139065">
              <a:lnSpc>
                <a:spcPct val="100000"/>
              </a:lnSpc>
              <a:buFont typeface="Calibri"/>
              <a:buAutoNum type="arabicPeriod" startAt="2"/>
              <a:tabLst>
                <a:tab pos="152400" algn="l"/>
                <a:tab pos="322580" algn="l"/>
              </a:tabLst>
            </a:pPr>
            <a:r>
              <a:rPr sz="1100" b="1" u="heavy" dirty="0">
                <a:latin typeface="Calibri"/>
                <a:cs typeface="Calibri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spc="-5" dirty="0">
                <a:latin typeface="Calibri"/>
                <a:cs typeface="Calibri"/>
              </a:rPr>
              <a:t>doe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Monda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soun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you?</a:t>
            </a:r>
            <a:endParaRPr sz="1100">
              <a:latin typeface="Calibri"/>
              <a:cs typeface="Calibri"/>
            </a:endParaRPr>
          </a:p>
          <a:p>
            <a:pPr marL="146050" lvl="1" indent="-133350">
              <a:lnSpc>
                <a:spcPct val="100000"/>
              </a:lnSpc>
              <a:spcBef>
                <a:spcPts val="695"/>
              </a:spcBef>
              <a:buFont typeface="Calibri"/>
              <a:buAutoNum type="alphaLcPeriod"/>
              <a:tabLst>
                <a:tab pos="146685" algn="l"/>
                <a:tab pos="926465" algn="l"/>
                <a:tab pos="1841500" algn="l"/>
              </a:tabLst>
            </a:pPr>
            <a:r>
              <a:rPr sz="1100" b="1" spc="-5" dirty="0">
                <a:latin typeface="Calibri"/>
                <a:cs typeface="Calibri"/>
              </a:rPr>
              <a:t>Ho</a:t>
            </a:r>
            <a:r>
              <a:rPr sz="1100" b="1" dirty="0">
                <a:latin typeface="Calibri"/>
                <a:cs typeface="Calibri"/>
              </a:rPr>
              <a:t>w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-5" dirty="0">
                <a:latin typeface="Calibri"/>
                <a:cs typeface="Calibri"/>
              </a:rPr>
              <a:t>c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Whe</a:t>
            </a:r>
            <a:r>
              <a:rPr sz="1100" dirty="0">
                <a:latin typeface="Calibri"/>
                <a:cs typeface="Calibri"/>
              </a:rPr>
              <a:t>n</a:t>
            </a:r>
            <a:endParaRPr sz="1100">
              <a:latin typeface="Calibri"/>
              <a:cs typeface="Calibri"/>
            </a:endParaRPr>
          </a:p>
          <a:p>
            <a:pPr marL="151765" indent="-139065">
              <a:lnSpc>
                <a:spcPct val="100000"/>
              </a:lnSpc>
              <a:spcBef>
                <a:spcPts val="695"/>
              </a:spcBef>
              <a:buFont typeface="Calibri"/>
              <a:buAutoNum type="arabicPeriod" startAt="3"/>
              <a:tabLst>
                <a:tab pos="152400" algn="l"/>
                <a:tab pos="1257935" algn="l"/>
              </a:tabLst>
            </a:pP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1</a:t>
            </a:r>
            <a:r>
              <a:rPr sz="1100" b="1" dirty="0">
                <a:latin typeface="Calibri"/>
                <a:cs typeface="Calibri"/>
              </a:rPr>
              <a:t>0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</a:t>
            </a:r>
            <a:r>
              <a:rPr sz="1100" b="1" dirty="0">
                <a:latin typeface="Calibri"/>
                <a:cs typeface="Calibri"/>
              </a:rPr>
              <a:t>m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goo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u="heavy" dirty="0">
                <a:latin typeface="Calibri"/>
                <a:cs typeface="Calibri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spc="-5" dirty="0">
                <a:latin typeface="Calibri"/>
                <a:cs typeface="Calibri"/>
              </a:rPr>
              <a:t>fo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you?</a:t>
            </a:r>
            <a:endParaRPr sz="1100">
              <a:latin typeface="Calibri"/>
              <a:cs typeface="Calibri"/>
            </a:endParaRPr>
          </a:p>
          <a:p>
            <a:pPr marL="146050" lvl="1" indent="-133350">
              <a:lnSpc>
                <a:spcPct val="100000"/>
              </a:lnSpc>
              <a:spcBef>
                <a:spcPts val="695"/>
              </a:spcBef>
              <a:buFont typeface="Calibri"/>
              <a:buAutoNum type="alphaLcPeriod"/>
              <a:tabLst>
                <a:tab pos="146685" algn="l"/>
                <a:tab pos="926465" algn="l"/>
                <a:tab pos="1841500" algn="l"/>
              </a:tabLst>
            </a:pPr>
            <a:r>
              <a:rPr sz="1100" spc="-5" dirty="0">
                <a:latin typeface="Calibri"/>
                <a:cs typeface="Calibri"/>
              </a:rPr>
              <a:t>dat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-5" dirty="0">
                <a:latin typeface="Calibri"/>
                <a:cs typeface="Calibri"/>
              </a:rPr>
              <a:t>c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tim</a:t>
            </a:r>
            <a:r>
              <a:rPr sz="1100" b="1" dirty="0"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  <a:p>
            <a:pPr marL="151765" indent="-139065">
              <a:lnSpc>
                <a:spcPct val="100000"/>
              </a:lnSpc>
              <a:spcBef>
                <a:spcPts val="695"/>
              </a:spcBef>
              <a:buFont typeface="Calibri"/>
              <a:buAutoNum type="arabicPeriod" startAt="4"/>
              <a:tabLst>
                <a:tab pos="152400" algn="l"/>
                <a:tab pos="1047115" algn="l"/>
              </a:tabLst>
            </a:pPr>
            <a:r>
              <a:rPr sz="1100" b="1" spc="-5" dirty="0">
                <a:latin typeface="Calibri"/>
                <a:cs typeface="Calibri"/>
              </a:rPr>
              <a:t>Wha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abou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u="heavy" dirty="0">
                <a:latin typeface="Calibri"/>
                <a:cs typeface="Calibri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spc="-5" dirty="0">
                <a:latin typeface="Calibri"/>
                <a:cs typeface="Calibri"/>
              </a:rPr>
              <a:t>nex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week?</a:t>
            </a:r>
            <a:endParaRPr sz="1100">
              <a:latin typeface="Calibri"/>
              <a:cs typeface="Calibri"/>
            </a:endParaRPr>
          </a:p>
          <a:p>
            <a:pPr marL="146050" lvl="1" indent="-133350">
              <a:lnSpc>
                <a:spcPct val="100000"/>
              </a:lnSpc>
              <a:spcBef>
                <a:spcPts val="695"/>
              </a:spcBef>
              <a:buFont typeface="Calibri"/>
              <a:buAutoNum type="alphaLcPeriod"/>
              <a:tabLst>
                <a:tab pos="146685" algn="l"/>
                <a:tab pos="926465" algn="l"/>
                <a:tab pos="1841500" algn="l"/>
              </a:tabLst>
            </a:pPr>
            <a:r>
              <a:rPr sz="1100" spc="-5" dirty="0">
                <a:latin typeface="Calibri"/>
                <a:cs typeface="Calibri"/>
              </a:rPr>
              <a:t>mee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meetin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spc="-5" dirty="0">
                <a:latin typeface="Calibri"/>
                <a:cs typeface="Calibri"/>
              </a:rPr>
              <a:t>c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mee</a:t>
            </a:r>
            <a:r>
              <a:rPr sz="1100" dirty="0"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  <a:p>
            <a:pPr marL="151765" indent="-139065">
              <a:lnSpc>
                <a:spcPct val="100000"/>
              </a:lnSpc>
              <a:spcBef>
                <a:spcPts val="695"/>
              </a:spcBef>
              <a:buFont typeface="Calibri"/>
              <a:buAutoNum type="arabicPeriod" startAt="5"/>
              <a:tabLst>
                <a:tab pos="152400" algn="l"/>
                <a:tab pos="1249045" algn="l"/>
              </a:tabLst>
            </a:pP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nex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Tuesda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u="heavy" dirty="0">
                <a:latin typeface="Calibri"/>
                <a:cs typeface="Calibri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146050" lvl="1" indent="-133350">
              <a:lnSpc>
                <a:spcPct val="100000"/>
              </a:lnSpc>
              <a:spcBef>
                <a:spcPts val="670"/>
              </a:spcBef>
              <a:buFont typeface="Calibri"/>
              <a:buAutoNum type="alphaLcPeriod"/>
              <a:tabLst>
                <a:tab pos="146685" algn="l"/>
                <a:tab pos="926465" algn="l"/>
                <a:tab pos="2298065" algn="l"/>
              </a:tabLst>
            </a:pPr>
            <a:r>
              <a:rPr sz="1100" spc="-5" dirty="0">
                <a:latin typeface="Calibri"/>
                <a:cs typeface="Calibri"/>
              </a:rPr>
              <a:t>availabl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convenien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spc="-5" dirty="0">
                <a:latin typeface="Calibri"/>
                <a:cs typeface="Calibri"/>
              </a:rPr>
              <a:t>c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soun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good</a:t>
            </a:r>
            <a:endParaRPr sz="1100">
              <a:latin typeface="Calibri"/>
              <a:cs typeface="Calibri"/>
            </a:endParaRPr>
          </a:p>
          <a:p>
            <a:pPr marL="151765" indent="-139065">
              <a:lnSpc>
                <a:spcPct val="100000"/>
              </a:lnSpc>
              <a:spcBef>
                <a:spcPts val="695"/>
              </a:spcBef>
              <a:buFont typeface="Calibri"/>
              <a:buAutoNum type="arabicPeriod" startAt="6"/>
              <a:tabLst>
                <a:tab pos="152400" algn="l"/>
                <a:tab pos="2467610" algn="l"/>
              </a:tabLst>
            </a:pPr>
            <a:r>
              <a:rPr sz="1100" b="1" spc="-5" dirty="0">
                <a:latin typeface="Calibri"/>
                <a:cs typeface="Calibri"/>
              </a:rPr>
              <a:t>I'</a:t>
            </a:r>
            <a:r>
              <a:rPr sz="1100" b="1" dirty="0">
                <a:latin typeface="Calibri"/>
                <a:cs typeface="Calibri"/>
              </a:rPr>
              <a:t>m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afrai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I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can'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mee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nex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Tuesday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u="heavy" dirty="0">
                <a:latin typeface="Calibri"/>
                <a:cs typeface="Calibri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spc="-5" dirty="0">
                <a:latin typeface="Calibri"/>
                <a:cs typeface="Calibri"/>
              </a:rPr>
              <a:t>Thursday</a:t>
            </a:r>
            <a:r>
              <a:rPr sz="1100" b="1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146050" lvl="1" indent="-133350">
              <a:lnSpc>
                <a:spcPct val="100000"/>
              </a:lnSpc>
              <a:spcBef>
                <a:spcPts val="695"/>
              </a:spcBef>
              <a:buFont typeface="Calibri"/>
              <a:buAutoNum type="alphaLcPeriod"/>
              <a:tabLst>
                <a:tab pos="146685" algn="l"/>
                <a:tab pos="926465" algn="l"/>
                <a:tab pos="2298065" algn="l"/>
              </a:tabLst>
            </a:pPr>
            <a:r>
              <a:rPr sz="1100" b="1" spc="-5" dirty="0">
                <a:latin typeface="Calibri"/>
                <a:cs typeface="Calibri"/>
              </a:rPr>
              <a:t>Ho</a:t>
            </a:r>
            <a:r>
              <a:rPr sz="1100" b="1" dirty="0">
                <a:latin typeface="Calibri"/>
                <a:cs typeface="Calibri"/>
              </a:rPr>
              <a:t>w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abou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convenien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-5" dirty="0">
                <a:latin typeface="Calibri"/>
                <a:cs typeface="Calibri"/>
              </a:rPr>
              <a:t>c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sui</a:t>
            </a:r>
            <a:r>
              <a:rPr sz="1100" dirty="0"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  <a:p>
            <a:pPr marL="151765" indent="-139065">
              <a:lnSpc>
                <a:spcPct val="100000"/>
              </a:lnSpc>
              <a:spcBef>
                <a:spcPts val="695"/>
              </a:spcBef>
              <a:buFont typeface="Calibri"/>
              <a:buAutoNum type="arabicPeriod" startAt="7"/>
              <a:tabLst>
                <a:tab pos="152400" algn="l"/>
              </a:tabLst>
            </a:pPr>
            <a:r>
              <a:rPr sz="1100" b="1" spc="-5" dirty="0">
                <a:latin typeface="Calibri"/>
                <a:cs typeface="Calibri"/>
              </a:rPr>
              <a:t>Nex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Wednesda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woul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u="heavy" dirty="0">
                <a:latin typeface="Calibri"/>
                <a:cs typeface="Calibri"/>
              </a:rPr>
              <a:t> </a:t>
            </a:r>
            <a:endParaRPr sz="1100">
              <a:latin typeface="Calibri"/>
              <a:cs typeface="Calibri"/>
            </a:endParaRPr>
          </a:p>
          <a:p>
            <a:pPr marL="146050" lvl="1" indent="-133350">
              <a:lnSpc>
                <a:spcPct val="100000"/>
              </a:lnSpc>
              <a:spcBef>
                <a:spcPts val="695"/>
              </a:spcBef>
              <a:buFont typeface="Calibri"/>
              <a:buAutoNum type="alphaLcPeriod"/>
              <a:tabLst>
                <a:tab pos="146685" algn="l"/>
                <a:tab pos="926465" algn="l"/>
                <a:tab pos="1841500" algn="l"/>
              </a:tabLst>
            </a:pPr>
            <a:r>
              <a:rPr sz="1100" spc="-5" dirty="0">
                <a:latin typeface="Calibri"/>
                <a:cs typeface="Calibri"/>
              </a:rPr>
              <a:t>acceptabl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perfec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spc="-5" dirty="0">
                <a:latin typeface="Calibri"/>
                <a:cs typeface="Calibri"/>
              </a:rPr>
              <a:t>c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sui</a:t>
            </a:r>
            <a:r>
              <a:rPr sz="1100" dirty="0"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  <a:p>
            <a:pPr marL="151765" indent="-139065">
              <a:lnSpc>
                <a:spcPct val="100000"/>
              </a:lnSpc>
              <a:spcBef>
                <a:spcPts val="695"/>
              </a:spcBef>
              <a:buFont typeface="Calibri"/>
              <a:buAutoNum type="arabicPeriod" startAt="8"/>
              <a:tabLst>
                <a:tab pos="152400" algn="l"/>
                <a:tab pos="1294130" algn="l"/>
              </a:tabLst>
            </a:pPr>
            <a:r>
              <a:rPr sz="1100" b="1" spc="-5" dirty="0">
                <a:latin typeface="Calibri"/>
                <a:cs typeface="Calibri"/>
              </a:rPr>
              <a:t>I'</a:t>
            </a:r>
            <a:r>
              <a:rPr sz="1100" b="1" dirty="0">
                <a:latin typeface="Calibri"/>
                <a:cs typeface="Calibri"/>
              </a:rPr>
              <a:t>m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afrai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I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can'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u="heavy" dirty="0">
                <a:latin typeface="Calibri"/>
                <a:cs typeface="Calibri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nex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Tuesday</a:t>
            </a:r>
            <a:r>
              <a:rPr sz="1100" b="1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46050" lvl="1" indent="-133350">
              <a:lnSpc>
                <a:spcPct val="100000"/>
              </a:lnSpc>
              <a:spcBef>
                <a:spcPts val="695"/>
              </a:spcBef>
              <a:buFont typeface="Calibri"/>
              <a:buAutoNum type="alphaLcPeriod"/>
              <a:tabLst>
                <a:tab pos="146685" algn="l"/>
                <a:tab pos="926465" algn="l"/>
                <a:tab pos="1840864" algn="l"/>
              </a:tabLst>
            </a:pPr>
            <a:r>
              <a:rPr sz="1100" b="1" spc="-5" dirty="0">
                <a:latin typeface="Calibri"/>
                <a:cs typeface="Calibri"/>
              </a:rPr>
              <a:t>mak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-5" dirty="0">
                <a:latin typeface="Calibri"/>
                <a:cs typeface="Calibri"/>
              </a:rPr>
              <a:t>c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sui</a:t>
            </a:r>
            <a:r>
              <a:rPr sz="1100" dirty="0"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100" b="1" spc="-5" dirty="0">
                <a:latin typeface="Calibri"/>
                <a:cs typeface="Calibri"/>
              </a:rPr>
              <a:t>9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Somethin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urgen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ha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u="heavy" dirty="0">
                <a:latin typeface="Calibri"/>
                <a:cs typeface="Calibri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  </a:t>
            </a:r>
            <a:r>
              <a:rPr sz="1100" b="1" spc="2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53767" y="6339850"/>
            <a:ext cx="143510" cy="170815"/>
          </a:xfrm>
          <a:custGeom>
            <a:avLst/>
            <a:gdLst/>
            <a:ahLst/>
            <a:cxnLst/>
            <a:rect l="l" t="t" r="r" b="b"/>
            <a:pathLst>
              <a:path w="143510" h="170815">
                <a:moveTo>
                  <a:pt x="0" y="170687"/>
                </a:moveTo>
                <a:lnTo>
                  <a:pt x="143255" y="170687"/>
                </a:lnTo>
                <a:lnTo>
                  <a:pt x="143255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86460" y="5839821"/>
            <a:ext cx="723265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100" b="1" spc="-5" dirty="0">
                <a:latin typeface="Calibri"/>
                <a:cs typeface="Calibri"/>
              </a:rPr>
              <a:t>10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Ca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u="heavy" dirty="0">
                <a:latin typeface="Calibri"/>
                <a:cs typeface="Calibri"/>
              </a:rPr>
              <a:t> 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appoint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43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722958" y="5827786"/>
            <a:ext cx="1706880" cy="690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ct val="100000"/>
              </a:lnSpc>
              <a:tabLst>
                <a:tab pos="1004569" algn="l"/>
              </a:tabLst>
            </a:pP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com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u</a:t>
            </a:r>
            <a:r>
              <a:rPr sz="1100" b="1" dirty="0">
                <a:latin typeface="Calibri"/>
                <a:cs typeface="Calibri"/>
              </a:rPr>
              <a:t>p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spc="-5" dirty="0">
                <a:latin typeface="Calibri"/>
                <a:cs typeface="Calibri"/>
              </a:rPr>
              <a:t>c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turne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up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100" b="1" spc="-5" dirty="0">
                <a:latin typeface="Calibri"/>
                <a:cs typeface="Calibri"/>
              </a:rPr>
              <a:t>anothe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time</a:t>
            </a:r>
            <a:r>
              <a:rPr sz="1100" b="1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  <a:spcBef>
                <a:spcPts val="695"/>
              </a:spcBef>
              <a:tabLst>
                <a:tab pos="1004569" algn="l"/>
              </a:tabLst>
            </a:pP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fi</a:t>
            </a:r>
            <a:r>
              <a:rPr sz="1100" b="1" dirty="0">
                <a:latin typeface="Calibri"/>
                <a:cs typeface="Calibri"/>
              </a:rPr>
              <a:t>x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spc="-5" dirty="0">
                <a:latin typeface="Calibri"/>
                <a:cs typeface="Calibri"/>
              </a:rPr>
              <a:t>c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sui</a:t>
            </a:r>
            <a:r>
              <a:rPr sz="1100" dirty="0"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44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880872" y="899170"/>
            <a:ext cx="5797550" cy="195580"/>
          </a:xfrm>
          <a:prstGeom prst="rect">
            <a:avLst/>
          </a:prstGeom>
          <a:solidFill>
            <a:srgbClr val="FDE9D9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100" b="1" spc="-5" dirty="0">
                <a:solidFill>
                  <a:srgbClr val="984806"/>
                </a:solidFill>
                <a:latin typeface="Calibri"/>
                <a:cs typeface="Calibri"/>
              </a:rPr>
              <a:t>3</a:t>
            </a:r>
            <a:r>
              <a:rPr sz="1100" b="1" dirty="0">
                <a:solidFill>
                  <a:srgbClr val="984806"/>
                </a:solidFill>
                <a:latin typeface="Calibri"/>
                <a:cs typeface="Calibri"/>
              </a:rPr>
              <a:t>.</a:t>
            </a:r>
            <a:r>
              <a:rPr sz="1100" b="1" spc="-30" dirty="0">
                <a:solidFill>
                  <a:srgbClr val="984806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984806"/>
                </a:solidFill>
                <a:latin typeface="Calibri"/>
                <a:cs typeface="Calibri"/>
              </a:rPr>
              <a:t>Usin</a:t>
            </a:r>
            <a:r>
              <a:rPr sz="1100" b="1" dirty="0">
                <a:solidFill>
                  <a:srgbClr val="984806"/>
                </a:solidFill>
                <a:latin typeface="Calibri"/>
                <a:cs typeface="Calibri"/>
              </a:rPr>
              <a:t>g</a:t>
            </a:r>
            <a:r>
              <a:rPr sz="1100" b="1" spc="-30" dirty="0">
                <a:solidFill>
                  <a:srgbClr val="984806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984806"/>
                </a:solidFill>
                <a:latin typeface="Calibri"/>
                <a:cs typeface="Calibri"/>
              </a:rPr>
              <a:t>Diplomati</a:t>
            </a:r>
            <a:r>
              <a:rPr sz="1100" b="1" dirty="0">
                <a:solidFill>
                  <a:srgbClr val="984806"/>
                </a:solidFill>
                <a:latin typeface="Calibri"/>
                <a:cs typeface="Calibri"/>
              </a:rPr>
              <a:t>c</a:t>
            </a:r>
            <a:r>
              <a:rPr sz="1100" b="1" spc="-30" dirty="0">
                <a:solidFill>
                  <a:srgbClr val="984806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984806"/>
                </a:solidFill>
                <a:latin typeface="Calibri"/>
                <a:cs typeface="Calibri"/>
              </a:rPr>
              <a:t>Language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460" y="1234290"/>
            <a:ext cx="5749925" cy="7490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800"/>
              </a:lnSpc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workplace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alway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decorum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forma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politeness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often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face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problem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impolite</a:t>
            </a:r>
            <a:r>
              <a:rPr sz="1100" dirty="0">
                <a:latin typeface="Calibri"/>
                <a:cs typeface="Calibri"/>
              </a:rPr>
              <a:t>…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compute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failure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broke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equipment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thef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foo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brea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roo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ref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5" dirty="0">
                <a:latin typeface="Calibri"/>
                <a:cs typeface="Calibri"/>
              </a:rPr>
              <a:t>igerator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misse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deadlines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customer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fai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pay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upsettin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thing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stressfu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5" dirty="0">
                <a:latin typeface="Calibri"/>
                <a:cs typeface="Calibri"/>
              </a:rPr>
              <a:t>—that’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pai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it.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 marR="79375">
              <a:lnSpc>
                <a:spcPct val="101200"/>
              </a:lnSpc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diplomati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speech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discus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problem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polit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doesn’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caus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peopl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even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upse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alread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trick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diplomati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it’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differen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differen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languages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sense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</a:t>
            </a:r>
            <a:r>
              <a:rPr sz="1100" spc="-10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-lear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diplomac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lear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secon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language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Let’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loo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ke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feature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diplomati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languag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English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822960" marR="594995" indent="-581660">
              <a:lnSpc>
                <a:spcPct val="176400"/>
              </a:lnSpc>
              <a:spcBef>
                <a:spcPts val="45"/>
              </a:spcBef>
              <a:buFont typeface="Symbol"/>
              <a:buChar char=""/>
              <a:tabLst>
                <a:tab pos="469900" algn="l"/>
              </a:tabLst>
            </a:pPr>
            <a:r>
              <a:rPr sz="1100" spc="-5" dirty="0">
                <a:latin typeface="Calibri"/>
                <a:cs typeface="Calibri"/>
              </a:rPr>
              <a:t>Avoi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usin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negativ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adjectives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instea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+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very/reall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+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positiv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adjectiv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worksho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unhelpful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---------</a:t>
            </a:r>
            <a:r>
              <a:rPr sz="1100" dirty="0">
                <a:latin typeface="Calibri"/>
                <a:cs typeface="Calibri"/>
              </a:rPr>
              <a:t>-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worksho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ver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helpful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Symbol"/>
              <a:buChar char=""/>
            </a:pPr>
            <a:endParaRPr sz="1150">
              <a:latin typeface="Times New Roman"/>
              <a:cs typeface="Times New Roman"/>
            </a:endParaRPr>
          </a:p>
          <a:p>
            <a:pPr marL="822960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Eve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diplomatic:</a:t>
            </a:r>
            <a:endParaRPr sz="1100">
              <a:latin typeface="Calibri"/>
              <a:cs typeface="Calibri"/>
            </a:endParaRPr>
          </a:p>
          <a:p>
            <a:pPr marL="822960">
              <a:lnSpc>
                <a:spcPct val="100000"/>
              </a:lnSpc>
              <a:spcBef>
                <a:spcPts val="25"/>
              </a:spcBef>
            </a:pP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though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worksho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helpful.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900">
              <a:latin typeface="Times New Roman"/>
              <a:cs typeface="Times New Roman"/>
            </a:endParaRPr>
          </a:p>
          <a:p>
            <a:pPr marL="469265" indent="-227965">
              <a:lnSpc>
                <a:spcPct val="100000"/>
              </a:lnSpc>
              <a:buFont typeface="Symbol"/>
              <a:buChar char=""/>
              <a:tabLst>
                <a:tab pos="469900" algn="l"/>
              </a:tabLst>
            </a:pPr>
            <a:r>
              <a:rPr sz="1100" spc="-5" dirty="0">
                <a:latin typeface="Calibri"/>
                <a:cs typeface="Calibri"/>
              </a:rPr>
              <a:t>Us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qualifier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(word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phrase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minimiz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certaint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statement)</a:t>
            </a:r>
            <a:endParaRPr sz="1100">
              <a:latin typeface="Calibri"/>
              <a:cs typeface="Calibri"/>
            </a:endParaRPr>
          </a:p>
          <a:p>
            <a:pPr marL="822960" marR="554990">
              <a:lnSpc>
                <a:spcPct val="174500"/>
              </a:lnSpc>
              <a:spcBef>
                <a:spcPts val="25"/>
              </a:spcBef>
            </a:pP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deliver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late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--------</a:t>
            </a:r>
            <a:r>
              <a:rPr sz="1100" dirty="0">
                <a:latin typeface="Calibri"/>
                <a:cs typeface="Calibri"/>
              </a:rPr>
              <a:t>-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deliver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littl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late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Eve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diplomatic:</a:t>
            </a:r>
            <a:endParaRPr sz="1100">
              <a:latin typeface="Calibri"/>
              <a:cs typeface="Calibri"/>
            </a:endParaRPr>
          </a:p>
          <a:p>
            <a:pPr marL="822960">
              <a:lnSpc>
                <a:spcPct val="100000"/>
              </a:lnSpc>
              <a:spcBef>
                <a:spcPts val="25"/>
              </a:spcBef>
            </a:pPr>
            <a:r>
              <a:rPr sz="1100" spc="-5" dirty="0">
                <a:latin typeface="Calibri"/>
                <a:cs typeface="Calibri"/>
              </a:rPr>
              <a:t>Unfortunately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deliver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migh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littl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late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900">
              <a:latin typeface="Times New Roman"/>
              <a:cs typeface="Times New Roman"/>
            </a:endParaRPr>
          </a:p>
          <a:p>
            <a:pPr marL="469265" indent="-227965">
              <a:lnSpc>
                <a:spcPct val="100000"/>
              </a:lnSpc>
              <a:buFont typeface="Symbol"/>
              <a:buChar char=""/>
              <a:tabLst>
                <a:tab pos="469900" algn="l"/>
              </a:tabLst>
            </a:pPr>
            <a:r>
              <a:rPr sz="1100" spc="-5" dirty="0">
                <a:latin typeface="Calibri"/>
                <a:cs typeface="Calibri"/>
              </a:rPr>
              <a:t>Us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hedge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(word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phrase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lesse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impac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statement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expres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uncertainty</a:t>
            </a:r>
            <a:r>
              <a:rPr sz="1100" dirty="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"/>
              </a:spcBef>
              <a:buFont typeface="Symbol"/>
              <a:buChar char=""/>
            </a:pPr>
            <a:endParaRPr sz="1150">
              <a:latin typeface="Times New Roman"/>
              <a:cs typeface="Times New Roman"/>
            </a:endParaRPr>
          </a:p>
          <a:p>
            <a:pPr marL="822960" marR="247650">
              <a:lnSpc>
                <a:spcPct val="101800"/>
              </a:lnSpc>
            </a:pPr>
            <a:r>
              <a:rPr sz="1100" spc="-5" dirty="0">
                <a:latin typeface="Calibri"/>
                <a:cs typeface="Calibri"/>
              </a:rPr>
              <a:t>Ther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proble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plan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---------</a:t>
            </a:r>
            <a:r>
              <a:rPr sz="1100" dirty="0">
                <a:latin typeface="Calibri"/>
                <a:cs typeface="Calibri"/>
              </a:rPr>
              <a:t>-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seem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proble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plan.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>
              <a:latin typeface="Times New Roman"/>
              <a:cs typeface="Times New Roman"/>
            </a:endParaRPr>
          </a:p>
          <a:p>
            <a:pPr marL="822960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Eve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diplomatic:</a:t>
            </a:r>
            <a:endParaRPr sz="1100">
              <a:latin typeface="Calibri"/>
              <a:cs typeface="Calibri"/>
            </a:endParaRPr>
          </a:p>
          <a:p>
            <a:pPr marL="822960">
              <a:lnSpc>
                <a:spcPct val="100000"/>
              </a:lnSpc>
              <a:spcBef>
                <a:spcPts val="25"/>
              </a:spcBef>
            </a:pP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respect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seem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proble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plan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200">
              <a:latin typeface="Times New Roman"/>
              <a:cs typeface="Times New Roman"/>
            </a:endParaRPr>
          </a:p>
          <a:p>
            <a:pPr marL="469265" indent="-227965">
              <a:lnSpc>
                <a:spcPct val="100000"/>
              </a:lnSpc>
              <a:buFont typeface="Symbol"/>
              <a:buChar char=""/>
              <a:tabLst>
                <a:tab pos="469900" algn="l"/>
              </a:tabLst>
            </a:pPr>
            <a:r>
              <a:rPr sz="1100" spc="-5" dirty="0">
                <a:latin typeface="Calibri"/>
                <a:cs typeface="Calibri"/>
              </a:rPr>
              <a:t>Invit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agreemen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askin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questio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negativel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phrased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822960" marR="358775">
              <a:lnSpc>
                <a:spcPct val="101800"/>
              </a:lnSpc>
              <a:spcBef>
                <a:spcPts val="985"/>
              </a:spcBef>
            </a:pP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conferenc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venu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expensive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---------</a:t>
            </a:r>
            <a:r>
              <a:rPr sz="1100" dirty="0">
                <a:latin typeface="Calibri"/>
                <a:cs typeface="Calibri"/>
              </a:rPr>
              <a:t>-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Isn</a:t>
            </a:r>
            <a:r>
              <a:rPr sz="1100" dirty="0">
                <a:latin typeface="Calibri"/>
                <a:cs typeface="Calibri"/>
              </a:rPr>
              <a:t>’t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conferenc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venu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expensive?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Times New Roman"/>
              <a:cs typeface="Times New Roman"/>
            </a:endParaRPr>
          </a:p>
          <a:p>
            <a:pPr marL="822960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Eve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diplomatic:</a:t>
            </a:r>
            <a:endParaRPr sz="1100">
              <a:latin typeface="Calibri"/>
              <a:cs typeface="Calibri"/>
            </a:endParaRPr>
          </a:p>
          <a:p>
            <a:pPr marL="822960">
              <a:lnSpc>
                <a:spcPct val="100000"/>
              </a:lnSpc>
              <a:spcBef>
                <a:spcPts val="25"/>
              </a:spcBef>
            </a:pPr>
            <a:r>
              <a:rPr sz="1100" spc="-5" dirty="0">
                <a:latin typeface="Calibri"/>
                <a:cs typeface="Calibri"/>
              </a:rPr>
              <a:t>Isn’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conferenc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venu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expensiv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afford?</a:t>
            </a:r>
            <a:endParaRPr sz="1100">
              <a:latin typeface="Calibri"/>
              <a:cs typeface="Calibri"/>
            </a:endParaRPr>
          </a:p>
          <a:p>
            <a:pPr marL="469900" marR="46990" indent="-228600">
              <a:lnSpc>
                <a:spcPct val="103600"/>
              </a:lnSpc>
              <a:spcBef>
                <a:spcPts val="985"/>
              </a:spcBef>
              <a:buFont typeface="Symbol"/>
              <a:buChar char=""/>
              <a:tabLst>
                <a:tab pos="469900" algn="l"/>
              </a:tabLst>
            </a:pPr>
            <a:r>
              <a:rPr sz="1100" spc="-5" dirty="0">
                <a:latin typeface="Calibri"/>
                <a:cs typeface="Calibri"/>
              </a:rPr>
              <a:t>Ad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phrase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i="1" u="sng" dirty="0">
                <a:latin typeface="Calibri"/>
                <a:cs typeface="Calibri"/>
              </a:rPr>
              <a:t>I</a:t>
            </a:r>
            <a:r>
              <a:rPr sz="1100" i="1" u="sng" spc="-5" dirty="0">
                <a:latin typeface="Calibri"/>
                <a:cs typeface="Calibri"/>
              </a:rPr>
              <a:t> a</a:t>
            </a:r>
            <a:r>
              <a:rPr sz="1100" i="1" u="sng" dirty="0">
                <a:latin typeface="Calibri"/>
                <a:cs typeface="Calibri"/>
              </a:rPr>
              <a:t>m</a:t>
            </a:r>
            <a:r>
              <a:rPr sz="1100" i="1" u="sng" spc="-5" dirty="0">
                <a:latin typeface="Calibri"/>
                <a:cs typeface="Calibri"/>
              </a:rPr>
              <a:t> afraid</a:t>
            </a:r>
            <a:r>
              <a:rPr sz="1100" u="sng" dirty="0">
                <a:latin typeface="Calibri"/>
                <a:cs typeface="Calibri"/>
              </a:rPr>
              <a:t>,</a:t>
            </a:r>
            <a:r>
              <a:rPr sz="1100" u="sng" spc="-5" dirty="0">
                <a:latin typeface="Calibri"/>
                <a:cs typeface="Calibri"/>
              </a:rPr>
              <a:t> </a:t>
            </a:r>
            <a:r>
              <a:rPr sz="1100" i="1" u="sng" spc="-5" dirty="0">
                <a:latin typeface="Calibri"/>
                <a:cs typeface="Calibri"/>
              </a:rPr>
              <a:t>Unfortunately</a:t>
            </a:r>
            <a:r>
              <a:rPr sz="1100" u="sng" dirty="0">
                <a:latin typeface="Calibri"/>
                <a:cs typeface="Calibri"/>
              </a:rPr>
              <a:t>,</a:t>
            </a:r>
            <a:r>
              <a:rPr sz="1100" u="sng" spc="-5" dirty="0">
                <a:latin typeface="Calibri"/>
                <a:cs typeface="Calibri"/>
              </a:rPr>
              <a:t> </a:t>
            </a:r>
            <a:r>
              <a:rPr sz="1100" i="1" u="sng" spc="-5" dirty="0">
                <a:latin typeface="Calibri"/>
                <a:cs typeface="Calibri"/>
              </a:rPr>
              <a:t>Wit</a:t>
            </a:r>
            <a:r>
              <a:rPr sz="1100" i="1" u="sng" dirty="0">
                <a:latin typeface="Calibri"/>
                <a:cs typeface="Calibri"/>
              </a:rPr>
              <a:t>h</a:t>
            </a:r>
            <a:r>
              <a:rPr sz="1100" i="1" u="sng" spc="-5" dirty="0">
                <a:latin typeface="Calibri"/>
                <a:cs typeface="Calibri"/>
              </a:rPr>
              <a:t> respec</a:t>
            </a:r>
            <a:r>
              <a:rPr sz="1100" i="1" u="sng" dirty="0">
                <a:latin typeface="Calibri"/>
                <a:cs typeface="Calibri"/>
              </a:rPr>
              <a:t>t</a:t>
            </a:r>
            <a:r>
              <a:rPr sz="1100" i="1" u="sng" spc="-5" dirty="0">
                <a:latin typeface="Calibri"/>
                <a:cs typeface="Calibri"/>
              </a:rPr>
              <a:t> </a:t>
            </a:r>
            <a:r>
              <a:rPr sz="1100" u="sng" spc="-5" dirty="0">
                <a:latin typeface="Calibri"/>
                <a:cs typeface="Calibri"/>
              </a:rPr>
              <a:t>t</a:t>
            </a:r>
            <a:r>
              <a:rPr sz="1100" u="sng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clea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recogniz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helplessnes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response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822960" marR="467995">
              <a:lnSpc>
                <a:spcPts val="2330"/>
              </a:lnSpc>
              <a:spcBef>
                <a:spcPts val="220"/>
              </a:spcBef>
            </a:pP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disagre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say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---------</a:t>
            </a:r>
            <a:r>
              <a:rPr sz="1100" dirty="0">
                <a:latin typeface="Calibri"/>
                <a:cs typeface="Calibri"/>
              </a:rPr>
              <a:t>-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afraid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disagre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say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Eve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diplomatic:</a:t>
            </a:r>
            <a:endParaRPr sz="1100">
              <a:latin typeface="Calibri"/>
              <a:cs typeface="Calibri"/>
            </a:endParaRPr>
          </a:p>
          <a:p>
            <a:pPr marL="822960">
              <a:lnSpc>
                <a:spcPts val="1100"/>
              </a:lnSpc>
            </a:pP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afraid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won’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agre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say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0872" y="899170"/>
            <a:ext cx="5797550" cy="195580"/>
          </a:xfrm>
          <a:prstGeom prst="rect">
            <a:avLst/>
          </a:prstGeom>
          <a:solidFill>
            <a:srgbClr val="DAEEF3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Exercis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448" y="1234243"/>
            <a:ext cx="5786755" cy="687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8200"/>
              </a:lnSpc>
            </a:pPr>
            <a:r>
              <a:rPr sz="1100" spc="-5" dirty="0">
                <a:latin typeface="Calibri"/>
                <a:cs typeface="Calibri"/>
              </a:rPr>
              <a:t>Matc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say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Writ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numbe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diplomati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respond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nex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letter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below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213100" algn="l"/>
              </a:tabLst>
            </a:pPr>
            <a:r>
              <a:rPr sz="1100" b="1" spc="-5" dirty="0">
                <a:latin typeface="Calibri"/>
                <a:cs typeface="Calibri"/>
              </a:rPr>
              <a:t>Wha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</a:t>
            </a:r>
            <a:r>
              <a:rPr sz="1100" b="1" dirty="0">
                <a:latin typeface="Calibri"/>
                <a:cs typeface="Calibri"/>
              </a:rPr>
              <a:t>u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thin</a:t>
            </a:r>
            <a:r>
              <a:rPr sz="1100" b="1" dirty="0">
                <a:latin typeface="Calibri"/>
                <a:cs typeface="Calibri"/>
              </a:rPr>
              <a:t>k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spc="-5" dirty="0">
                <a:latin typeface="Calibri"/>
                <a:cs typeface="Calibri"/>
              </a:rPr>
              <a:t>Wha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</a:t>
            </a:r>
            <a:r>
              <a:rPr sz="1100" b="1" dirty="0">
                <a:latin typeface="Calibri"/>
                <a:cs typeface="Calibri"/>
              </a:rPr>
              <a:t>u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sa</a:t>
            </a:r>
            <a:r>
              <a:rPr sz="1100" b="1" dirty="0">
                <a:latin typeface="Calibri"/>
                <a:cs typeface="Calibri"/>
              </a:rPr>
              <a:t>y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9055" y="7239010"/>
            <a:ext cx="5300980" cy="226060"/>
          </a:xfrm>
          <a:prstGeom prst="rect">
            <a:avLst/>
          </a:prstGeom>
          <a:ln w="736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00380">
              <a:lnSpc>
                <a:spcPct val="100000"/>
              </a:lnSpc>
              <a:tabLst>
                <a:tab pos="957580" algn="l"/>
                <a:tab pos="1414780" algn="l"/>
                <a:tab pos="1871980" algn="l"/>
                <a:tab pos="2329180" algn="l"/>
                <a:tab pos="2786380" algn="l"/>
                <a:tab pos="3243580" algn="l"/>
                <a:tab pos="3700779" algn="l"/>
                <a:tab pos="4157979" algn="l"/>
                <a:tab pos="4615180" algn="l"/>
              </a:tabLst>
            </a:pPr>
            <a:r>
              <a:rPr sz="1100" b="1" spc="-5" dirty="0">
                <a:latin typeface="Calibri"/>
                <a:cs typeface="Calibri"/>
              </a:rPr>
              <a:t>a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5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spc="-5" dirty="0">
                <a:latin typeface="Calibri"/>
                <a:cs typeface="Calibri"/>
              </a:rPr>
              <a:t>b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1</a:t>
            </a:r>
            <a:r>
              <a:rPr sz="1100" b="1" dirty="0">
                <a:latin typeface="Calibri"/>
                <a:cs typeface="Calibri"/>
              </a:rPr>
              <a:t>0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spc="-5" dirty="0">
                <a:latin typeface="Calibri"/>
                <a:cs typeface="Calibri"/>
              </a:rPr>
              <a:t>c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1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spc="-5" dirty="0">
                <a:latin typeface="Calibri"/>
                <a:cs typeface="Calibri"/>
              </a:rPr>
              <a:t>d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8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spc="-5" dirty="0">
                <a:latin typeface="Calibri"/>
                <a:cs typeface="Calibri"/>
              </a:rPr>
              <a:t>e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3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spc="-5" dirty="0">
                <a:latin typeface="Calibri"/>
                <a:cs typeface="Calibri"/>
              </a:rPr>
              <a:t>f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9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spc="-5" dirty="0">
                <a:latin typeface="Calibri"/>
                <a:cs typeface="Calibri"/>
              </a:rPr>
              <a:t>g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2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spc="-5" dirty="0">
                <a:latin typeface="Calibri"/>
                <a:cs typeface="Calibri"/>
              </a:rPr>
              <a:t>h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6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4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spc="-5" dirty="0">
                <a:latin typeface="Calibri"/>
                <a:cs typeface="Calibri"/>
              </a:rPr>
              <a:t>j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7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00200" y="1971365"/>
            <a:ext cx="2856230" cy="5091430"/>
          </a:xfrm>
          <a:custGeom>
            <a:avLst/>
            <a:gdLst/>
            <a:ahLst/>
            <a:cxnLst/>
            <a:rect l="l" t="t" r="r" b="b"/>
            <a:pathLst>
              <a:path w="2856229" h="5091430">
                <a:moveTo>
                  <a:pt x="0" y="5091379"/>
                </a:moveTo>
                <a:lnTo>
                  <a:pt x="2856046" y="5091379"/>
                </a:lnTo>
                <a:lnTo>
                  <a:pt x="2856046" y="0"/>
                </a:lnTo>
                <a:lnTo>
                  <a:pt x="0" y="0"/>
                </a:lnTo>
                <a:lnTo>
                  <a:pt x="0" y="5091379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9790" y="1971365"/>
            <a:ext cx="2856230" cy="5091430"/>
          </a:xfrm>
          <a:custGeom>
            <a:avLst/>
            <a:gdLst/>
            <a:ahLst/>
            <a:cxnLst/>
            <a:rect l="l" t="t" r="r" b="b"/>
            <a:pathLst>
              <a:path w="2856229" h="5091430">
                <a:moveTo>
                  <a:pt x="0" y="5091379"/>
                </a:moveTo>
                <a:lnTo>
                  <a:pt x="2856046" y="5091379"/>
                </a:lnTo>
                <a:lnTo>
                  <a:pt x="2856046" y="0"/>
                </a:lnTo>
                <a:lnTo>
                  <a:pt x="0" y="0"/>
                </a:lnTo>
                <a:lnTo>
                  <a:pt x="0" y="5091379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1497" y="2022269"/>
            <a:ext cx="2959229" cy="50609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468373" y="3185011"/>
            <a:ext cx="892175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7300"/>
              </a:lnSpc>
            </a:pPr>
            <a:r>
              <a:rPr sz="1100" b="1" spc="-5" dirty="0">
                <a:latin typeface="Calibri"/>
                <a:cs typeface="Calibri"/>
              </a:rPr>
              <a:t>d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sai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discount.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44573" y="2255371"/>
            <a:ext cx="693420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300"/>
              </a:lnSpc>
            </a:pPr>
            <a:r>
              <a:rPr sz="1100" b="1" spc="-5" dirty="0">
                <a:latin typeface="Calibri"/>
                <a:cs typeface="Calibri"/>
              </a:rPr>
              <a:t>b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dissatisfied.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54684" y="3264259"/>
            <a:ext cx="546100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7300"/>
              </a:lnSpc>
            </a:pPr>
            <a:r>
              <a:rPr sz="1100" b="1" spc="-5" dirty="0">
                <a:latin typeface="Calibri"/>
                <a:cs typeface="Calibri"/>
              </a:rPr>
              <a:t>c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can’t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accep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it.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30742" y="2234034"/>
            <a:ext cx="806450" cy="556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399"/>
              </a:lnSpc>
            </a:pPr>
            <a:r>
              <a:rPr sz="1100" b="1" spc="-5" dirty="0">
                <a:latin typeface="Calibri"/>
                <a:cs typeface="Calibri"/>
              </a:rPr>
              <a:t>a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unhapp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with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offer.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69924" y="4285340"/>
            <a:ext cx="685165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7300"/>
              </a:lnSpc>
            </a:pPr>
            <a:r>
              <a:rPr sz="1100" b="1" spc="-5" dirty="0">
                <a:latin typeface="Calibri"/>
                <a:cs typeface="Calibri"/>
              </a:rPr>
              <a:t>e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Don’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forge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obligations.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02486" y="4251812"/>
            <a:ext cx="749935" cy="363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8200"/>
              </a:lnSpc>
            </a:pPr>
            <a:r>
              <a:rPr sz="1100" b="1" spc="-5" dirty="0">
                <a:latin typeface="Calibri"/>
                <a:cs typeface="Calibri"/>
              </a:rPr>
              <a:t>f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guarantee.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70366" y="5227173"/>
            <a:ext cx="504825" cy="363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8200"/>
              </a:lnSpc>
            </a:pPr>
            <a:r>
              <a:rPr sz="1100" b="1" spc="-5" dirty="0">
                <a:latin typeface="Calibri"/>
                <a:cs typeface="Calibri"/>
              </a:rPr>
              <a:t>g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That’s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wrong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42110" y="5103349"/>
            <a:ext cx="610235" cy="541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715">
              <a:lnSpc>
                <a:spcPct val="111800"/>
              </a:lnSpc>
            </a:pPr>
            <a:r>
              <a:rPr sz="1100" b="1" spc="-5" dirty="0">
                <a:latin typeface="Calibri"/>
                <a:cs typeface="Calibri"/>
              </a:rPr>
              <a:t>h</a:t>
            </a:r>
            <a:r>
              <a:rPr sz="1100" dirty="0">
                <a:latin typeface="Arial Narrow"/>
                <a:cs typeface="Arial Narrow"/>
              </a:rPr>
              <a:t>.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W</a:t>
            </a:r>
            <a:r>
              <a:rPr sz="1100" dirty="0">
                <a:latin typeface="Arial Narrow"/>
                <a:cs typeface="Arial Narrow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wan</a:t>
            </a:r>
            <a:r>
              <a:rPr sz="1100" dirty="0">
                <a:latin typeface="Arial Narrow"/>
                <a:cs typeface="Arial Narrow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Arial Narrow"/>
                <a:cs typeface="Arial Narrow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bigger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rebate</a:t>
            </a:r>
            <a:r>
              <a:rPr sz="1100" dirty="0">
                <a:latin typeface="Arial Narrow"/>
                <a:cs typeface="Arial Narrow"/>
              </a:rPr>
              <a:t>.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46708" y="5992221"/>
            <a:ext cx="650875" cy="754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7000"/>
              </a:lnSpc>
            </a:pP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mus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finaliz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deal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today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84782" y="6029942"/>
            <a:ext cx="630555" cy="717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9700"/>
              </a:lnSpc>
            </a:pPr>
            <a:r>
              <a:rPr sz="1100" b="1" spc="-5" dirty="0">
                <a:latin typeface="Arial Narrow"/>
                <a:cs typeface="Arial Narrow"/>
              </a:rPr>
              <a:t>j</a:t>
            </a:r>
            <a:r>
              <a:rPr sz="1100" b="1" dirty="0">
                <a:latin typeface="Arial Narrow"/>
                <a:cs typeface="Arial Narrow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Yo</a:t>
            </a:r>
            <a:r>
              <a:rPr sz="1100" dirty="0">
                <a:latin typeface="Arial Narrow"/>
                <a:cs typeface="Arial Narrow"/>
              </a:rPr>
              <a:t>u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obviousl</a:t>
            </a:r>
            <a:r>
              <a:rPr sz="1100" dirty="0">
                <a:latin typeface="Arial Narrow"/>
                <a:cs typeface="Arial Narrow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don’</a:t>
            </a:r>
            <a:r>
              <a:rPr sz="1100" dirty="0">
                <a:latin typeface="Arial Narrow"/>
                <a:cs typeface="Arial Narrow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understand.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095439" y="1991385"/>
            <a:ext cx="2799689" cy="30670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227071" y="2094970"/>
            <a:ext cx="866775" cy="717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9700"/>
              </a:lnSpc>
            </a:pPr>
            <a:r>
              <a:rPr sz="1100" b="1" spc="-5" dirty="0">
                <a:latin typeface="Arial Narrow"/>
                <a:cs typeface="Arial Narrow"/>
              </a:rPr>
              <a:t>1</a:t>
            </a:r>
            <a:r>
              <a:rPr sz="1100" b="1" dirty="0">
                <a:latin typeface="Arial Narrow"/>
                <a:cs typeface="Arial Narrow"/>
              </a:rPr>
              <a:t>.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Unfortunately</a:t>
            </a:r>
            <a:r>
              <a:rPr sz="1100" dirty="0">
                <a:latin typeface="Arial Narrow"/>
                <a:cs typeface="Arial Narrow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w</a:t>
            </a:r>
            <a:r>
              <a:rPr sz="1100" dirty="0">
                <a:latin typeface="Arial Narrow"/>
                <a:cs typeface="Arial Narrow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woul</a:t>
            </a:r>
            <a:r>
              <a:rPr sz="1100" dirty="0">
                <a:latin typeface="Arial Narrow"/>
                <a:cs typeface="Arial Narrow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b</a:t>
            </a:r>
            <a:r>
              <a:rPr sz="1100" dirty="0">
                <a:latin typeface="Arial Narrow"/>
                <a:cs typeface="Arial Narrow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unabl</a:t>
            </a:r>
            <a:r>
              <a:rPr sz="1100" dirty="0">
                <a:latin typeface="Arial Narrow"/>
                <a:cs typeface="Arial Narrow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t</a:t>
            </a:r>
            <a:r>
              <a:rPr sz="1100" dirty="0">
                <a:latin typeface="Arial Narrow"/>
                <a:cs typeface="Arial Narrow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accept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that.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17544" y="2102970"/>
            <a:ext cx="929640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17300"/>
              </a:lnSpc>
            </a:pPr>
            <a:r>
              <a:rPr sz="1100" b="1" spc="-5" dirty="0">
                <a:latin typeface="Calibri"/>
                <a:cs typeface="Calibri"/>
              </a:rPr>
              <a:t>2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respect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that’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quite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correct.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345943" y="3085571"/>
            <a:ext cx="974090" cy="903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0000"/>
              </a:lnSpc>
            </a:pPr>
            <a:r>
              <a:rPr sz="1100" b="1" spc="-5" dirty="0">
                <a:latin typeface="Arial Narrow"/>
                <a:cs typeface="Arial Narrow"/>
              </a:rPr>
              <a:t>3</a:t>
            </a:r>
            <a:r>
              <a:rPr sz="1100" b="1" dirty="0">
                <a:latin typeface="Arial Narrow"/>
                <a:cs typeface="Arial Narrow"/>
              </a:rPr>
              <a:t>.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I’</a:t>
            </a:r>
            <a:r>
              <a:rPr sz="1100" dirty="0">
                <a:latin typeface="Arial Narrow"/>
                <a:cs typeface="Arial Narrow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sur</a:t>
            </a:r>
            <a:r>
              <a:rPr sz="1100" dirty="0">
                <a:latin typeface="Arial Narrow"/>
                <a:cs typeface="Arial Narrow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w</a:t>
            </a:r>
            <a:r>
              <a:rPr sz="1100" dirty="0">
                <a:latin typeface="Arial Narrow"/>
                <a:cs typeface="Arial Narrow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don’</a:t>
            </a:r>
            <a:r>
              <a:rPr sz="1100" dirty="0">
                <a:latin typeface="Arial Narrow"/>
                <a:cs typeface="Arial Narrow"/>
              </a:rPr>
              <a:t>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nee</a:t>
            </a:r>
            <a:r>
              <a:rPr sz="1100" dirty="0">
                <a:latin typeface="Arial Narrow"/>
                <a:cs typeface="Arial Narrow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t</a:t>
            </a:r>
            <a:r>
              <a:rPr sz="1100" dirty="0">
                <a:latin typeface="Arial Narrow"/>
                <a:cs typeface="Arial Narrow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remin</a:t>
            </a:r>
            <a:r>
              <a:rPr sz="1100" dirty="0">
                <a:latin typeface="Arial Narrow"/>
                <a:cs typeface="Arial Narrow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yo</a:t>
            </a:r>
            <a:r>
              <a:rPr sz="1100" dirty="0">
                <a:latin typeface="Arial Narrow"/>
                <a:cs typeface="Arial Narrow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o</a:t>
            </a:r>
            <a:r>
              <a:rPr sz="1100" dirty="0">
                <a:latin typeface="Arial Narrow"/>
                <a:cs typeface="Arial Narrow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you</a:t>
            </a:r>
            <a:r>
              <a:rPr sz="1100" dirty="0">
                <a:latin typeface="Arial Narrow"/>
                <a:cs typeface="Arial Narrow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contractual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obligations.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51072" y="3085571"/>
            <a:ext cx="885825" cy="534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0000"/>
              </a:lnSpc>
            </a:pPr>
            <a:r>
              <a:rPr sz="1100" b="1" spc="-5" dirty="0">
                <a:latin typeface="Arial Narrow"/>
                <a:cs typeface="Arial Narrow"/>
              </a:rPr>
              <a:t>4</a:t>
            </a:r>
            <a:r>
              <a:rPr sz="1100" b="1" dirty="0">
                <a:latin typeface="Arial Narrow"/>
                <a:cs typeface="Arial Narrow"/>
              </a:rPr>
              <a:t>.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We’r</a:t>
            </a:r>
            <a:r>
              <a:rPr sz="1100" dirty="0">
                <a:latin typeface="Arial Narrow"/>
                <a:cs typeface="Arial Narrow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rathe</a:t>
            </a:r>
            <a:r>
              <a:rPr sz="1100" dirty="0">
                <a:latin typeface="Arial Narrow"/>
                <a:cs typeface="Arial Narrow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hopin</a:t>
            </a:r>
            <a:r>
              <a:rPr sz="1100" dirty="0">
                <a:latin typeface="Arial Narrow"/>
                <a:cs typeface="Arial Narrow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t</a:t>
            </a:r>
            <a:r>
              <a:rPr sz="1100" dirty="0">
                <a:latin typeface="Arial Narrow"/>
                <a:cs typeface="Arial Narrow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finalize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th</a:t>
            </a:r>
            <a:r>
              <a:rPr sz="1100" dirty="0">
                <a:latin typeface="Arial Narrow"/>
                <a:cs typeface="Arial Narrow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dea</a:t>
            </a:r>
            <a:r>
              <a:rPr sz="1100" dirty="0">
                <a:latin typeface="Arial Narrow"/>
                <a:cs typeface="Arial Narrow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today</a:t>
            </a:r>
            <a:r>
              <a:rPr sz="1100" dirty="0">
                <a:latin typeface="Arial Narrow"/>
                <a:cs typeface="Arial Narrow"/>
              </a:rPr>
              <a:t>.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152900" y="4184883"/>
            <a:ext cx="1257300" cy="1041400"/>
          </a:xfrm>
          <a:custGeom>
            <a:avLst/>
            <a:gdLst/>
            <a:ahLst/>
            <a:cxnLst/>
            <a:rect l="l" t="t" r="r" b="b"/>
            <a:pathLst>
              <a:path w="1257300" h="1041400">
                <a:moveTo>
                  <a:pt x="1110386" y="0"/>
                </a:moveTo>
                <a:lnTo>
                  <a:pt x="209549" y="0"/>
                </a:lnTo>
                <a:lnTo>
                  <a:pt x="141585" y="94"/>
                </a:lnTo>
                <a:lnTo>
                  <a:pt x="99306" y="7885"/>
                </a:lnTo>
                <a:lnTo>
                  <a:pt x="62215" y="26858"/>
                </a:lnTo>
                <a:lnTo>
                  <a:pt x="32178" y="55148"/>
                </a:lnTo>
                <a:lnTo>
                  <a:pt x="11059" y="90889"/>
                </a:lnTo>
                <a:lnTo>
                  <a:pt x="725" y="132218"/>
                </a:lnTo>
                <a:lnTo>
                  <a:pt x="0" y="146913"/>
                </a:lnTo>
                <a:lnTo>
                  <a:pt x="0" y="734476"/>
                </a:lnTo>
                <a:lnTo>
                  <a:pt x="7885" y="782083"/>
                </a:lnTo>
                <a:lnTo>
                  <a:pt x="26858" y="819174"/>
                </a:lnTo>
                <a:lnTo>
                  <a:pt x="55148" y="849212"/>
                </a:lnTo>
                <a:lnTo>
                  <a:pt x="90889" y="870330"/>
                </a:lnTo>
                <a:lnTo>
                  <a:pt x="132218" y="880664"/>
                </a:lnTo>
                <a:lnTo>
                  <a:pt x="146913" y="881390"/>
                </a:lnTo>
                <a:lnTo>
                  <a:pt x="209549" y="881390"/>
                </a:lnTo>
                <a:lnTo>
                  <a:pt x="78760" y="1041410"/>
                </a:lnTo>
                <a:lnTo>
                  <a:pt x="523890" y="881390"/>
                </a:lnTo>
                <a:lnTo>
                  <a:pt x="1115714" y="881295"/>
                </a:lnTo>
                <a:lnTo>
                  <a:pt x="1130268" y="880056"/>
                </a:lnTo>
                <a:lnTo>
                  <a:pt x="1171025" y="868330"/>
                </a:lnTo>
                <a:lnTo>
                  <a:pt x="1205972" y="846045"/>
                </a:lnTo>
                <a:lnTo>
                  <a:pt x="1233244" y="815063"/>
                </a:lnTo>
                <a:lnTo>
                  <a:pt x="1250975" y="777252"/>
                </a:lnTo>
                <a:lnTo>
                  <a:pt x="1257299" y="734476"/>
                </a:lnTo>
                <a:lnTo>
                  <a:pt x="1257299" y="514136"/>
                </a:lnTo>
                <a:lnTo>
                  <a:pt x="1257205" y="141585"/>
                </a:lnTo>
                <a:lnTo>
                  <a:pt x="1249414" y="99306"/>
                </a:lnTo>
                <a:lnTo>
                  <a:pt x="1230441" y="62215"/>
                </a:lnTo>
                <a:lnTo>
                  <a:pt x="1202151" y="32178"/>
                </a:lnTo>
                <a:lnTo>
                  <a:pt x="1166409" y="11059"/>
                </a:lnTo>
                <a:lnTo>
                  <a:pt x="1125081" y="725"/>
                </a:lnTo>
                <a:lnTo>
                  <a:pt x="11103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52900" y="4184883"/>
            <a:ext cx="1256665" cy="1041400"/>
          </a:xfrm>
          <a:custGeom>
            <a:avLst/>
            <a:gdLst/>
            <a:ahLst/>
            <a:cxnLst/>
            <a:rect l="l" t="t" r="r" b="b"/>
            <a:pathLst>
              <a:path w="1256664" h="1041400">
                <a:moveTo>
                  <a:pt x="0" y="146822"/>
                </a:moveTo>
                <a:lnTo>
                  <a:pt x="6329" y="104051"/>
                </a:lnTo>
                <a:lnTo>
                  <a:pt x="24071" y="66246"/>
                </a:lnTo>
                <a:lnTo>
                  <a:pt x="51358" y="35276"/>
                </a:lnTo>
                <a:lnTo>
                  <a:pt x="86319" y="13009"/>
                </a:lnTo>
                <a:lnTo>
                  <a:pt x="127088" y="1315"/>
                </a:lnTo>
                <a:lnTo>
                  <a:pt x="209428" y="0"/>
                </a:lnTo>
                <a:lnTo>
                  <a:pt x="523615" y="0"/>
                </a:lnTo>
                <a:lnTo>
                  <a:pt x="1109837" y="0"/>
                </a:lnTo>
                <a:lnTo>
                  <a:pt x="1124531" y="726"/>
                </a:lnTo>
                <a:lnTo>
                  <a:pt x="1165854" y="11067"/>
                </a:lnTo>
                <a:lnTo>
                  <a:pt x="1201588" y="32198"/>
                </a:lnTo>
                <a:lnTo>
                  <a:pt x="1229865" y="62251"/>
                </a:lnTo>
                <a:lnTo>
                  <a:pt x="1248815" y="99356"/>
                </a:lnTo>
                <a:lnTo>
                  <a:pt x="1256570" y="141645"/>
                </a:lnTo>
                <a:lnTo>
                  <a:pt x="1256659" y="513892"/>
                </a:lnTo>
                <a:lnTo>
                  <a:pt x="1256659" y="734110"/>
                </a:lnTo>
                <a:lnTo>
                  <a:pt x="1255933" y="748809"/>
                </a:lnTo>
                <a:lnTo>
                  <a:pt x="1253800" y="763092"/>
                </a:lnTo>
                <a:lnTo>
                  <a:pt x="1239655" y="802765"/>
                </a:lnTo>
                <a:lnTo>
                  <a:pt x="1215342" y="836219"/>
                </a:lnTo>
                <a:lnTo>
                  <a:pt x="1182731" y="861590"/>
                </a:lnTo>
                <a:lnTo>
                  <a:pt x="1143690" y="877011"/>
                </a:lnTo>
                <a:lnTo>
                  <a:pt x="523615" y="880932"/>
                </a:lnTo>
                <a:lnTo>
                  <a:pt x="78699" y="1040891"/>
                </a:lnTo>
                <a:lnTo>
                  <a:pt x="209428" y="880932"/>
                </a:lnTo>
                <a:lnTo>
                  <a:pt x="146822" y="880932"/>
                </a:lnTo>
                <a:lnTo>
                  <a:pt x="132128" y="880206"/>
                </a:lnTo>
                <a:lnTo>
                  <a:pt x="90805" y="869869"/>
                </a:lnTo>
                <a:lnTo>
                  <a:pt x="55071" y="848743"/>
                </a:lnTo>
                <a:lnTo>
                  <a:pt x="26794" y="818694"/>
                </a:lnTo>
                <a:lnTo>
                  <a:pt x="7844" y="781588"/>
                </a:lnTo>
                <a:lnTo>
                  <a:pt x="89" y="739289"/>
                </a:lnTo>
                <a:lnTo>
                  <a:pt x="0" y="734110"/>
                </a:lnTo>
                <a:lnTo>
                  <a:pt x="0" y="513892"/>
                </a:lnTo>
                <a:lnTo>
                  <a:pt x="0" y="146822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278887" y="4283436"/>
            <a:ext cx="783590" cy="717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9700"/>
              </a:lnSpc>
            </a:pPr>
            <a:r>
              <a:rPr sz="1100" b="1" spc="-5" dirty="0">
                <a:latin typeface="Arial Narrow"/>
                <a:cs typeface="Arial Narrow"/>
              </a:rPr>
              <a:t>5</a:t>
            </a:r>
            <a:r>
              <a:rPr sz="1100" b="1" dirty="0">
                <a:latin typeface="Arial Narrow"/>
                <a:cs typeface="Arial Narrow"/>
              </a:rPr>
              <a:t>.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I’</a:t>
            </a:r>
            <a:r>
              <a:rPr sz="1100" dirty="0">
                <a:latin typeface="Arial Narrow"/>
                <a:cs typeface="Arial Narrow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sorr</a:t>
            </a:r>
            <a:r>
              <a:rPr sz="1100" dirty="0">
                <a:latin typeface="Arial Narrow"/>
                <a:cs typeface="Arial Narrow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bu</a:t>
            </a:r>
            <a:r>
              <a:rPr sz="1100" dirty="0">
                <a:latin typeface="Arial Narrow"/>
                <a:cs typeface="Arial Narrow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we’r</a:t>
            </a:r>
            <a:r>
              <a:rPr sz="1100" dirty="0">
                <a:latin typeface="Arial Narrow"/>
                <a:cs typeface="Arial Narrow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no</a:t>
            </a:r>
            <a:r>
              <a:rPr sz="1100" dirty="0">
                <a:latin typeface="Arial Narrow"/>
                <a:cs typeface="Arial Narrow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ver</a:t>
            </a:r>
            <a:r>
              <a:rPr sz="1100" dirty="0">
                <a:latin typeface="Arial Narrow"/>
                <a:cs typeface="Arial Narrow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happ</a:t>
            </a:r>
            <a:r>
              <a:rPr sz="1100" dirty="0">
                <a:latin typeface="Arial Narrow"/>
                <a:cs typeface="Arial Narrow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wit</a:t>
            </a:r>
            <a:r>
              <a:rPr sz="1100" dirty="0">
                <a:latin typeface="Arial Narrow"/>
                <a:cs typeface="Arial Narrow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thi</a:t>
            </a:r>
            <a:r>
              <a:rPr sz="1100" dirty="0">
                <a:latin typeface="Arial Narrow"/>
                <a:cs typeface="Arial Narrow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offer</a:t>
            </a:r>
            <a:r>
              <a:rPr sz="1100" dirty="0">
                <a:latin typeface="Arial Narrow"/>
                <a:cs typeface="Arial Narrow"/>
              </a:rPr>
              <a:t>.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723640" y="4146276"/>
            <a:ext cx="961390" cy="720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0300"/>
              </a:lnSpc>
            </a:pPr>
            <a:r>
              <a:rPr sz="1100" b="1" spc="-5" dirty="0">
                <a:latin typeface="Arial Narrow"/>
                <a:cs typeface="Arial Narrow"/>
              </a:rPr>
              <a:t>6</a:t>
            </a:r>
            <a:r>
              <a:rPr sz="1100" b="1" dirty="0">
                <a:latin typeface="Arial Narrow"/>
                <a:cs typeface="Arial Narrow"/>
              </a:rPr>
              <a:t>.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Actually</a:t>
            </a:r>
            <a:r>
              <a:rPr sz="1100" dirty="0">
                <a:latin typeface="Arial Narrow"/>
                <a:cs typeface="Arial Narrow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we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wer</a:t>
            </a:r>
            <a:r>
              <a:rPr sz="1100" dirty="0">
                <a:latin typeface="Arial Narrow"/>
                <a:cs typeface="Arial Narrow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hopin</a:t>
            </a:r>
            <a:r>
              <a:rPr sz="1100" dirty="0">
                <a:latin typeface="Arial Narrow"/>
                <a:cs typeface="Arial Narrow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fo</a:t>
            </a:r>
            <a:r>
              <a:rPr sz="1100" dirty="0">
                <a:latin typeface="Arial Narrow"/>
                <a:cs typeface="Arial Narrow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Arial Narrow"/>
                <a:cs typeface="Arial Narrow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slightl</a:t>
            </a:r>
            <a:r>
              <a:rPr sz="1100" dirty="0">
                <a:latin typeface="Arial Narrow"/>
                <a:cs typeface="Arial Narrow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more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substantia</a:t>
            </a:r>
            <a:r>
              <a:rPr sz="1100" dirty="0">
                <a:latin typeface="Arial Narrow"/>
                <a:cs typeface="Arial Narrow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rebate</a:t>
            </a:r>
            <a:r>
              <a:rPr sz="1100" dirty="0">
                <a:latin typeface="Arial Narrow"/>
                <a:cs typeface="Arial Narrow"/>
              </a:rPr>
              <a:t>.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214500" y="5212669"/>
            <a:ext cx="1257300" cy="960119"/>
          </a:xfrm>
          <a:custGeom>
            <a:avLst/>
            <a:gdLst/>
            <a:ahLst/>
            <a:cxnLst/>
            <a:rect l="l" t="t" r="r" b="b"/>
            <a:pathLst>
              <a:path w="1257300" h="960120">
                <a:moveTo>
                  <a:pt x="1123949" y="0"/>
                </a:moveTo>
                <a:lnTo>
                  <a:pt x="209549" y="0"/>
                </a:lnTo>
                <a:lnTo>
                  <a:pt x="120860" y="577"/>
                </a:lnTo>
                <a:lnTo>
                  <a:pt x="79688" y="11234"/>
                </a:lnTo>
                <a:lnTo>
                  <a:pt x="44833" y="33607"/>
                </a:lnTo>
                <a:lnTo>
                  <a:pt x="18561" y="65434"/>
                </a:lnTo>
                <a:lnTo>
                  <a:pt x="3137" y="104455"/>
                </a:lnTo>
                <a:lnTo>
                  <a:pt x="0" y="133349"/>
                </a:lnTo>
                <a:lnTo>
                  <a:pt x="0" y="666749"/>
                </a:lnTo>
                <a:lnTo>
                  <a:pt x="6277" y="707279"/>
                </a:lnTo>
                <a:lnTo>
                  <a:pt x="25004" y="744494"/>
                </a:lnTo>
                <a:lnTo>
                  <a:pt x="53935" y="773877"/>
                </a:lnTo>
                <a:lnTo>
                  <a:pt x="90805" y="793167"/>
                </a:lnTo>
                <a:lnTo>
                  <a:pt x="133349" y="800099"/>
                </a:lnTo>
                <a:lnTo>
                  <a:pt x="209549" y="800099"/>
                </a:lnTo>
                <a:lnTo>
                  <a:pt x="78760" y="960119"/>
                </a:lnTo>
                <a:lnTo>
                  <a:pt x="523859" y="800099"/>
                </a:lnTo>
                <a:lnTo>
                  <a:pt x="1136462" y="799520"/>
                </a:lnTo>
                <a:lnTo>
                  <a:pt x="1150746" y="797405"/>
                </a:lnTo>
                <a:lnTo>
                  <a:pt x="1190057" y="782582"/>
                </a:lnTo>
                <a:lnTo>
                  <a:pt x="1222296" y="756797"/>
                </a:lnTo>
                <a:lnTo>
                  <a:pt x="1245199" y="722315"/>
                </a:lnTo>
                <a:lnTo>
                  <a:pt x="1256501" y="681397"/>
                </a:lnTo>
                <a:lnTo>
                  <a:pt x="1257299" y="466709"/>
                </a:lnTo>
                <a:lnTo>
                  <a:pt x="1256722" y="120856"/>
                </a:lnTo>
                <a:lnTo>
                  <a:pt x="1246060" y="79675"/>
                </a:lnTo>
                <a:lnTo>
                  <a:pt x="1223681" y="44821"/>
                </a:lnTo>
                <a:lnTo>
                  <a:pt x="1191851" y="18554"/>
                </a:lnTo>
                <a:lnTo>
                  <a:pt x="1152834" y="3136"/>
                </a:lnTo>
                <a:lnTo>
                  <a:pt x="1138623" y="798"/>
                </a:lnTo>
                <a:lnTo>
                  <a:pt x="11239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214500" y="5212638"/>
            <a:ext cx="1256665" cy="960119"/>
          </a:xfrm>
          <a:custGeom>
            <a:avLst/>
            <a:gdLst/>
            <a:ahLst/>
            <a:cxnLst/>
            <a:rect l="l" t="t" r="r" b="b"/>
            <a:pathLst>
              <a:path w="1256664" h="960120">
                <a:moveTo>
                  <a:pt x="0" y="133289"/>
                </a:moveTo>
                <a:lnTo>
                  <a:pt x="6936" y="90739"/>
                </a:lnTo>
                <a:lnTo>
                  <a:pt x="26235" y="53871"/>
                </a:lnTo>
                <a:lnTo>
                  <a:pt x="55629" y="24950"/>
                </a:lnTo>
                <a:lnTo>
                  <a:pt x="92852" y="6245"/>
                </a:lnTo>
                <a:lnTo>
                  <a:pt x="209428" y="0"/>
                </a:lnTo>
                <a:lnTo>
                  <a:pt x="523615" y="0"/>
                </a:lnTo>
                <a:lnTo>
                  <a:pt x="1123370" y="0"/>
                </a:lnTo>
                <a:lnTo>
                  <a:pt x="1138045" y="798"/>
                </a:lnTo>
                <a:lnTo>
                  <a:pt x="1178952" y="12107"/>
                </a:lnTo>
                <a:lnTo>
                  <a:pt x="1213423" y="35023"/>
                </a:lnTo>
                <a:lnTo>
                  <a:pt x="1239191" y="67279"/>
                </a:lnTo>
                <a:lnTo>
                  <a:pt x="1253988" y="106608"/>
                </a:lnTo>
                <a:lnTo>
                  <a:pt x="1256659" y="466496"/>
                </a:lnTo>
                <a:lnTo>
                  <a:pt x="1256659" y="666414"/>
                </a:lnTo>
                <a:lnTo>
                  <a:pt x="1255861" y="681089"/>
                </a:lnTo>
                <a:lnTo>
                  <a:pt x="1253520" y="695300"/>
                </a:lnTo>
                <a:lnTo>
                  <a:pt x="1238091" y="734314"/>
                </a:lnTo>
                <a:lnTo>
                  <a:pt x="1211810" y="766135"/>
                </a:lnTo>
                <a:lnTo>
                  <a:pt x="1176944" y="788498"/>
                </a:lnTo>
                <a:lnTo>
                  <a:pt x="1135761" y="799135"/>
                </a:lnTo>
                <a:lnTo>
                  <a:pt x="523615" y="799703"/>
                </a:lnTo>
                <a:lnTo>
                  <a:pt x="78729" y="959632"/>
                </a:lnTo>
                <a:lnTo>
                  <a:pt x="209428" y="799703"/>
                </a:lnTo>
                <a:lnTo>
                  <a:pt x="133289" y="799703"/>
                </a:lnTo>
                <a:lnTo>
                  <a:pt x="118614" y="798905"/>
                </a:lnTo>
                <a:lnTo>
                  <a:pt x="77707" y="787595"/>
                </a:lnTo>
                <a:lnTo>
                  <a:pt x="43236" y="764680"/>
                </a:lnTo>
                <a:lnTo>
                  <a:pt x="17468" y="732424"/>
                </a:lnTo>
                <a:lnTo>
                  <a:pt x="2671" y="693095"/>
                </a:lnTo>
                <a:lnTo>
                  <a:pt x="0" y="666414"/>
                </a:lnTo>
                <a:lnTo>
                  <a:pt x="0" y="466496"/>
                </a:lnTo>
                <a:lnTo>
                  <a:pt x="0" y="133289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336799" y="5315565"/>
            <a:ext cx="951230" cy="556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300"/>
              </a:lnSpc>
            </a:pPr>
            <a:r>
              <a:rPr sz="1100" b="1" spc="-5" dirty="0">
                <a:latin typeface="Calibri"/>
                <a:cs typeface="Calibri"/>
              </a:rPr>
              <a:t>7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I’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afrai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don’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see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understand.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621030" y="6013714"/>
            <a:ext cx="1257300" cy="1031240"/>
          </a:xfrm>
          <a:custGeom>
            <a:avLst/>
            <a:gdLst/>
            <a:ahLst/>
            <a:cxnLst/>
            <a:rect l="l" t="t" r="r" b="b"/>
            <a:pathLst>
              <a:path w="1257300" h="1031240">
                <a:moveTo>
                  <a:pt x="1100541" y="0"/>
                </a:moveTo>
                <a:lnTo>
                  <a:pt x="209549" y="0"/>
                </a:lnTo>
                <a:lnTo>
                  <a:pt x="150028" y="140"/>
                </a:lnTo>
                <a:lnTo>
                  <a:pt x="107696" y="7821"/>
                </a:lnTo>
                <a:lnTo>
                  <a:pt x="70157" y="26055"/>
                </a:lnTo>
                <a:lnTo>
                  <a:pt x="39050" y="53205"/>
                </a:lnTo>
                <a:lnTo>
                  <a:pt x="16012" y="87631"/>
                </a:lnTo>
                <a:lnTo>
                  <a:pt x="2683" y="127695"/>
                </a:lnTo>
                <a:lnTo>
                  <a:pt x="0" y="156728"/>
                </a:lnTo>
                <a:lnTo>
                  <a:pt x="0" y="783701"/>
                </a:lnTo>
                <a:lnTo>
                  <a:pt x="7821" y="832721"/>
                </a:lnTo>
                <a:lnTo>
                  <a:pt x="26055" y="870258"/>
                </a:lnTo>
                <a:lnTo>
                  <a:pt x="53205" y="901369"/>
                </a:lnTo>
                <a:lnTo>
                  <a:pt x="87631" y="924411"/>
                </a:lnTo>
                <a:lnTo>
                  <a:pt x="127695" y="937745"/>
                </a:lnTo>
                <a:lnTo>
                  <a:pt x="156728" y="940429"/>
                </a:lnTo>
                <a:lnTo>
                  <a:pt x="209549" y="940429"/>
                </a:lnTo>
                <a:lnTo>
                  <a:pt x="78729" y="1031107"/>
                </a:lnTo>
                <a:lnTo>
                  <a:pt x="523859" y="940429"/>
                </a:lnTo>
                <a:lnTo>
                  <a:pt x="1107265" y="940288"/>
                </a:lnTo>
                <a:lnTo>
                  <a:pt x="1121805" y="938999"/>
                </a:lnTo>
                <a:lnTo>
                  <a:pt x="1162720" y="927610"/>
                </a:lnTo>
                <a:lnTo>
                  <a:pt x="1198298" y="906216"/>
                </a:lnTo>
                <a:lnTo>
                  <a:pt x="1226901" y="876456"/>
                </a:lnTo>
                <a:lnTo>
                  <a:pt x="1246887" y="839971"/>
                </a:lnTo>
                <a:lnTo>
                  <a:pt x="1256618" y="798403"/>
                </a:lnTo>
                <a:lnTo>
                  <a:pt x="1257299" y="783701"/>
                </a:lnTo>
                <a:lnTo>
                  <a:pt x="1257299" y="548579"/>
                </a:lnTo>
                <a:lnTo>
                  <a:pt x="1257158" y="150004"/>
                </a:lnTo>
                <a:lnTo>
                  <a:pt x="1249469" y="107678"/>
                </a:lnTo>
                <a:lnTo>
                  <a:pt x="1231226" y="70145"/>
                </a:lnTo>
                <a:lnTo>
                  <a:pt x="1204069" y="39043"/>
                </a:lnTo>
                <a:lnTo>
                  <a:pt x="1169638" y="16009"/>
                </a:lnTo>
                <a:lnTo>
                  <a:pt x="1129572" y="2682"/>
                </a:lnTo>
                <a:lnTo>
                  <a:pt x="1115248" y="680"/>
                </a:lnTo>
                <a:lnTo>
                  <a:pt x="11005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21030" y="6013714"/>
            <a:ext cx="1256665" cy="1030605"/>
          </a:xfrm>
          <a:custGeom>
            <a:avLst/>
            <a:gdLst/>
            <a:ahLst/>
            <a:cxnLst/>
            <a:rect l="l" t="t" r="r" b="b"/>
            <a:pathLst>
              <a:path w="1256665" h="1030604">
                <a:moveTo>
                  <a:pt x="0" y="156667"/>
                </a:moveTo>
                <a:lnTo>
                  <a:pt x="5948" y="113754"/>
                </a:lnTo>
                <a:lnTo>
                  <a:pt x="22701" y="75390"/>
                </a:lnTo>
                <a:lnTo>
                  <a:pt x="48618" y="43214"/>
                </a:lnTo>
                <a:lnTo>
                  <a:pt x="82060" y="18867"/>
                </a:lnTo>
                <a:lnTo>
                  <a:pt x="121388" y="3987"/>
                </a:lnTo>
                <a:lnTo>
                  <a:pt x="209428" y="0"/>
                </a:lnTo>
                <a:lnTo>
                  <a:pt x="523585" y="0"/>
                </a:lnTo>
                <a:lnTo>
                  <a:pt x="1099992" y="0"/>
                </a:lnTo>
                <a:lnTo>
                  <a:pt x="1114701" y="681"/>
                </a:lnTo>
                <a:lnTo>
                  <a:pt x="1156280" y="10413"/>
                </a:lnTo>
                <a:lnTo>
                  <a:pt x="1192763" y="30402"/>
                </a:lnTo>
                <a:lnTo>
                  <a:pt x="1222511" y="59010"/>
                </a:lnTo>
                <a:lnTo>
                  <a:pt x="1243885" y="94597"/>
                </a:lnTo>
                <a:lnTo>
                  <a:pt x="1255245" y="135522"/>
                </a:lnTo>
                <a:lnTo>
                  <a:pt x="1256659" y="548304"/>
                </a:lnTo>
                <a:lnTo>
                  <a:pt x="1256659" y="783305"/>
                </a:lnTo>
                <a:lnTo>
                  <a:pt x="1255978" y="798010"/>
                </a:lnTo>
                <a:lnTo>
                  <a:pt x="1253975" y="812332"/>
                </a:lnTo>
                <a:lnTo>
                  <a:pt x="1240639" y="852387"/>
                </a:lnTo>
                <a:lnTo>
                  <a:pt x="1217590" y="886804"/>
                </a:lnTo>
                <a:lnTo>
                  <a:pt x="1186469" y="913939"/>
                </a:lnTo>
                <a:lnTo>
                  <a:pt x="1148914" y="932154"/>
                </a:lnTo>
                <a:lnTo>
                  <a:pt x="1106568" y="939806"/>
                </a:lnTo>
                <a:lnTo>
                  <a:pt x="523585" y="939942"/>
                </a:lnTo>
                <a:lnTo>
                  <a:pt x="78699" y="1030589"/>
                </a:lnTo>
                <a:lnTo>
                  <a:pt x="209428" y="939942"/>
                </a:lnTo>
                <a:lnTo>
                  <a:pt x="156667" y="939942"/>
                </a:lnTo>
                <a:lnTo>
                  <a:pt x="141957" y="939260"/>
                </a:lnTo>
                <a:lnTo>
                  <a:pt x="100374" y="929527"/>
                </a:lnTo>
                <a:lnTo>
                  <a:pt x="63888" y="909535"/>
                </a:lnTo>
                <a:lnTo>
                  <a:pt x="34139" y="880926"/>
                </a:lnTo>
                <a:lnTo>
                  <a:pt x="12767" y="845341"/>
                </a:lnTo>
                <a:lnTo>
                  <a:pt x="1411" y="804420"/>
                </a:lnTo>
                <a:lnTo>
                  <a:pt x="0" y="783305"/>
                </a:lnTo>
                <a:lnTo>
                  <a:pt x="0" y="548304"/>
                </a:lnTo>
                <a:lnTo>
                  <a:pt x="0" y="156667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751072" y="6123285"/>
            <a:ext cx="990600" cy="754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7000"/>
              </a:lnSpc>
            </a:pPr>
            <a:r>
              <a:rPr sz="1100" b="1" spc="-5" dirty="0">
                <a:latin typeface="Calibri"/>
                <a:cs typeface="Calibri"/>
              </a:rPr>
              <a:t>8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understood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discount.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266559" y="6150234"/>
            <a:ext cx="1257300" cy="960119"/>
          </a:xfrm>
          <a:custGeom>
            <a:avLst/>
            <a:gdLst/>
            <a:ahLst/>
            <a:cxnLst/>
            <a:rect l="l" t="t" r="r" b="b"/>
            <a:pathLst>
              <a:path w="1257300" h="960120">
                <a:moveTo>
                  <a:pt x="1123949" y="0"/>
                </a:moveTo>
                <a:lnTo>
                  <a:pt x="209549" y="0"/>
                </a:lnTo>
                <a:lnTo>
                  <a:pt x="120860" y="577"/>
                </a:lnTo>
                <a:lnTo>
                  <a:pt x="79688" y="11239"/>
                </a:lnTo>
                <a:lnTo>
                  <a:pt x="44833" y="33618"/>
                </a:lnTo>
                <a:lnTo>
                  <a:pt x="18561" y="65448"/>
                </a:lnTo>
                <a:lnTo>
                  <a:pt x="3137" y="104464"/>
                </a:lnTo>
                <a:lnTo>
                  <a:pt x="0" y="133349"/>
                </a:lnTo>
                <a:lnTo>
                  <a:pt x="0" y="666749"/>
                </a:lnTo>
                <a:lnTo>
                  <a:pt x="6271" y="707277"/>
                </a:lnTo>
                <a:lnTo>
                  <a:pt x="24996" y="744489"/>
                </a:lnTo>
                <a:lnTo>
                  <a:pt x="53927" y="773874"/>
                </a:lnTo>
                <a:lnTo>
                  <a:pt x="90800" y="793166"/>
                </a:lnTo>
                <a:lnTo>
                  <a:pt x="133349" y="800099"/>
                </a:lnTo>
                <a:lnTo>
                  <a:pt x="209549" y="800099"/>
                </a:lnTo>
                <a:lnTo>
                  <a:pt x="78760" y="960119"/>
                </a:lnTo>
                <a:lnTo>
                  <a:pt x="523890" y="800099"/>
                </a:lnTo>
                <a:lnTo>
                  <a:pt x="1136439" y="799522"/>
                </a:lnTo>
                <a:lnTo>
                  <a:pt x="1150725" y="797410"/>
                </a:lnTo>
                <a:lnTo>
                  <a:pt x="1190043" y="782591"/>
                </a:lnTo>
                <a:lnTo>
                  <a:pt x="1222288" y="756810"/>
                </a:lnTo>
                <a:lnTo>
                  <a:pt x="1245196" y="722332"/>
                </a:lnTo>
                <a:lnTo>
                  <a:pt x="1256501" y="681423"/>
                </a:lnTo>
                <a:lnTo>
                  <a:pt x="1257299" y="666749"/>
                </a:lnTo>
                <a:lnTo>
                  <a:pt x="1257299" y="466740"/>
                </a:lnTo>
                <a:lnTo>
                  <a:pt x="1256722" y="120860"/>
                </a:lnTo>
                <a:lnTo>
                  <a:pt x="1246060" y="79688"/>
                </a:lnTo>
                <a:lnTo>
                  <a:pt x="1223681" y="44833"/>
                </a:lnTo>
                <a:lnTo>
                  <a:pt x="1191851" y="18561"/>
                </a:lnTo>
                <a:lnTo>
                  <a:pt x="1152834" y="3137"/>
                </a:lnTo>
                <a:lnTo>
                  <a:pt x="1138623" y="798"/>
                </a:lnTo>
                <a:lnTo>
                  <a:pt x="11239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66559" y="6150234"/>
            <a:ext cx="1256665" cy="960119"/>
          </a:xfrm>
          <a:custGeom>
            <a:avLst/>
            <a:gdLst/>
            <a:ahLst/>
            <a:cxnLst/>
            <a:rect l="l" t="t" r="r" b="b"/>
            <a:pathLst>
              <a:path w="1256664" h="960120">
                <a:moveTo>
                  <a:pt x="0" y="133289"/>
                </a:moveTo>
                <a:lnTo>
                  <a:pt x="6936" y="90739"/>
                </a:lnTo>
                <a:lnTo>
                  <a:pt x="26235" y="53871"/>
                </a:lnTo>
                <a:lnTo>
                  <a:pt x="55629" y="24950"/>
                </a:lnTo>
                <a:lnTo>
                  <a:pt x="92852" y="6245"/>
                </a:lnTo>
                <a:lnTo>
                  <a:pt x="209458" y="0"/>
                </a:lnTo>
                <a:lnTo>
                  <a:pt x="523615" y="0"/>
                </a:lnTo>
                <a:lnTo>
                  <a:pt x="1123370" y="0"/>
                </a:lnTo>
                <a:lnTo>
                  <a:pt x="1138045" y="798"/>
                </a:lnTo>
                <a:lnTo>
                  <a:pt x="1178952" y="12107"/>
                </a:lnTo>
                <a:lnTo>
                  <a:pt x="1213423" y="35023"/>
                </a:lnTo>
                <a:lnTo>
                  <a:pt x="1239191" y="67279"/>
                </a:lnTo>
                <a:lnTo>
                  <a:pt x="1253988" y="106608"/>
                </a:lnTo>
                <a:lnTo>
                  <a:pt x="1256659" y="466496"/>
                </a:lnTo>
                <a:lnTo>
                  <a:pt x="1256659" y="666414"/>
                </a:lnTo>
                <a:lnTo>
                  <a:pt x="1255860" y="681090"/>
                </a:lnTo>
                <a:lnTo>
                  <a:pt x="1253520" y="695301"/>
                </a:lnTo>
                <a:lnTo>
                  <a:pt x="1238087" y="734312"/>
                </a:lnTo>
                <a:lnTo>
                  <a:pt x="1211800" y="766126"/>
                </a:lnTo>
                <a:lnTo>
                  <a:pt x="1176928" y="788479"/>
                </a:lnTo>
                <a:lnTo>
                  <a:pt x="1135738" y="799107"/>
                </a:lnTo>
                <a:lnTo>
                  <a:pt x="523615" y="799673"/>
                </a:lnTo>
                <a:lnTo>
                  <a:pt x="78729" y="959632"/>
                </a:lnTo>
                <a:lnTo>
                  <a:pt x="209458" y="799673"/>
                </a:lnTo>
                <a:lnTo>
                  <a:pt x="133289" y="799673"/>
                </a:lnTo>
                <a:lnTo>
                  <a:pt x="118612" y="798874"/>
                </a:lnTo>
                <a:lnTo>
                  <a:pt x="77701" y="787568"/>
                </a:lnTo>
                <a:lnTo>
                  <a:pt x="43228" y="764656"/>
                </a:lnTo>
                <a:lnTo>
                  <a:pt x="17460" y="732402"/>
                </a:lnTo>
                <a:lnTo>
                  <a:pt x="2667" y="693073"/>
                </a:lnTo>
                <a:lnTo>
                  <a:pt x="0" y="666414"/>
                </a:lnTo>
                <a:lnTo>
                  <a:pt x="0" y="466496"/>
                </a:lnTo>
                <a:lnTo>
                  <a:pt x="0" y="133289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388615" y="6251302"/>
            <a:ext cx="907415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7300"/>
              </a:lnSpc>
            </a:pPr>
            <a:r>
              <a:rPr sz="1100" b="1" spc="-5" dirty="0">
                <a:latin typeface="Calibri"/>
                <a:cs typeface="Calibri"/>
              </a:rPr>
              <a:t>9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sort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guarantee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586100" y="5145979"/>
            <a:ext cx="1257300" cy="960119"/>
          </a:xfrm>
          <a:custGeom>
            <a:avLst/>
            <a:gdLst/>
            <a:ahLst/>
            <a:cxnLst/>
            <a:rect l="l" t="t" r="r" b="b"/>
            <a:pathLst>
              <a:path w="1257300" h="960120">
                <a:moveTo>
                  <a:pt x="1123949" y="0"/>
                </a:moveTo>
                <a:lnTo>
                  <a:pt x="209549" y="0"/>
                </a:lnTo>
                <a:lnTo>
                  <a:pt x="120860" y="577"/>
                </a:lnTo>
                <a:lnTo>
                  <a:pt x="79688" y="11239"/>
                </a:lnTo>
                <a:lnTo>
                  <a:pt x="44833" y="33618"/>
                </a:lnTo>
                <a:lnTo>
                  <a:pt x="18561" y="65448"/>
                </a:lnTo>
                <a:lnTo>
                  <a:pt x="3137" y="104464"/>
                </a:lnTo>
                <a:lnTo>
                  <a:pt x="0" y="133349"/>
                </a:lnTo>
                <a:lnTo>
                  <a:pt x="0" y="666749"/>
                </a:lnTo>
                <a:lnTo>
                  <a:pt x="6271" y="707277"/>
                </a:lnTo>
                <a:lnTo>
                  <a:pt x="24996" y="744489"/>
                </a:lnTo>
                <a:lnTo>
                  <a:pt x="53927" y="773874"/>
                </a:lnTo>
                <a:lnTo>
                  <a:pt x="90800" y="793166"/>
                </a:lnTo>
                <a:lnTo>
                  <a:pt x="133349" y="800099"/>
                </a:lnTo>
                <a:lnTo>
                  <a:pt x="209549" y="800099"/>
                </a:lnTo>
                <a:lnTo>
                  <a:pt x="78760" y="960119"/>
                </a:lnTo>
                <a:lnTo>
                  <a:pt x="523859" y="800099"/>
                </a:lnTo>
                <a:lnTo>
                  <a:pt x="1136439" y="799522"/>
                </a:lnTo>
                <a:lnTo>
                  <a:pt x="1150725" y="797410"/>
                </a:lnTo>
                <a:lnTo>
                  <a:pt x="1190043" y="782591"/>
                </a:lnTo>
                <a:lnTo>
                  <a:pt x="1222288" y="756810"/>
                </a:lnTo>
                <a:lnTo>
                  <a:pt x="1245196" y="722332"/>
                </a:lnTo>
                <a:lnTo>
                  <a:pt x="1256501" y="681423"/>
                </a:lnTo>
                <a:lnTo>
                  <a:pt x="1257299" y="666749"/>
                </a:lnTo>
                <a:lnTo>
                  <a:pt x="1257299" y="466740"/>
                </a:lnTo>
                <a:lnTo>
                  <a:pt x="1256722" y="120860"/>
                </a:lnTo>
                <a:lnTo>
                  <a:pt x="1246060" y="79688"/>
                </a:lnTo>
                <a:lnTo>
                  <a:pt x="1223681" y="44833"/>
                </a:lnTo>
                <a:lnTo>
                  <a:pt x="1191851" y="18561"/>
                </a:lnTo>
                <a:lnTo>
                  <a:pt x="1152834" y="3137"/>
                </a:lnTo>
                <a:lnTo>
                  <a:pt x="1138623" y="798"/>
                </a:lnTo>
                <a:lnTo>
                  <a:pt x="11239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586100" y="5145979"/>
            <a:ext cx="1256665" cy="960119"/>
          </a:xfrm>
          <a:custGeom>
            <a:avLst/>
            <a:gdLst/>
            <a:ahLst/>
            <a:cxnLst/>
            <a:rect l="l" t="t" r="r" b="b"/>
            <a:pathLst>
              <a:path w="1256665" h="960120">
                <a:moveTo>
                  <a:pt x="0" y="133289"/>
                </a:moveTo>
                <a:lnTo>
                  <a:pt x="6936" y="90727"/>
                </a:lnTo>
                <a:lnTo>
                  <a:pt x="26235" y="53858"/>
                </a:lnTo>
                <a:lnTo>
                  <a:pt x="55629" y="24942"/>
                </a:lnTo>
                <a:lnTo>
                  <a:pt x="92852" y="6242"/>
                </a:lnTo>
                <a:lnTo>
                  <a:pt x="209428" y="0"/>
                </a:lnTo>
                <a:lnTo>
                  <a:pt x="523615" y="0"/>
                </a:lnTo>
                <a:lnTo>
                  <a:pt x="1123370" y="0"/>
                </a:lnTo>
                <a:lnTo>
                  <a:pt x="1138045" y="798"/>
                </a:lnTo>
                <a:lnTo>
                  <a:pt x="1178952" y="12103"/>
                </a:lnTo>
                <a:lnTo>
                  <a:pt x="1213423" y="35012"/>
                </a:lnTo>
                <a:lnTo>
                  <a:pt x="1239191" y="67265"/>
                </a:lnTo>
                <a:lnTo>
                  <a:pt x="1253988" y="106599"/>
                </a:lnTo>
                <a:lnTo>
                  <a:pt x="1256659" y="466465"/>
                </a:lnTo>
                <a:lnTo>
                  <a:pt x="1256659" y="666414"/>
                </a:lnTo>
                <a:lnTo>
                  <a:pt x="1255860" y="681090"/>
                </a:lnTo>
                <a:lnTo>
                  <a:pt x="1253520" y="695301"/>
                </a:lnTo>
                <a:lnTo>
                  <a:pt x="1238087" y="734312"/>
                </a:lnTo>
                <a:lnTo>
                  <a:pt x="1211800" y="766126"/>
                </a:lnTo>
                <a:lnTo>
                  <a:pt x="1176928" y="788479"/>
                </a:lnTo>
                <a:lnTo>
                  <a:pt x="1135738" y="799107"/>
                </a:lnTo>
                <a:lnTo>
                  <a:pt x="523615" y="799673"/>
                </a:lnTo>
                <a:lnTo>
                  <a:pt x="78729" y="959632"/>
                </a:lnTo>
                <a:lnTo>
                  <a:pt x="209428" y="799673"/>
                </a:lnTo>
                <a:lnTo>
                  <a:pt x="133289" y="799673"/>
                </a:lnTo>
                <a:lnTo>
                  <a:pt x="118612" y="798874"/>
                </a:lnTo>
                <a:lnTo>
                  <a:pt x="77701" y="787568"/>
                </a:lnTo>
                <a:lnTo>
                  <a:pt x="43228" y="764656"/>
                </a:lnTo>
                <a:lnTo>
                  <a:pt x="17460" y="732402"/>
                </a:lnTo>
                <a:lnTo>
                  <a:pt x="2667" y="693073"/>
                </a:lnTo>
                <a:lnTo>
                  <a:pt x="0" y="666414"/>
                </a:lnTo>
                <a:lnTo>
                  <a:pt x="0" y="466465"/>
                </a:lnTo>
                <a:lnTo>
                  <a:pt x="0" y="133289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708400" y="5248509"/>
            <a:ext cx="806450" cy="556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300"/>
              </a:lnSpc>
            </a:pPr>
            <a:r>
              <a:rPr sz="1100" b="1" spc="-5" dirty="0">
                <a:latin typeface="Calibri"/>
                <a:cs typeface="Calibri"/>
              </a:rPr>
              <a:t>10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We’r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completel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satisfied.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45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46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880872" y="899170"/>
            <a:ext cx="5797550" cy="256540"/>
          </a:xfrm>
          <a:prstGeom prst="rect">
            <a:avLst/>
          </a:prstGeom>
          <a:solidFill>
            <a:srgbClr val="DAEEF3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100" b="1" spc="20" dirty="0">
                <a:latin typeface="Calibri"/>
                <a:cs typeface="Calibri"/>
              </a:rPr>
              <a:t>Exerc</a:t>
            </a:r>
            <a:r>
              <a:rPr sz="1100" b="1" spc="10" dirty="0">
                <a:latin typeface="Calibri"/>
                <a:cs typeface="Calibri"/>
              </a:rPr>
              <a:t>i</a:t>
            </a:r>
            <a:r>
              <a:rPr sz="1100" b="1" spc="20" dirty="0">
                <a:latin typeface="Calibri"/>
                <a:cs typeface="Calibri"/>
              </a:rPr>
              <a:t>se</a:t>
            </a:r>
            <a:r>
              <a:rPr sz="1100" b="1" spc="-5" dirty="0">
                <a:latin typeface="Times New Roman"/>
                <a:cs typeface="Times New Roman"/>
              </a:rPr>
              <a:t> </a:t>
            </a:r>
            <a:r>
              <a:rPr sz="1100" b="1" spc="20" dirty="0">
                <a:latin typeface="Calibri"/>
                <a:cs typeface="Calibri"/>
              </a:rPr>
              <a:t>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460" y="1237338"/>
            <a:ext cx="5767070" cy="3589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65785">
              <a:lnSpc>
                <a:spcPct val="152700"/>
              </a:lnSpc>
            </a:pP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loo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languag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point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Exercis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8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whic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hel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languag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diplomatic.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1250">
              <a:latin typeface="Times New Roman"/>
              <a:cs typeface="Times New Roman"/>
            </a:endParaRPr>
          </a:p>
          <a:p>
            <a:pPr marL="494030" indent="-228600">
              <a:lnSpc>
                <a:spcPct val="100000"/>
              </a:lnSpc>
              <a:buFont typeface="Calibri"/>
              <a:buAutoNum type="arabicPeriod"/>
              <a:tabLst>
                <a:tab pos="494030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purpos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expression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"</a:t>
            </a:r>
            <a:r>
              <a:rPr sz="1100" i="1" spc="-5" dirty="0">
                <a:latin typeface="Calibri"/>
                <a:cs typeface="Calibri"/>
              </a:rPr>
              <a:t>unfortunatel</a:t>
            </a:r>
            <a:r>
              <a:rPr sz="1100" i="1" dirty="0">
                <a:latin typeface="Calibri"/>
                <a:cs typeface="Calibri"/>
              </a:rPr>
              <a:t>y</a:t>
            </a:r>
            <a:r>
              <a:rPr sz="1100" i="1" spc="-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I'</a:t>
            </a:r>
            <a:r>
              <a:rPr sz="1100" i="1" dirty="0">
                <a:latin typeface="Calibri"/>
                <a:cs typeface="Calibri"/>
              </a:rPr>
              <a:t>m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afraid"</a:t>
            </a:r>
            <a:r>
              <a:rPr sz="1100" i="1" spc="-9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494030" marR="409575" indent="-228600">
              <a:lnSpc>
                <a:spcPct val="152700"/>
              </a:lnSpc>
              <a:buFont typeface="Calibri"/>
              <a:buAutoNum type="arabicPeriod"/>
              <a:tabLst>
                <a:tab pos="494030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differenc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betwee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"</a:t>
            </a:r>
            <a:r>
              <a:rPr sz="1100" i="1" spc="-5" dirty="0">
                <a:latin typeface="Calibri"/>
                <a:cs typeface="Calibri"/>
              </a:rPr>
              <a:t>unhapp</a:t>
            </a:r>
            <a:r>
              <a:rPr sz="1100" i="1" dirty="0">
                <a:latin typeface="Calibri"/>
                <a:cs typeface="Calibri"/>
              </a:rPr>
              <a:t>y</a:t>
            </a:r>
            <a:r>
              <a:rPr sz="1100" i="1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no</a:t>
            </a:r>
            <a:r>
              <a:rPr sz="1100" i="1" dirty="0">
                <a:latin typeface="Calibri"/>
                <a:cs typeface="Calibri"/>
              </a:rPr>
              <a:t>t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ver</a:t>
            </a:r>
            <a:r>
              <a:rPr sz="1100" i="1" dirty="0">
                <a:latin typeface="Calibri"/>
                <a:cs typeface="Calibri"/>
              </a:rPr>
              <a:t>y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happy</a:t>
            </a:r>
            <a:r>
              <a:rPr sz="1100" i="1" spc="-50" dirty="0">
                <a:latin typeface="Calibri"/>
                <a:cs typeface="Calibri"/>
              </a:rPr>
              <a:t>,</a:t>
            </a:r>
            <a:r>
              <a:rPr sz="1100" i="1" spc="-5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dissatisfie</a:t>
            </a:r>
            <a:r>
              <a:rPr sz="1100" i="1" dirty="0">
                <a:latin typeface="Calibri"/>
                <a:cs typeface="Calibri"/>
              </a:rPr>
              <a:t>d</a:t>
            </a:r>
            <a:r>
              <a:rPr sz="1100" i="1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not</a:t>
            </a:r>
            <a:r>
              <a:rPr sz="1100" i="1" spc="-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completel</a:t>
            </a:r>
            <a:r>
              <a:rPr sz="1100" i="1" dirty="0">
                <a:latin typeface="Calibri"/>
                <a:cs typeface="Calibri"/>
              </a:rPr>
              <a:t>y</a:t>
            </a:r>
            <a:r>
              <a:rPr sz="1100" i="1" spc="-6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satisfied"</a:t>
            </a:r>
            <a:r>
              <a:rPr sz="1100" i="1" spc="-90" dirty="0">
                <a:latin typeface="Calibri"/>
                <a:cs typeface="Calibri"/>
              </a:rPr>
              <a:t>?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Notic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pattern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change</a:t>
            </a:r>
            <a:r>
              <a:rPr sz="1100" dirty="0">
                <a:latin typeface="Calibri"/>
                <a:cs typeface="Calibri"/>
              </a:rPr>
              <a:t>: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"</a:t>
            </a:r>
            <a:r>
              <a:rPr sz="1100" i="1" spc="-5" dirty="0">
                <a:latin typeface="Calibri"/>
                <a:cs typeface="Calibri"/>
              </a:rPr>
              <a:t>bad</a:t>
            </a:r>
            <a:r>
              <a:rPr sz="1100" i="1" spc="-50" dirty="0">
                <a:latin typeface="Calibri"/>
                <a:cs typeface="Calibri"/>
              </a:rPr>
              <a:t>,</a:t>
            </a:r>
            <a:r>
              <a:rPr sz="1100" i="1" spc="-5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unprofitable</a:t>
            </a:r>
            <a:r>
              <a:rPr sz="1100" i="1" spc="-50" dirty="0">
                <a:latin typeface="Calibri"/>
                <a:cs typeface="Calibri"/>
              </a:rPr>
              <a:t>,</a:t>
            </a:r>
            <a:r>
              <a:rPr sz="1100" i="1" spc="-5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unpopular</a:t>
            </a:r>
            <a:r>
              <a:rPr sz="1100" i="1" spc="-50" dirty="0">
                <a:latin typeface="Calibri"/>
                <a:cs typeface="Calibri"/>
              </a:rPr>
              <a:t>,</a:t>
            </a:r>
            <a:r>
              <a:rPr sz="1100" i="1" spc="-5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false"</a:t>
            </a:r>
            <a:r>
              <a:rPr sz="1100" i="1" spc="-9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493395" marR="5080" indent="-227965">
              <a:lnSpc>
                <a:spcPct val="152700"/>
              </a:lnSpc>
              <a:buFont typeface="Calibri"/>
              <a:buAutoNum type="arabicPeriod"/>
              <a:tabLst>
                <a:tab pos="494030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effec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usin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"</a:t>
            </a:r>
            <a:r>
              <a:rPr sz="1100" i="1" spc="-5" dirty="0">
                <a:latin typeface="Calibri"/>
                <a:cs typeface="Calibri"/>
              </a:rPr>
              <a:t>would</a:t>
            </a:r>
            <a:r>
              <a:rPr sz="1100" i="1" dirty="0">
                <a:latin typeface="Calibri"/>
                <a:cs typeface="Calibri"/>
              </a:rPr>
              <a:t>"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sentence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1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9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Exercis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9</a:t>
            </a:r>
            <a:r>
              <a:rPr sz="1100" dirty="0">
                <a:latin typeface="Calibri"/>
                <a:cs typeface="Calibri"/>
              </a:rPr>
              <a:t>?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differenc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betwee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"</a:t>
            </a:r>
            <a:r>
              <a:rPr sz="1100" i="1" spc="-5" dirty="0">
                <a:latin typeface="Calibri"/>
                <a:cs typeface="Calibri"/>
              </a:rPr>
              <a:t>that'</a:t>
            </a:r>
            <a:r>
              <a:rPr sz="1100" i="1" dirty="0">
                <a:latin typeface="Calibri"/>
                <a:cs typeface="Calibri"/>
              </a:rPr>
              <a:t>s</a:t>
            </a:r>
            <a:r>
              <a:rPr sz="1100" i="1" spc="-6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a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problem</a:t>
            </a:r>
            <a:r>
              <a:rPr sz="1100" i="1" spc="-50" dirty="0">
                <a:latin typeface="Calibri"/>
                <a:cs typeface="Calibri"/>
              </a:rPr>
              <a:t>,</a:t>
            </a:r>
            <a:r>
              <a:rPr sz="1100" i="1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tha</a:t>
            </a:r>
            <a:r>
              <a:rPr sz="1100" i="1" dirty="0">
                <a:latin typeface="Calibri"/>
                <a:cs typeface="Calibri"/>
              </a:rPr>
              <a:t>t</a:t>
            </a:r>
            <a:r>
              <a:rPr sz="1100" i="1" spc="-6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woul</a:t>
            </a:r>
            <a:r>
              <a:rPr sz="1100" i="1" dirty="0">
                <a:latin typeface="Calibri"/>
                <a:cs typeface="Calibri"/>
              </a:rPr>
              <a:t>d</a:t>
            </a:r>
            <a:r>
              <a:rPr sz="1100" i="1" spc="-6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b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a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problem"</a:t>
            </a:r>
            <a:r>
              <a:rPr sz="1100" i="1" spc="-90" dirty="0">
                <a:latin typeface="Calibri"/>
                <a:cs typeface="Calibri"/>
              </a:rPr>
              <a:t>?</a:t>
            </a:r>
            <a:r>
              <a:rPr sz="1100" i="1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Notic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"w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woul</a:t>
            </a:r>
            <a:r>
              <a:rPr sz="1100" i="1" dirty="0">
                <a:latin typeface="Calibri"/>
                <a:cs typeface="Calibri"/>
              </a:rPr>
              <a:t>d</a:t>
            </a:r>
            <a:r>
              <a:rPr sz="1100" i="1" spc="-6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be</a:t>
            </a:r>
            <a:r>
              <a:rPr sz="1100" i="1" spc="-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unabl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</a:t>
            </a:r>
            <a:r>
              <a:rPr sz="1100" dirty="0">
                <a:latin typeface="Calibri"/>
                <a:cs typeface="Calibri"/>
              </a:rPr>
              <a:t>"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instea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"w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can’t"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462280" marR="24765" indent="-196850">
              <a:lnSpc>
                <a:spcPct val="150900"/>
              </a:lnSpc>
              <a:spcBef>
                <a:spcPts val="25"/>
              </a:spcBef>
              <a:buFont typeface="Calibri"/>
              <a:buAutoNum type="arabicPeriod"/>
              <a:tabLst>
                <a:tab pos="494030" algn="l"/>
              </a:tabLst>
            </a:pPr>
            <a:r>
              <a:rPr sz="1100" spc="-5" dirty="0">
                <a:latin typeface="Calibri"/>
                <a:cs typeface="Calibri"/>
              </a:rPr>
              <a:t>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word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Calibri"/>
                <a:cs typeface="Calibri"/>
              </a:rPr>
              <a:t>"</a:t>
            </a:r>
            <a:r>
              <a:rPr sz="1100" i="1" spc="-5" dirty="0">
                <a:latin typeface="Calibri"/>
                <a:cs typeface="Calibri"/>
              </a:rPr>
              <a:t>quite</a:t>
            </a:r>
            <a:r>
              <a:rPr sz="1100" i="1" spc="-50" dirty="0">
                <a:latin typeface="Calibri"/>
                <a:cs typeface="Calibri"/>
              </a:rPr>
              <a:t>,</a:t>
            </a:r>
            <a:r>
              <a:rPr sz="1100" i="1" spc="-5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rather</a:t>
            </a:r>
            <a:r>
              <a:rPr sz="1100" i="1" spc="-50" dirty="0">
                <a:latin typeface="Calibri"/>
                <a:cs typeface="Calibri"/>
              </a:rPr>
              <a:t>,</a:t>
            </a:r>
            <a:r>
              <a:rPr sz="1100" i="1" spc="-50" dirty="0">
                <a:latin typeface="Times New Roman"/>
                <a:cs typeface="Times New Roman"/>
              </a:rPr>
              <a:t> </a:t>
            </a:r>
            <a:r>
              <a:rPr sz="1100" i="1" spc="-65" dirty="0">
                <a:latin typeface="Calibri"/>
                <a:cs typeface="Calibri"/>
              </a:rPr>
              <a:t>s</a:t>
            </a:r>
            <a:r>
              <a:rPr sz="1100" i="1" spc="-40" dirty="0">
                <a:latin typeface="Calibri"/>
                <a:cs typeface="Calibri"/>
              </a:rPr>
              <a:t>l</a:t>
            </a:r>
            <a:r>
              <a:rPr sz="1100" i="1" spc="-5" dirty="0">
                <a:latin typeface="Calibri"/>
                <a:cs typeface="Calibri"/>
              </a:rPr>
              <a:t>ightly</a:t>
            </a:r>
            <a:r>
              <a:rPr sz="1100" i="1" spc="-50" dirty="0">
                <a:latin typeface="Calibri"/>
                <a:cs typeface="Calibri"/>
              </a:rPr>
              <a:t>,</a:t>
            </a:r>
            <a:r>
              <a:rPr sz="1100" i="1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somewha</a:t>
            </a:r>
            <a:r>
              <a:rPr sz="1100" i="1" dirty="0">
                <a:latin typeface="Calibri"/>
                <a:cs typeface="Calibri"/>
              </a:rPr>
              <a:t>t</a:t>
            </a:r>
            <a:r>
              <a:rPr sz="1100" i="1" spc="-75" dirty="0">
                <a:latin typeface="Calibri"/>
                <a:cs typeface="Calibri"/>
              </a:rPr>
              <a:t>"</a:t>
            </a:r>
            <a:r>
              <a:rPr sz="1100" i="1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chang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effec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say?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kno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othe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word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these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494030" indent="-228600">
              <a:lnSpc>
                <a:spcPct val="100000"/>
              </a:lnSpc>
              <a:spcBef>
                <a:spcPts val="695"/>
              </a:spcBef>
              <a:buFont typeface="Calibri"/>
              <a:buAutoNum type="arabicPeriod"/>
              <a:tabLst>
                <a:tab pos="494665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differenc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betwee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"</a:t>
            </a:r>
            <a:r>
              <a:rPr sz="1100" i="1" spc="-5" dirty="0">
                <a:latin typeface="Calibri"/>
                <a:cs typeface="Calibri"/>
              </a:rPr>
              <a:t>Yo</a:t>
            </a:r>
            <a:r>
              <a:rPr sz="1100" i="1" dirty="0">
                <a:latin typeface="Calibri"/>
                <a:cs typeface="Calibri"/>
              </a:rPr>
              <a:t>u</a:t>
            </a:r>
            <a:r>
              <a:rPr sz="1100" i="1" spc="-6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sai</a:t>
            </a:r>
            <a:r>
              <a:rPr sz="1100" i="1" dirty="0">
                <a:latin typeface="Calibri"/>
                <a:cs typeface="Calibri"/>
              </a:rPr>
              <a:t>d</a:t>
            </a:r>
            <a:r>
              <a:rPr sz="1100" i="1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W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understood</a:t>
            </a:r>
            <a:r>
              <a:rPr sz="1100" i="1" dirty="0">
                <a:latin typeface="Calibri"/>
                <a:cs typeface="Calibri"/>
              </a:rPr>
              <a:t>"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d-8?</a:t>
            </a:r>
            <a:endParaRPr sz="1100">
              <a:latin typeface="Calibri"/>
              <a:cs typeface="Calibri"/>
            </a:endParaRPr>
          </a:p>
          <a:p>
            <a:pPr marL="494030" indent="-228600">
              <a:lnSpc>
                <a:spcPct val="100000"/>
              </a:lnSpc>
              <a:spcBef>
                <a:spcPts val="695"/>
              </a:spcBef>
              <a:buFont typeface="Calibri"/>
              <a:buAutoNum type="arabicPeriod"/>
              <a:tabLst>
                <a:tab pos="494665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effec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usin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"</a:t>
            </a:r>
            <a:r>
              <a:rPr sz="1100" i="1" spc="-5" dirty="0">
                <a:latin typeface="Calibri"/>
                <a:cs typeface="Calibri"/>
              </a:rPr>
              <a:t>seem</a:t>
            </a:r>
            <a:r>
              <a:rPr sz="1100" i="1" dirty="0">
                <a:latin typeface="Calibri"/>
                <a:cs typeface="Calibri"/>
              </a:rPr>
              <a:t>"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sentenc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7</a:t>
            </a:r>
            <a:r>
              <a:rPr sz="1100" i="1" spc="-90" dirty="0">
                <a:latin typeface="Calibri"/>
                <a:cs typeface="Calibri"/>
              </a:rPr>
              <a:t>?</a:t>
            </a:r>
            <a:r>
              <a:rPr sz="1100" i="1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Writ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anothe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sentenc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usin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see</a:t>
            </a:r>
            <a:r>
              <a:rPr sz="1100" i="1" dirty="0">
                <a:latin typeface="Calibri"/>
                <a:cs typeface="Calibri"/>
              </a:rPr>
              <a:t>m</a:t>
            </a:r>
            <a:endParaRPr sz="1100">
              <a:latin typeface="Calibri"/>
              <a:cs typeface="Calibri"/>
            </a:endParaRPr>
          </a:p>
          <a:p>
            <a:pPr marL="494030">
              <a:lnSpc>
                <a:spcPct val="100000"/>
              </a:lnSpc>
              <a:spcBef>
                <a:spcPts val="695"/>
              </a:spcBef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simila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way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0872" y="5166370"/>
            <a:ext cx="5797550" cy="170815"/>
          </a:xfrm>
          <a:prstGeom prst="rect">
            <a:avLst/>
          </a:prstGeom>
          <a:solidFill>
            <a:srgbClr val="DAEEF3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100" b="1" spc="20" dirty="0">
                <a:latin typeface="Calibri"/>
                <a:cs typeface="Calibri"/>
              </a:rPr>
              <a:t>Exerc</a:t>
            </a:r>
            <a:r>
              <a:rPr sz="1100" b="1" spc="10" dirty="0">
                <a:latin typeface="Calibri"/>
                <a:cs typeface="Calibri"/>
              </a:rPr>
              <a:t>i</a:t>
            </a:r>
            <a:r>
              <a:rPr sz="1100" b="1" spc="20" dirty="0">
                <a:latin typeface="Calibri"/>
                <a:cs typeface="Calibri"/>
              </a:rPr>
              <a:t>se</a:t>
            </a:r>
            <a:r>
              <a:rPr sz="1100" b="1" spc="-5" dirty="0">
                <a:latin typeface="Times New Roman"/>
                <a:cs typeface="Times New Roman"/>
              </a:rPr>
              <a:t> </a:t>
            </a:r>
            <a:r>
              <a:rPr sz="1100" b="1" spc="20" dirty="0">
                <a:latin typeface="Calibri"/>
                <a:cs typeface="Calibri"/>
              </a:rPr>
              <a:t>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6308" y="5355189"/>
            <a:ext cx="5786755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7300"/>
              </a:lnSpc>
            </a:pP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chang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followin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rathe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direc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remark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whic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diplomatic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word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bracket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hel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14724" y="5876339"/>
            <a:ext cx="2418715" cy="1735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Calibri"/>
              <a:buAutoNum type="arabicParenR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sai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good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thei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way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5"/>
              </a:spcBef>
              <a:buFont typeface="Calibri"/>
              <a:buAutoNum type="arabicParenR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We'r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unhapp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it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40"/>
              </a:spcBef>
              <a:buFont typeface="Calibri"/>
              <a:buAutoNum type="arabicParenR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That'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ba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idea.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5"/>
              </a:spcBef>
              <a:buFont typeface="Calibri"/>
              <a:buAutoNum type="arabicParenR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inconvenient.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5"/>
              </a:spcBef>
              <a:buFont typeface="Calibri"/>
              <a:buAutoNum type="arabicParenR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can'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accep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offer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240"/>
              </a:spcBef>
              <a:buFont typeface="Calibri"/>
              <a:buAutoNum type="arabicParenR"/>
              <a:tabLst>
                <a:tab pos="241300" algn="l"/>
              </a:tabLst>
            </a:pP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bigge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discount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5"/>
              </a:spcBef>
              <a:buFont typeface="Calibri"/>
              <a:buAutoNum type="arabicParenR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product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ver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expensive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5"/>
              </a:spcBef>
              <a:buFont typeface="Calibri"/>
              <a:buAutoNum type="arabicParenR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mus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reac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agreemen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today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40"/>
              </a:spcBef>
              <a:buFont typeface="Calibri"/>
              <a:buAutoNum type="arabicParenR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It'l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unmarketable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86568" y="5876339"/>
            <a:ext cx="2084705" cy="2716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(understood</a:t>
            </a:r>
            <a:r>
              <a:rPr sz="1100" dirty="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12700" marR="877569">
              <a:lnSpc>
                <a:spcPts val="1560"/>
              </a:lnSpc>
              <a:spcBef>
                <a:spcPts val="65"/>
              </a:spcBef>
            </a:pPr>
            <a:r>
              <a:rPr sz="1100" spc="-5" dirty="0">
                <a:latin typeface="Calibri"/>
                <a:cs typeface="Calibri"/>
              </a:rPr>
              <a:t>(sorr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/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very</a:t>
            </a:r>
            <a:r>
              <a:rPr sz="1100" dirty="0">
                <a:latin typeface="Calibri"/>
                <a:cs typeface="Calibri"/>
              </a:rPr>
              <a:t>)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(migh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/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very</a:t>
            </a:r>
            <a:r>
              <a:rPr sz="1100" dirty="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-5" dirty="0">
                <a:latin typeface="Calibri"/>
                <a:cs typeface="Calibri"/>
              </a:rPr>
              <a:t>(afrai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/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migh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/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very</a:t>
            </a:r>
            <a:r>
              <a:rPr sz="1100" dirty="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100" spc="-5" dirty="0">
                <a:latin typeface="Calibri"/>
                <a:cs typeface="Calibri"/>
              </a:rPr>
              <a:t>(unfortunatel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/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unable</a:t>
            </a:r>
            <a:r>
              <a:rPr sz="1100" dirty="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12700" marR="1069975">
              <a:lnSpc>
                <a:spcPct val="116300"/>
              </a:lnSpc>
              <a:spcBef>
                <a:spcPts val="25"/>
              </a:spcBef>
            </a:pPr>
            <a:r>
              <a:rPr sz="1100" spc="-5" dirty="0">
                <a:latin typeface="Calibri"/>
                <a:cs typeface="Calibri"/>
              </a:rPr>
              <a:t>(hopin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/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slightly</a:t>
            </a:r>
            <a:r>
              <a:rPr sz="1100" dirty="0">
                <a:latin typeface="Calibri"/>
                <a:cs typeface="Calibri"/>
              </a:rPr>
              <a:t>)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(see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/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rather)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100" spc="-5" dirty="0">
                <a:latin typeface="Calibri"/>
                <a:cs typeface="Calibri"/>
              </a:rPr>
              <a:t>(actua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5" dirty="0">
                <a:latin typeface="Calibri"/>
                <a:cs typeface="Calibri"/>
              </a:rPr>
              <a:t>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/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rathe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hoping)</a:t>
            </a:r>
            <a:endParaRPr sz="1100">
              <a:latin typeface="Calibri"/>
              <a:cs typeface="Calibri"/>
            </a:endParaRPr>
          </a:p>
          <a:p>
            <a:pPr marL="12700" marR="137795" indent="-635">
              <a:lnSpc>
                <a:spcPct val="116300"/>
              </a:lnSpc>
              <a:spcBef>
                <a:spcPts val="25"/>
              </a:spcBef>
            </a:pPr>
            <a:r>
              <a:rPr sz="1100" spc="-5" dirty="0">
                <a:latin typeface="Calibri"/>
                <a:cs typeface="Calibri"/>
              </a:rPr>
              <a:t>(unfortunatel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/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/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very</a:t>
            </a:r>
            <a:r>
              <a:rPr sz="1100" dirty="0">
                <a:latin typeface="Calibri"/>
                <a:cs typeface="Calibri"/>
              </a:rPr>
              <a:t>)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(afrai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/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migh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/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slight)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100" spc="-5" dirty="0">
                <a:latin typeface="Calibri"/>
                <a:cs typeface="Calibri"/>
              </a:rPr>
              <a:t>(actuall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/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appreciat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/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littl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more</a:t>
            </a:r>
            <a:r>
              <a:rPr sz="1100" dirty="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12700" marR="113664" indent="-635">
              <a:lnSpc>
                <a:spcPct val="117300"/>
              </a:lnSpc>
              <a:spcBef>
                <a:spcPts val="10"/>
              </a:spcBef>
            </a:pPr>
            <a:r>
              <a:rPr sz="1100" spc="-5" dirty="0">
                <a:latin typeface="Calibri"/>
                <a:cs typeface="Calibri"/>
              </a:rPr>
              <a:t>(respec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/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don'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see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/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quit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how</a:t>
            </a:r>
            <a:r>
              <a:rPr sz="1100" dirty="0">
                <a:latin typeface="Calibri"/>
                <a:cs typeface="Calibri"/>
              </a:rPr>
              <a:t>)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(sur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/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don'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/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remind)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(afrai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/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don'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see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/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ver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far)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14989" y="7640862"/>
            <a:ext cx="2759710" cy="952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buFont typeface="Calibri"/>
              <a:buAutoNum type="arabicParenR" startAt="10"/>
              <a:tabLst>
                <a:tab pos="241300" algn="l"/>
              </a:tabLst>
            </a:pPr>
            <a:r>
              <a:rPr sz="1100" spc="-5" dirty="0">
                <a:latin typeface="Calibri"/>
                <a:cs typeface="Calibri"/>
              </a:rPr>
              <a:t>Ther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delay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5"/>
              </a:spcBef>
              <a:buFont typeface="Calibri"/>
              <a:buAutoNum type="arabicParenR" startAt="10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mus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time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40"/>
              </a:spcBef>
              <a:buFont typeface="Calibri"/>
              <a:buAutoNum type="arabicParenR" startAt="10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don'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understan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importan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is.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5"/>
              </a:spcBef>
              <a:buFont typeface="Calibri"/>
              <a:buAutoNum type="arabicParenR" startAt="10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Don'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forge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term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contract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40"/>
              </a:spcBef>
              <a:buFont typeface="Calibri"/>
              <a:buAutoNum type="arabicParenR" startAt="10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We'r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gettin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nowhere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47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880872" y="899170"/>
            <a:ext cx="5797550" cy="256540"/>
          </a:xfrm>
          <a:prstGeom prst="rect">
            <a:avLst/>
          </a:prstGeom>
          <a:solidFill>
            <a:srgbClr val="FDE9D9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  <a:tabLst>
                <a:tab pos="288290" algn="l"/>
              </a:tabLst>
            </a:pPr>
            <a:r>
              <a:rPr sz="1100" b="1" spc="-5" dirty="0">
                <a:solidFill>
                  <a:srgbClr val="984806"/>
                </a:solidFill>
                <a:latin typeface="Calibri"/>
                <a:cs typeface="Calibri"/>
              </a:rPr>
              <a:t>4</a:t>
            </a:r>
            <a:r>
              <a:rPr sz="1100" b="1" dirty="0">
                <a:solidFill>
                  <a:srgbClr val="984806"/>
                </a:solidFill>
                <a:latin typeface="Calibri"/>
                <a:cs typeface="Calibri"/>
              </a:rPr>
              <a:t>.</a:t>
            </a:r>
            <a:r>
              <a:rPr sz="1100" b="1" dirty="0">
                <a:solidFill>
                  <a:srgbClr val="984806"/>
                </a:solidFill>
                <a:latin typeface="Times New Roman"/>
                <a:cs typeface="Times New Roman"/>
              </a:rPr>
              <a:t>	</a:t>
            </a:r>
            <a:r>
              <a:rPr sz="1100" b="1" spc="-5" dirty="0">
                <a:solidFill>
                  <a:srgbClr val="984806"/>
                </a:solidFill>
                <a:latin typeface="Calibri"/>
                <a:cs typeface="Calibri"/>
              </a:rPr>
              <a:t>Talkin</a:t>
            </a:r>
            <a:r>
              <a:rPr sz="1100" b="1" dirty="0">
                <a:solidFill>
                  <a:srgbClr val="984806"/>
                </a:solidFill>
                <a:latin typeface="Calibri"/>
                <a:cs typeface="Calibri"/>
              </a:rPr>
              <a:t>g</a:t>
            </a:r>
            <a:r>
              <a:rPr sz="1100" b="1" spc="-30" dirty="0">
                <a:solidFill>
                  <a:srgbClr val="984806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984806"/>
                </a:solidFill>
                <a:latin typeface="Calibri"/>
                <a:cs typeface="Calibri"/>
              </a:rPr>
              <a:t>o</a:t>
            </a:r>
            <a:r>
              <a:rPr sz="1100" b="1" dirty="0">
                <a:solidFill>
                  <a:srgbClr val="984806"/>
                </a:solidFill>
                <a:latin typeface="Calibri"/>
                <a:cs typeface="Calibri"/>
              </a:rPr>
              <a:t>n</a:t>
            </a:r>
            <a:r>
              <a:rPr sz="1100" b="1" spc="-30" dirty="0">
                <a:solidFill>
                  <a:srgbClr val="984806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984806"/>
                </a:solidFill>
                <a:latin typeface="Calibri"/>
                <a:cs typeface="Calibri"/>
              </a:rPr>
              <a:t>th</a:t>
            </a:r>
            <a:r>
              <a:rPr sz="1100" b="1" dirty="0">
                <a:solidFill>
                  <a:srgbClr val="984806"/>
                </a:solidFill>
                <a:latin typeface="Calibri"/>
                <a:cs typeface="Calibri"/>
              </a:rPr>
              <a:t>e</a:t>
            </a:r>
            <a:r>
              <a:rPr sz="1100" b="1" spc="-30" dirty="0">
                <a:solidFill>
                  <a:srgbClr val="984806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984806"/>
                </a:solidFill>
                <a:latin typeface="Calibri"/>
                <a:cs typeface="Calibri"/>
              </a:rPr>
              <a:t>Phon</a:t>
            </a:r>
            <a:r>
              <a:rPr sz="1100" b="1" dirty="0">
                <a:solidFill>
                  <a:srgbClr val="984806"/>
                </a:solidFill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460" y="1167221"/>
            <a:ext cx="5786755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52700"/>
              </a:lnSpc>
            </a:pP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probab</a:t>
            </a:r>
            <a:r>
              <a:rPr sz="1100" dirty="0">
                <a:latin typeface="Calibri"/>
                <a:cs typeface="Calibri"/>
              </a:rPr>
              <a:t>ly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use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informa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call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famil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friends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call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companies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however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specia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rule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convention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apply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forma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call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thre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rule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influenc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choic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words: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6461" y="1935751"/>
            <a:ext cx="607695" cy="699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Symbol"/>
                <a:cs typeface="Symbol"/>
              </a:rPr>
              <a:t></a:t>
            </a:r>
            <a:r>
              <a:rPr sz="1100" b="1" spc="-5" dirty="0">
                <a:latin typeface="Calibri"/>
                <a:cs typeface="Calibri"/>
              </a:rPr>
              <a:t>B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brie</a:t>
            </a:r>
            <a:r>
              <a:rPr sz="1100" b="1" dirty="0">
                <a:latin typeface="Calibri"/>
                <a:cs typeface="Calibri"/>
              </a:rPr>
              <a:t>f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100" spc="-5" dirty="0">
                <a:latin typeface="Symbol"/>
                <a:cs typeface="Symbol"/>
              </a:rPr>
              <a:t></a:t>
            </a:r>
            <a:r>
              <a:rPr sz="1100" b="1" spc="-5" dirty="0">
                <a:latin typeface="Calibri"/>
                <a:cs typeface="Calibri"/>
              </a:rPr>
              <a:t>B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clear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100" spc="-5" dirty="0">
                <a:latin typeface="Symbol"/>
                <a:cs typeface="Symbol"/>
              </a:rPr>
              <a:t></a:t>
            </a:r>
            <a:r>
              <a:rPr sz="1100" b="1" spc="-5" dirty="0">
                <a:latin typeface="Calibri"/>
                <a:cs typeface="Calibri"/>
              </a:rPr>
              <a:t>B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polit</a:t>
            </a:r>
            <a:r>
              <a:rPr sz="1100" b="1" dirty="0"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00755" y="1941450"/>
            <a:ext cx="4225925" cy="693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Calibri"/>
                <a:cs typeface="Calibri"/>
              </a:rPr>
              <a:t>→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wast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receiver’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time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/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calling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100" b="1" dirty="0">
                <a:latin typeface="Calibri"/>
                <a:cs typeface="Calibri"/>
              </a:rPr>
              <a:t>→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Explai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backgroun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purpos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call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100" b="1" dirty="0">
                <a:latin typeface="Calibri"/>
                <a:cs typeface="Calibri"/>
              </a:rPr>
              <a:t>→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Recogniz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receiver’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poin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view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6318" y="2724788"/>
            <a:ext cx="5785485" cy="934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52700"/>
              </a:lnSpc>
            </a:pPr>
            <a:r>
              <a:rPr sz="1100" spc="-5" dirty="0">
                <a:latin typeface="Calibri"/>
                <a:cs typeface="Calibri"/>
              </a:rPr>
              <a:t>Thes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rule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sometime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conflict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brief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confus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receive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appear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impolite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balanc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thre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rules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difficul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call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call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peopl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know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Usually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purpos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reques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informatio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meeting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kin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divide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section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accordin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functio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eac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serve</a:t>
            </a:r>
            <a:r>
              <a:rPr sz="1100" spc="-10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6322" y="4004892"/>
            <a:ext cx="119253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1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Locat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perso</a:t>
            </a:r>
            <a:r>
              <a:rPr sz="1100" dirty="0">
                <a:latin typeface="Calibri"/>
                <a:cs typeface="Calibri"/>
              </a:rPr>
              <a:t>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57983" y="4004892"/>
            <a:ext cx="95885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2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reques</a:t>
            </a:r>
            <a:r>
              <a:rPr sz="1100" dirty="0"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29631" y="4004892"/>
            <a:ext cx="126428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3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arrangemen</a:t>
            </a:r>
            <a:r>
              <a:rPr sz="1100" dirty="0"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58505" y="4004892"/>
            <a:ext cx="918844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4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Clos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cal</a:t>
            </a:r>
            <a:r>
              <a:rPr sz="1100" dirty="0">
                <a:latin typeface="Calibri"/>
                <a:cs typeface="Calibri"/>
              </a:rPr>
              <a:t>l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6463" y="4516934"/>
            <a:ext cx="5786755" cy="421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2700"/>
              </a:lnSpc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followin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examples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imagin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callin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Mr.</a:t>
            </a:r>
            <a:r>
              <a:rPr sz="1100" i="1" spc="-5" dirty="0">
                <a:latin typeface="Calibri"/>
                <a:cs typeface="Calibri"/>
              </a:rPr>
              <a:t>Kamcheon</a:t>
            </a:r>
            <a:r>
              <a:rPr sz="1100" i="1" dirty="0">
                <a:latin typeface="Calibri"/>
                <a:cs typeface="Calibri"/>
              </a:rPr>
              <a:t>g</a:t>
            </a:r>
            <a:r>
              <a:rPr sz="1100" i="1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arrang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visi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office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2103" y="5017018"/>
            <a:ext cx="5846445" cy="256540"/>
          </a:xfrm>
          <a:prstGeom prst="rect">
            <a:avLst/>
          </a:prstGeom>
          <a:solidFill>
            <a:srgbClr val="F2DBDB"/>
          </a:solidFill>
        </p:spPr>
        <p:txBody>
          <a:bodyPr vert="horz" wrap="square" lIns="0" tIns="0" rIns="0" bIns="0" rtlCol="0">
            <a:spAutoFit/>
          </a:bodyPr>
          <a:lstStyle/>
          <a:p>
            <a:pPr marL="247015" indent="-229235">
              <a:lnSpc>
                <a:spcPct val="100000"/>
              </a:lnSpc>
              <a:buFont typeface="Wingdings"/>
              <a:buChar char=""/>
              <a:tabLst>
                <a:tab pos="247650" algn="l"/>
              </a:tabLst>
            </a:pPr>
            <a:r>
              <a:rPr sz="1100" b="1" spc="-5" dirty="0">
                <a:latin typeface="Calibri"/>
                <a:cs typeface="Calibri"/>
              </a:rPr>
              <a:t>Locat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perso</a:t>
            </a:r>
            <a:r>
              <a:rPr sz="1100" b="1" dirty="0">
                <a:latin typeface="Calibri"/>
                <a:cs typeface="Calibri"/>
              </a:rPr>
              <a:t>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14752" y="5285542"/>
            <a:ext cx="5561330" cy="4302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9525" indent="-228600" algn="just">
              <a:lnSpc>
                <a:spcPct val="152700"/>
              </a:lnSpc>
              <a:buFont typeface="Symbol"/>
              <a:buChar char="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perso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spea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answer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call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par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simple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receive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give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nam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answer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call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ski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nex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stage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receive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name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confir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righ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person</a:t>
            </a:r>
            <a:r>
              <a:rPr sz="1100" dirty="0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695"/>
              </a:spcBef>
            </a:pPr>
            <a:r>
              <a:rPr sz="1100" b="1" i="1" spc="-5" dirty="0">
                <a:latin typeface="Calibri"/>
                <a:cs typeface="Calibri"/>
              </a:rPr>
              <a:t>e.g</a:t>
            </a:r>
            <a:r>
              <a:rPr sz="1100" b="1" i="1" dirty="0">
                <a:latin typeface="Calibri"/>
                <a:cs typeface="Calibri"/>
              </a:rPr>
              <a:t>.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Hello</a:t>
            </a:r>
            <a:r>
              <a:rPr sz="1100" i="1" dirty="0">
                <a:latin typeface="Calibri"/>
                <a:cs typeface="Calibri"/>
              </a:rPr>
              <a:t>,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i</a:t>
            </a:r>
            <a:r>
              <a:rPr sz="1100" i="1" dirty="0">
                <a:latin typeface="Calibri"/>
                <a:cs typeface="Calibri"/>
              </a:rPr>
              <a:t>s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tha</a:t>
            </a:r>
            <a:r>
              <a:rPr sz="1100" i="1" dirty="0">
                <a:latin typeface="Calibri"/>
                <a:cs typeface="Calibri"/>
              </a:rPr>
              <a:t>t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Mr</a:t>
            </a:r>
            <a:r>
              <a:rPr sz="1100" i="1" dirty="0">
                <a:latin typeface="Calibri"/>
                <a:cs typeface="Calibri"/>
              </a:rPr>
              <a:t>.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Kamcheong</a:t>
            </a:r>
            <a:r>
              <a:rPr sz="1100" i="1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241300" marR="5080" indent="-228600" algn="just">
              <a:lnSpc>
                <a:spcPct val="152700"/>
              </a:lnSpc>
              <a:spcBef>
                <a:spcPts val="45"/>
              </a:spcBef>
              <a:buFont typeface="Symbol"/>
              <a:buChar char="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Mor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ofte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numbe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connec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operato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secretary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as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spea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Mr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Kamcheong</a:t>
            </a:r>
            <a:r>
              <a:rPr sz="1100" dirty="0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695"/>
              </a:spcBef>
            </a:pPr>
            <a:r>
              <a:rPr sz="1100" b="1" i="1" spc="-5" dirty="0">
                <a:latin typeface="Calibri"/>
                <a:cs typeface="Calibri"/>
              </a:rPr>
              <a:t>e.g</a:t>
            </a:r>
            <a:r>
              <a:rPr sz="1100" b="1" i="1" dirty="0">
                <a:latin typeface="Calibri"/>
                <a:cs typeface="Calibri"/>
              </a:rPr>
              <a:t>.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Hello</a:t>
            </a:r>
            <a:r>
              <a:rPr sz="1100" i="1" dirty="0">
                <a:latin typeface="Calibri"/>
                <a:cs typeface="Calibri"/>
              </a:rPr>
              <a:t>,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I’</a:t>
            </a:r>
            <a:r>
              <a:rPr sz="1100" i="1" dirty="0">
                <a:latin typeface="Calibri"/>
                <a:cs typeface="Calibri"/>
              </a:rPr>
              <a:t>d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lik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</a:t>
            </a:r>
            <a:r>
              <a:rPr sz="1100" i="1" dirty="0">
                <a:latin typeface="Calibri"/>
                <a:cs typeface="Calibri"/>
              </a:rPr>
              <a:t>o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spea</a:t>
            </a:r>
            <a:r>
              <a:rPr sz="1100" i="1" dirty="0">
                <a:latin typeface="Calibri"/>
                <a:cs typeface="Calibri"/>
              </a:rPr>
              <a:t>k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</a:t>
            </a:r>
            <a:r>
              <a:rPr sz="1100" i="1" dirty="0">
                <a:latin typeface="Calibri"/>
                <a:cs typeface="Calibri"/>
              </a:rPr>
              <a:t>o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Mr</a:t>
            </a:r>
            <a:r>
              <a:rPr sz="1100" i="1" dirty="0">
                <a:latin typeface="Calibri"/>
                <a:cs typeface="Calibri"/>
              </a:rPr>
              <a:t>.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La</a:t>
            </a:r>
            <a:r>
              <a:rPr sz="1100" i="1" dirty="0">
                <a:latin typeface="Calibri"/>
                <a:cs typeface="Calibri"/>
              </a:rPr>
              <a:t>u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Kamcheong</a:t>
            </a:r>
            <a:r>
              <a:rPr sz="1100" i="1" dirty="0">
                <a:latin typeface="Calibri"/>
                <a:cs typeface="Calibri"/>
              </a:rPr>
              <a:t>,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please?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45"/>
              </a:spcBef>
              <a:buFont typeface="Symbol"/>
              <a:buChar char="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Mr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Kamcheon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available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spea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him:</a:t>
            </a:r>
            <a:endParaRPr sz="11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695"/>
              </a:spcBef>
            </a:pPr>
            <a:r>
              <a:rPr sz="1100" b="1" i="1" spc="-5" dirty="0">
                <a:latin typeface="Calibri"/>
                <a:cs typeface="Calibri"/>
              </a:rPr>
              <a:t>e.g</a:t>
            </a:r>
            <a:r>
              <a:rPr sz="1100" b="1" i="1" dirty="0">
                <a:latin typeface="Calibri"/>
                <a:cs typeface="Calibri"/>
              </a:rPr>
              <a:t>.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Coul</a:t>
            </a:r>
            <a:r>
              <a:rPr sz="1100" i="1" dirty="0">
                <a:latin typeface="Calibri"/>
                <a:cs typeface="Calibri"/>
              </a:rPr>
              <a:t>d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yo</a:t>
            </a:r>
            <a:r>
              <a:rPr sz="1100" i="1" dirty="0">
                <a:latin typeface="Calibri"/>
                <a:cs typeface="Calibri"/>
              </a:rPr>
              <a:t>u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tel</a:t>
            </a:r>
            <a:r>
              <a:rPr sz="1100" i="1" dirty="0">
                <a:latin typeface="Calibri"/>
                <a:cs typeface="Calibri"/>
              </a:rPr>
              <a:t>l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m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whe</a:t>
            </a:r>
            <a:r>
              <a:rPr sz="1100" i="1" dirty="0">
                <a:latin typeface="Calibri"/>
                <a:cs typeface="Calibri"/>
              </a:rPr>
              <a:t>n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h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wil</a:t>
            </a:r>
            <a:r>
              <a:rPr sz="1100" i="1" dirty="0">
                <a:latin typeface="Calibri"/>
                <a:cs typeface="Calibri"/>
              </a:rPr>
              <a:t>l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b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available</a:t>
            </a:r>
            <a:r>
              <a:rPr sz="1100" i="1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240665" marR="8255" indent="-227965" algn="just">
              <a:lnSpc>
                <a:spcPct val="152700"/>
              </a:lnSpc>
              <a:spcBef>
                <a:spcPts val="45"/>
              </a:spcBef>
              <a:buFont typeface="Symbol"/>
              <a:buChar char=""/>
              <a:tabLst>
                <a:tab pos="241300" algn="l"/>
              </a:tabLst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perso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callin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bus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schedule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severa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times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finall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connected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preten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firs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call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mentio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how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difficul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contact.</a:t>
            </a:r>
            <a:endParaRPr sz="1100">
              <a:latin typeface="Calibri"/>
              <a:cs typeface="Calibri"/>
            </a:endParaRPr>
          </a:p>
          <a:p>
            <a:pPr marL="240665" marR="6985" indent="-227965" algn="just">
              <a:lnSpc>
                <a:spcPct val="154600"/>
              </a:lnSpc>
              <a:spcBef>
                <a:spcPts val="20"/>
              </a:spcBef>
              <a:buFont typeface="Symbol"/>
              <a:buChar char=""/>
              <a:tabLst>
                <a:tab pos="241300" algn="l"/>
              </a:tabLst>
            </a:pPr>
            <a:r>
              <a:rPr sz="1100" spc="-5" dirty="0">
                <a:latin typeface="Calibri"/>
                <a:cs typeface="Calibri"/>
              </a:rPr>
              <a:t>Sometimes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kno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nam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perso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migh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hel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case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reques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say:</a:t>
            </a:r>
            <a:endParaRPr sz="1100">
              <a:latin typeface="Calibri"/>
              <a:cs typeface="Calibri"/>
            </a:endParaRPr>
          </a:p>
          <a:p>
            <a:pPr marL="240665">
              <a:lnSpc>
                <a:spcPct val="100000"/>
              </a:lnSpc>
              <a:spcBef>
                <a:spcPts val="695"/>
              </a:spcBef>
            </a:pPr>
            <a:r>
              <a:rPr sz="1100" b="1" i="1" spc="-5" dirty="0">
                <a:latin typeface="Calibri"/>
                <a:cs typeface="Calibri"/>
              </a:rPr>
              <a:t>e.g</a:t>
            </a:r>
            <a:r>
              <a:rPr sz="1100" b="1" i="1" dirty="0">
                <a:latin typeface="Calibri"/>
                <a:cs typeface="Calibri"/>
              </a:rPr>
              <a:t>.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Coul</a:t>
            </a:r>
            <a:r>
              <a:rPr sz="1100" i="1" dirty="0">
                <a:latin typeface="Calibri"/>
                <a:cs typeface="Calibri"/>
              </a:rPr>
              <a:t>d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yo</a:t>
            </a:r>
            <a:r>
              <a:rPr sz="1100" i="1" dirty="0">
                <a:latin typeface="Calibri"/>
                <a:cs typeface="Calibri"/>
              </a:rPr>
              <a:t>u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throug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</a:t>
            </a:r>
            <a:r>
              <a:rPr sz="1100" i="1" dirty="0">
                <a:latin typeface="Calibri"/>
                <a:cs typeface="Calibri"/>
              </a:rPr>
              <a:t>o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someon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wh</a:t>
            </a:r>
            <a:r>
              <a:rPr sz="1100" i="1" dirty="0">
                <a:latin typeface="Calibri"/>
                <a:cs typeface="Calibri"/>
              </a:rPr>
              <a:t>o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migh</a:t>
            </a:r>
            <a:r>
              <a:rPr sz="1100" i="1" dirty="0">
                <a:latin typeface="Calibri"/>
                <a:cs typeface="Calibri"/>
              </a:rPr>
              <a:t>t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b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abl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</a:t>
            </a:r>
            <a:r>
              <a:rPr sz="1100" i="1" dirty="0">
                <a:latin typeface="Calibri"/>
                <a:cs typeface="Calibri"/>
              </a:rPr>
              <a:t>o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hel</a:t>
            </a:r>
            <a:r>
              <a:rPr sz="1100" i="1" dirty="0">
                <a:latin typeface="Calibri"/>
                <a:cs typeface="Calibri"/>
              </a:rPr>
              <a:t>p</a:t>
            </a:r>
            <a:r>
              <a:rPr sz="1100" i="1" spc="-4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me</a:t>
            </a:r>
            <a:r>
              <a:rPr sz="1100" i="1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240665" marR="8255" indent="-227965" algn="just">
              <a:lnSpc>
                <a:spcPct val="152700"/>
              </a:lnSpc>
              <a:spcBef>
                <a:spcPts val="45"/>
              </a:spcBef>
              <a:buFont typeface="Symbol"/>
              <a:buChar char=""/>
              <a:tabLst>
                <a:tab pos="241300" algn="l"/>
              </a:tabLst>
            </a:pPr>
            <a:r>
              <a:rPr sz="1100" spc="-5" dirty="0">
                <a:latin typeface="Calibri"/>
                <a:cs typeface="Calibri"/>
              </a:rPr>
              <a:t>Locatin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someon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compan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frustratin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passe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perso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person.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frustratio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show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48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832103" y="899170"/>
            <a:ext cx="5846445" cy="256540"/>
          </a:xfrm>
          <a:prstGeom prst="rect">
            <a:avLst/>
          </a:prstGeom>
          <a:solidFill>
            <a:srgbClr val="F2DBDB"/>
          </a:solidFill>
        </p:spPr>
        <p:txBody>
          <a:bodyPr vert="horz" wrap="square" lIns="0" tIns="0" rIns="0" bIns="0" rtlCol="0">
            <a:spAutoFit/>
          </a:bodyPr>
          <a:lstStyle/>
          <a:p>
            <a:pPr marL="247015" indent="-229235">
              <a:lnSpc>
                <a:spcPct val="100000"/>
              </a:lnSpc>
              <a:buFont typeface="Wingdings"/>
              <a:buChar char=""/>
              <a:tabLst>
                <a:tab pos="247650" algn="l"/>
              </a:tabLst>
            </a:pPr>
            <a:r>
              <a:rPr sz="1100" b="1" spc="-5" dirty="0">
                <a:latin typeface="Calibri"/>
                <a:cs typeface="Calibri"/>
              </a:rPr>
              <a:t>Mak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reques</a:t>
            </a:r>
            <a:r>
              <a:rPr sz="1100" b="1" dirty="0"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4724" y="1423711"/>
            <a:ext cx="5560695" cy="3521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 algn="just">
              <a:lnSpc>
                <a:spcPct val="152700"/>
              </a:lnSpc>
              <a:buFont typeface="Symbol"/>
              <a:buChar char="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Makin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reques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involve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thre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stages</a:t>
            </a:r>
            <a:r>
              <a:rPr sz="1100" dirty="0">
                <a:latin typeface="Calibri"/>
                <a:cs typeface="Calibri"/>
              </a:rPr>
              <a:t>: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introducin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yourself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givin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backgroun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request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reques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itself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Introduc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yoursel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givin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nam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explainin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are</a:t>
            </a:r>
            <a:r>
              <a:rPr sz="1100" dirty="0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695"/>
              </a:spcBef>
            </a:pPr>
            <a:r>
              <a:rPr sz="1100" b="1" i="1" spc="-5" dirty="0">
                <a:latin typeface="Calibri"/>
                <a:cs typeface="Calibri"/>
              </a:rPr>
              <a:t>e.g</a:t>
            </a:r>
            <a:r>
              <a:rPr sz="1100" b="1" i="1" dirty="0">
                <a:latin typeface="Calibri"/>
                <a:cs typeface="Calibri"/>
              </a:rPr>
              <a:t>.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It’s....</a:t>
            </a:r>
            <a:r>
              <a:rPr sz="1100" i="1" dirty="0">
                <a:latin typeface="Calibri"/>
                <a:cs typeface="Calibri"/>
              </a:rPr>
              <a:t>,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I’</a:t>
            </a:r>
            <a:r>
              <a:rPr sz="1100" i="1" dirty="0">
                <a:latin typeface="Calibri"/>
                <a:cs typeface="Calibri"/>
              </a:rPr>
              <a:t>m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a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firs</a:t>
            </a:r>
            <a:r>
              <a:rPr sz="1100" i="1" dirty="0">
                <a:latin typeface="Calibri"/>
                <a:cs typeface="Calibri"/>
              </a:rPr>
              <a:t>t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yea</a:t>
            </a:r>
            <a:r>
              <a:rPr sz="1100" i="1" dirty="0">
                <a:latin typeface="Calibri"/>
                <a:cs typeface="Calibri"/>
              </a:rPr>
              <a:t>r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studen</a:t>
            </a:r>
            <a:r>
              <a:rPr sz="1100" i="1" dirty="0">
                <a:latin typeface="Calibri"/>
                <a:cs typeface="Calibri"/>
              </a:rPr>
              <a:t>t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a</a:t>
            </a:r>
            <a:r>
              <a:rPr sz="1100" i="1" dirty="0">
                <a:latin typeface="Calibri"/>
                <a:cs typeface="Calibri"/>
              </a:rPr>
              <a:t>t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Hon</a:t>
            </a:r>
            <a:r>
              <a:rPr sz="1100" i="1" dirty="0">
                <a:latin typeface="Calibri"/>
                <a:cs typeface="Calibri"/>
              </a:rPr>
              <a:t>g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Kon</a:t>
            </a:r>
            <a:r>
              <a:rPr sz="1100" i="1" dirty="0">
                <a:latin typeface="Calibri"/>
                <a:cs typeface="Calibri"/>
              </a:rPr>
              <a:t>g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University....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45"/>
              </a:spcBef>
              <a:buFont typeface="Symbol"/>
              <a:buChar char="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give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receiver’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nam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someon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else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mentio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this:</a:t>
            </a:r>
            <a:endParaRPr sz="11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720"/>
              </a:spcBef>
            </a:pPr>
            <a:r>
              <a:rPr sz="1100" b="1" i="1" spc="-5" dirty="0">
                <a:latin typeface="Calibri"/>
                <a:cs typeface="Calibri"/>
              </a:rPr>
              <a:t>e.g</a:t>
            </a:r>
            <a:r>
              <a:rPr sz="1100" b="1" i="1" dirty="0">
                <a:latin typeface="Calibri"/>
                <a:cs typeface="Calibri"/>
              </a:rPr>
              <a:t>.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Mr</a:t>
            </a:r>
            <a:r>
              <a:rPr sz="1100" i="1" dirty="0">
                <a:latin typeface="Calibri"/>
                <a:cs typeface="Calibri"/>
              </a:rPr>
              <a:t>.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Cha</a:t>
            </a:r>
            <a:r>
              <a:rPr sz="1100" i="1" dirty="0">
                <a:latin typeface="Calibri"/>
                <a:cs typeface="Calibri"/>
              </a:rPr>
              <a:t>n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fro</a:t>
            </a:r>
            <a:r>
              <a:rPr sz="1100" i="1" dirty="0">
                <a:latin typeface="Calibri"/>
                <a:cs typeface="Calibri"/>
              </a:rPr>
              <a:t>m</a:t>
            </a:r>
            <a:r>
              <a:rPr sz="1100" i="1" spc="-3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Eurasi</a:t>
            </a:r>
            <a:r>
              <a:rPr sz="1100" i="1" dirty="0">
                <a:latin typeface="Calibri"/>
                <a:cs typeface="Calibri"/>
              </a:rPr>
              <a:t>a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Product</a:t>
            </a:r>
            <a:r>
              <a:rPr sz="1100" i="1" dirty="0">
                <a:latin typeface="Calibri"/>
                <a:cs typeface="Calibri"/>
              </a:rPr>
              <a:t>s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suggeste</a:t>
            </a:r>
            <a:r>
              <a:rPr sz="1100" i="1" dirty="0">
                <a:latin typeface="Calibri"/>
                <a:cs typeface="Calibri"/>
              </a:rPr>
              <a:t>d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tha</a:t>
            </a:r>
            <a:r>
              <a:rPr sz="1100" i="1" dirty="0">
                <a:latin typeface="Calibri"/>
                <a:cs typeface="Calibri"/>
              </a:rPr>
              <a:t>t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I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cal</a:t>
            </a:r>
            <a:r>
              <a:rPr sz="1100" i="1" dirty="0">
                <a:latin typeface="Calibri"/>
                <a:cs typeface="Calibri"/>
              </a:rPr>
              <a:t>l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you..</a:t>
            </a:r>
            <a:r>
              <a:rPr sz="1100" i="1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241300" algn="l"/>
              </a:tabLst>
            </a:pPr>
            <a:r>
              <a:rPr sz="1100" spc="-5" dirty="0">
                <a:latin typeface="Calibri"/>
                <a:cs typeface="Calibri"/>
              </a:rPr>
              <a:t>Giv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backgroun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reques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explainin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it</a:t>
            </a:r>
            <a:r>
              <a:rPr sz="1100" dirty="0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marL="240665" marR="29209">
              <a:lnSpc>
                <a:spcPct val="152700"/>
              </a:lnSpc>
              <a:spcBef>
                <a:spcPts val="25"/>
              </a:spcBef>
            </a:pPr>
            <a:r>
              <a:rPr sz="1100" b="1" i="1" spc="-5" dirty="0">
                <a:latin typeface="Calibri"/>
                <a:cs typeface="Calibri"/>
              </a:rPr>
              <a:t>e.g</a:t>
            </a:r>
            <a:r>
              <a:rPr sz="1100" b="1" i="1" dirty="0">
                <a:latin typeface="Calibri"/>
                <a:cs typeface="Calibri"/>
              </a:rPr>
              <a:t>.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I’</a:t>
            </a:r>
            <a:r>
              <a:rPr sz="1100" i="1" dirty="0">
                <a:latin typeface="Calibri"/>
                <a:cs typeface="Calibri"/>
              </a:rPr>
              <a:t>m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doin</a:t>
            </a:r>
            <a:r>
              <a:rPr sz="1100" i="1" dirty="0">
                <a:latin typeface="Calibri"/>
                <a:cs typeface="Calibri"/>
              </a:rPr>
              <a:t>g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a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projec</a:t>
            </a:r>
            <a:r>
              <a:rPr sz="1100" i="1" dirty="0">
                <a:latin typeface="Calibri"/>
                <a:cs typeface="Calibri"/>
              </a:rPr>
              <a:t>t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o</a:t>
            </a:r>
            <a:r>
              <a:rPr sz="1100" i="1" dirty="0">
                <a:latin typeface="Calibri"/>
                <a:cs typeface="Calibri"/>
              </a:rPr>
              <a:t>n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wor</a:t>
            </a:r>
            <a:r>
              <a:rPr sz="1100" i="1" dirty="0">
                <a:latin typeface="Calibri"/>
                <a:cs typeface="Calibri"/>
              </a:rPr>
              <a:t>k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experienc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an</a:t>
            </a:r>
            <a:r>
              <a:rPr sz="1100" i="1" dirty="0">
                <a:latin typeface="Calibri"/>
                <a:cs typeface="Calibri"/>
              </a:rPr>
              <a:t>d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I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nee</a:t>
            </a:r>
            <a:r>
              <a:rPr sz="1100" i="1" dirty="0">
                <a:latin typeface="Calibri"/>
                <a:cs typeface="Calibri"/>
              </a:rPr>
              <a:t>d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</a:t>
            </a:r>
            <a:r>
              <a:rPr sz="1100" i="1" dirty="0">
                <a:latin typeface="Calibri"/>
                <a:cs typeface="Calibri"/>
              </a:rPr>
              <a:t>o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arrang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a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visi</a:t>
            </a:r>
            <a:r>
              <a:rPr sz="1100" i="1" dirty="0">
                <a:latin typeface="Calibri"/>
                <a:cs typeface="Calibri"/>
              </a:rPr>
              <a:t>t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</a:t>
            </a:r>
            <a:r>
              <a:rPr sz="1100" i="1" dirty="0">
                <a:latin typeface="Calibri"/>
                <a:cs typeface="Calibri"/>
              </a:rPr>
              <a:t>o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a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compan</a:t>
            </a:r>
            <a:r>
              <a:rPr sz="1100" i="1" dirty="0">
                <a:latin typeface="Calibri"/>
                <a:cs typeface="Calibri"/>
              </a:rPr>
              <a:t>y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i</a:t>
            </a:r>
            <a:r>
              <a:rPr sz="1100" i="1" dirty="0">
                <a:latin typeface="Calibri"/>
                <a:cs typeface="Calibri"/>
              </a:rPr>
              <a:t>n</a:t>
            </a:r>
            <a:r>
              <a:rPr sz="1100" i="1" spc="-1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your</a:t>
            </a:r>
            <a:r>
              <a:rPr sz="1100" i="1" spc="-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field...</a:t>
            </a:r>
            <a:endParaRPr sz="1100">
              <a:latin typeface="Calibri"/>
              <a:cs typeface="Calibri"/>
            </a:endParaRPr>
          </a:p>
          <a:p>
            <a:pPr marL="240665" marR="6350" indent="-227965" algn="just">
              <a:lnSpc>
                <a:spcPct val="152700"/>
              </a:lnSpc>
              <a:spcBef>
                <a:spcPts val="45"/>
              </a:spcBef>
              <a:buFont typeface="Symbol"/>
              <a:buChar char=""/>
              <a:tabLst>
                <a:tab pos="241300" algn="l"/>
              </a:tabLst>
            </a:pP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reques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politel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clearly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receive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know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exactl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agreein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reques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involve</a:t>
            </a:r>
            <a:r>
              <a:rPr sz="1100" dirty="0">
                <a:latin typeface="Calibri"/>
                <a:cs typeface="Calibri"/>
              </a:rPr>
              <a:t>: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muc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involv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staff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</a:t>
            </a:r>
            <a:r>
              <a:rPr sz="1100" dirty="0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marL="241300" marR="8255" indent="-635">
              <a:lnSpc>
                <a:spcPct val="152700"/>
              </a:lnSpc>
            </a:pPr>
            <a:r>
              <a:rPr sz="1100" b="1" i="1" spc="-5" dirty="0">
                <a:latin typeface="Calibri"/>
                <a:cs typeface="Calibri"/>
              </a:rPr>
              <a:t>e.g</a:t>
            </a:r>
            <a:r>
              <a:rPr sz="1100" b="1" i="1" dirty="0">
                <a:latin typeface="Calibri"/>
                <a:cs typeface="Calibri"/>
              </a:rPr>
              <a:t>.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I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wonde</a:t>
            </a:r>
            <a:r>
              <a:rPr sz="1100" i="1" dirty="0">
                <a:latin typeface="Calibri"/>
                <a:cs typeface="Calibri"/>
              </a:rPr>
              <a:t>r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i</a:t>
            </a:r>
            <a:r>
              <a:rPr sz="1100" i="1" dirty="0">
                <a:latin typeface="Calibri"/>
                <a:cs typeface="Calibri"/>
              </a:rPr>
              <a:t>f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I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coul</a:t>
            </a:r>
            <a:r>
              <a:rPr sz="1100" i="1" dirty="0">
                <a:latin typeface="Calibri"/>
                <a:cs typeface="Calibri"/>
              </a:rPr>
              <a:t>d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pa</a:t>
            </a:r>
            <a:r>
              <a:rPr sz="1100" i="1" dirty="0">
                <a:latin typeface="Calibri"/>
                <a:cs typeface="Calibri"/>
              </a:rPr>
              <a:t>y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a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visi</a:t>
            </a:r>
            <a:r>
              <a:rPr sz="1100" i="1" dirty="0">
                <a:latin typeface="Calibri"/>
                <a:cs typeface="Calibri"/>
              </a:rPr>
              <a:t>t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</a:t>
            </a:r>
            <a:r>
              <a:rPr sz="1100" i="1" dirty="0">
                <a:latin typeface="Calibri"/>
                <a:cs typeface="Calibri"/>
              </a:rPr>
              <a:t>o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you</a:t>
            </a:r>
            <a:r>
              <a:rPr sz="1100" i="1" dirty="0">
                <a:latin typeface="Calibri"/>
                <a:cs typeface="Calibri"/>
              </a:rPr>
              <a:t>r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offic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fo</a:t>
            </a:r>
            <a:r>
              <a:rPr sz="1100" i="1" dirty="0">
                <a:latin typeface="Calibri"/>
                <a:cs typeface="Calibri"/>
              </a:rPr>
              <a:t>r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a</a:t>
            </a:r>
            <a:r>
              <a:rPr sz="1100" i="1" dirty="0">
                <a:latin typeface="Calibri"/>
                <a:cs typeface="Calibri"/>
              </a:rPr>
              <a:t>n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hou</a:t>
            </a:r>
            <a:r>
              <a:rPr sz="1100" i="1" dirty="0">
                <a:latin typeface="Calibri"/>
                <a:cs typeface="Calibri"/>
              </a:rPr>
              <a:t>r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o</a:t>
            </a:r>
            <a:r>
              <a:rPr sz="1100" i="1" dirty="0">
                <a:latin typeface="Calibri"/>
                <a:cs typeface="Calibri"/>
              </a:rPr>
              <a:t>r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s</a:t>
            </a:r>
            <a:r>
              <a:rPr sz="1100" i="1" dirty="0">
                <a:latin typeface="Calibri"/>
                <a:cs typeface="Calibri"/>
              </a:rPr>
              <a:t>o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i</a:t>
            </a:r>
            <a:r>
              <a:rPr sz="1100" i="1" dirty="0">
                <a:latin typeface="Calibri"/>
                <a:cs typeface="Calibri"/>
              </a:rPr>
              <a:t>n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th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nex</a:t>
            </a:r>
            <a:r>
              <a:rPr sz="1100" i="1" dirty="0">
                <a:latin typeface="Calibri"/>
                <a:cs typeface="Calibri"/>
              </a:rPr>
              <a:t>t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tw</a:t>
            </a:r>
            <a:r>
              <a:rPr sz="1100" i="1" dirty="0">
                <a:latin typeface="Calibri"/>
                <a:cs typeface="Calibri"/>
              </a:rPr>
              <a:t>o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weeks</a:t>
            </a:r>
            <a:r>
              <a:rPr sz="1100" i="1" dirty="0">
                <a:latin typeface="Calibri"/>
                <a:cs typeface="Calibri"/>
              </a:rPr>
              <a:t>,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</a:t>
            </a:r>
            <a:r>
              <a:rPr sz="1100" i="1" dirty="0">
                <a:latin typeface="Calibri"/>
                <a:cs typeface="Calibri"/>
              </a:rPr>
              <a:t>o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tal</a:t>
            </a:r>
            <a:r>
              <a:rPr sz="1100" i="1" dirty="0">
                <a:latin typeface="Calibri"/>
                <a:cs typeface="Calibri"/>
              </a:rPr>
              <a:t>k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</a:t>
            </a:r>
            <a:r>
              <a:rPr sz="1100" i="1" dirty="0">
                <a:latin typeface="Calibri"/>
                <a:cs typeface="Calibri"/>
              </a:rPr>
              <a:t>o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on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o</a:t>
            </a:r>
            <a:r>
              <a:rPr sz="1100" i="1" dirty="0">
                <a:latin typeface="Calibri"/>
                <a:cs typeface="Calibri"/>
              </a:rPr>
              <a:t>f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you</a:t>
            </a:r>
            <a:r>
              <a:rPr sz="1100" i="1" dirty="0">
                <a:latin typeface="Calibri"/>
                <a:cs typeface="Calibri"/>
              </a:rPr>
              <a:t>r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staf</a:t>
            </a:r>
            <a:r>
              <a:rPr sz="1100" i="1" dirty="0">
                <a:latin typeface="Calibri"/>
                <a:cs typeface="Calibri"/>
              </a:rPr>
              <a:t>f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about..</a:t>
            </a:r>
            <a:r>
              <a:rPr sz="1100" i="1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2103" y="5279146"/>
            <a:ext cx="5846445" cy="256540"/>
          </a:xfrm>
          <a:prstGeom prst="rect">
            <a:avLst/>
          </a:prstGeom>
          <a:solidFill>
            <a:srgbClr val="F2DBDB"/>
          </a:solidFill>
        </p:spPr>
        <p:txBody>
          <a:bodyPr vert="horz" wrap="square" lIns="0" tIns="0" rIns="0" bIns="0" rtlCol="0">
            <a:spAutoFit/>
          </a:bodyPr>
          <a:lstStyle/>
          <a:p>
            <a:pPr marL="247015" indent="-229235">
              <a:lnSpc>
                <a:spcPct val="100000"/>
              </a:lnSpc>
              <a:buFont typeface="Wingdings"/>
              <a:buChar char=""/>
              <a:tabLst>
                <a:tab pos="247650" algn="l"/>
              </a:tabLst>
            </a:pPr>
            <a:r>
              <a:rPr sz="1100" b="1" spc="-5" dirty="0">
                <a:latin typeface="Calibri"/>
                <a:cs typeface="Calibri"/>
              </a:rPr>
              <a:t>Mak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arrangemen</a:t>
            </a:r>
            <a:r>
              <a:rPr sz="1100" b="1" dirty="0"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4877" y="5803691"/>
            <a:ext cx="5560060" cy="2487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 algn="just">
              <a:lnSpc>
                <a:spcPct val="152700"/>
              </a:lnSpc>
              <a:buFont typeface="Symbol"/>
              <a:buChar char="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perso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callin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agree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request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importan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clea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arrangement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arrangin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meeting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example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arrang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spc="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plac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kno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there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informatio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bac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agai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somethin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missed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241300" marR="6350" indent="-228600" algn="just">
              <a:lnSpc>
                <a:spcPct val="152700"/>
              </a:lnSpc>
              <a:spcBef>
                <a:spcPts val="45"/>
              </a:spcBef>
              <a:buFont typeface="Symbol"/>
              <a:buChar char="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perso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callin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canno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agre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request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modif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it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Liste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carefull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schedule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240665" marR="8255" indent="-227965" algn="just">
              <a:lnSpc>
                <a:spcPct val="152700"/>
              </a:lnSpc>
              <a:spcBef>
                <a:spcPts val="45"/>
              </a:spcBef>
              <a:buFont typeface="Symbol"/>
              <a:buChar char=""/>
              <a:tabLst>
                <a:tab pos="241300" algn="l"/>
              </a:tabLst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perso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callin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canno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agre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reques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all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as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know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someone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els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help</a:t>
            </a:r>
            <a:r>
              <a:rPr sz="1100" dirty="0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marL="240665">
              <a:lnSpc>
                <a:spcPct val="100000"/>
              </a:lnSpc>
              <a:spcBef>
                <a:spcPts val="695"/>
              </a:spcBef>
            </a:pPr>
            <a:r>
              <a:rPr sz="1100" b="1" i="1" spc="-5" dirty="0">
                <a:latin typeface="Calibri"/>
                <a:cs typeface="Calibri"/>
              </a:rPr>
              <a:t>e.g</a:t>
            </a:r>
            <a:r>
              <a:rPr sz="1100" b="1" i="1" dirty="0">
                <a:latin typeface="Calibri"/>
                <a:cs typeface="Calibri"/>
              </a:rPr>
              <a:t>.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D</a:t>
            </a:r>
            <a:r>
              <a:rPr sz="1100" i="1" dirty="0">
                <a:latin typeface="Calibri"/>
                <a:cs typeface="Calibri"/>
              </a:rPr>
              <a:t>o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yo</a:t>
            </a:r>
            <a:r>
              <a:rPr sz="1100" i="1" dirty="0">
                <a:latin typeface="Calibri"/>
                <a:cs typeface="Calibri"/>
              </a:rPr>
              <a:t>u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kno</a:t>
            </a:r>
            <a:r>
              <a:rPr sz="1100" i="1" dirty="0">
                <a:latin typeface="Calibri"/>
                <a:cs typeface="Calibri"/>
              </a:rPr>
              <a:t>w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anyon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els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wh</a:t>
            </a:r>
            <a:r>
              <a:rPr sz="1100" i="1" dirty="0">
                <a:latin typeface="Calibri"/>
                <a:cs typeface="Calibri"/>
              </a:rPr>
              <a:t>o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migh</a:t>
            </a:r>
            <a:r>
              <a:rPr sz="1100" i="1" dirty="0">
                <a:latin typeface="Calibri"/>
                <a:cs typeface="Calibri"/>
              </a:rPr>
              <a:t>t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b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abl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</a:t>
            </a:r>
            <a:r>
              <a:rPr sz="1100" i="1" dirty="0">
                <a:latin typeface="Calibri"/>
                <a:cs typeface="Calibri"/>
              </a:rPr>
              <a:t>o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hel</a:t>
            </a:r>
            <a:r>
              <a:rPr sz="1100" i="1" dirty="0">
                <a:latin typeface="Calibri"/>
                <a:cs typeface="Calibri"/>
              </a:rPr>
              <a:t>p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me</a:t>
            </a:r>
            <a:r>
              <a:rPr sz="1100" i="1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7515" cy="106939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4875" y="4051308"/>
            <a:ext cx="403859" cy="290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2103" y="899170"/>
            <a:ext cx="5846445" cy="256540"/>
          </a:xfrm>
          <a:prstGeom prst="rect">
            <a:avLst/>
          </a:prstGeom>
          <a:solidFill>
            <a:srgbClr val="F2DBDB"/>
          </a:solidFill>
        </p:spPr>
        <p:txBody>
          <a:bodyPr vert="horz" wrap="square" lIns="0" tIns="0" rIns="0" bIns="0" rtlCol="0">
            <a:spAutoFit/>
          </a:bodyPr>
          <a:lstStyle/>
          <a:p>
            <a:pPr marL="247015" indent="-229235">
              <a:lnSpc>
                <a:spcPct val="100000"/>
              </a:lnSpc>
              <a:buFont typeface="Wingdings"/>
              <a:buChar char=""/>
              <a:tabLst>
                <a:tab pos="247650" algn="l"/>
              </a:tabLst>
            </a:pPr>
            <a:r>
              <a:rPr sz="1100" b="1" spc="-5" dirty="0">
                <a:latin typeface="Calibri"/>
                <a:cs typeface="Calibri"/>
              </a:rPr>
              <a:t>Clos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call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5025" y="1423711"/>
            <a:ext cx="5558155" cy="939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665" marR="5080" indent="-227965" algn="just">
              <a:lnSpc>
                <a:spcPct val="152700"/>
              </a:lnSpc>
              <a:buFont typeface="Symbol"/>
              <a:buChar char=""/>
              <a:tabLst>
                <a:tab pos="241300" algn="l"/>
              </a:tabLst>
            </a:pP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caller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clos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informatio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need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Unles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receive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show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want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talk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polit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busines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finished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difficult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silenc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call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probab</a:t>
            </a:r>
            <a:r>
              <a:rPr sz="1100" dirty="0">
                <a:latin typeface="Calibri"/>
                <a:cs typeface="Calibri"/>
              </a:rPr>
              <a:t>ly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becaus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closin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call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by</a:t>
            </a:r>
            <a:r>
              <a:rPr sz="1100" dirty="0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43564" y="2453493"/>
            <a:ext cx="166878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ct val="152700"/>
              </a:lnSpc>
            </a:pPr>
            <a:r>
              <a:rPr sz="1100" spc="-5" dirty="0">
                <a:latin typeface="Calibri"/>
                <a:cs typeface="Calibri"/>
              </a:rPr>
              <a:t>confirmin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arrangement: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thankin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receiver:</a:t>
            </a:r>
            <a:r>
              <a:rPr sz="1100" spc="-5" dirty="0">
                <a:latin typeface="Times New Roman"/>
                <a:cs typeface="Times New Roman"/>
              </a:rPr>
              <a:t>  </a:t>
            </a:r>
            <a:r>
              <a:rPr sz="1100" spc="-5" dirty="0">
                <a:latin typeface="Calibri"/>
                <a:cs typeface="Calibri"/>
              </a:rPr>
              <a:t>sayin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goodbye</a:t>
            </a:r>
            <a:r>
              <a:rPr sz="1100" dirty="0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29652" y="2453493"/>
            <a:ext cx="283464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i="1" spc="-5" dirty="0">
                <a:latin typeface="Calibri"/>
                <a:cs typeface="Calibri"/>
              </a:rPr>
              <a:t>e.g</a:t>
            </a:r>
            <a:r>
              <a:rPr sz="1100" b="1" i="1" dirty="0">
                <a:latin typeface="Calibri"/>
                <a:cs typeface="Calibri"/>
              </a:rPr>
              <a:t>.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So</a:t>
            </a:r>
            <a:r>
              <a:rPr sz="1100" i="1" dirty="0">
                <a:latin typeface="Calibri"/>
                <a:cs typeface="Calibri"/>
              </a:rPr>
              <a:t>,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I’l</a:t>
            </a:r>
            <a:r>
              <a:rPr sz="1100" i="1" dirty="0">
                <a:latin typeface="Calibri"/>
                <a:cs typeface="Calibri"/>
              </a:rPr>
              <a:t>l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com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</a:t>
            </a:r>
            <a:r>
              <a:rPr sz="1100" i="1" dirty="0">
                <a:latin typeface="Calibri"/>
                <a:cs typeface="Calibri"/>
              </a:rPr>
              <a:t>o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you</a:t>
            </a:r>
            <a:r>
              <a:rPr sz="1100" i="1" dirty="0">
                <a:latin typeface="Calibri"/>
                <a:cs typeface="Calibri"/>
              </a:rPr>
              <a:t>r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offic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o</a:t>
            </a:r>
            <a:r>
              <a:rPr sz="1100" i="1" dirty="0">
                <a:latin typeface="Calibri"/>
                <a:cs typeface="Calibri"/>
              </a:rPr>
              <a:t>n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Monda</a:t>
            </a:r>
            <a:r>
              <a:rPr sz="1100" i="1" dirty="0">
                <a:latin typeface="Calibri"/>
                <a:cs typeface="Calibri"/>
              </a:rPr>
              <a:t>y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a</a:t>
            </a:r>
            <a:r>
              <a:rPr sz="1100" i="1" dirty="0">
                <a:latin typeface="Calibri"/>
                <a:cs typeface="Calibri"/>
              </a:rPr>
              <a:t>t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10..</a:t>
            </a:r>
            <a:r>
              <a:rPr sz="1100" i="1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100" b="1" i="1" spc="-5" dirty="0">
                <a:latin typeface="Calibri"/>
                <a:cs typeface="Calibri"/>
              </a:rPr>
              <a:t>e.g</a:t>
            </a:r>
            <a:r>
              <a:rPr sz="1100" b="1" i="1" dirty="0">
                <a:latin typeface="Calibri"/>
                <a:cs typeface="Calibri"/>
              </a:rPr>
              <a:t>.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Than</a:t>
            </a:r>
            <a:r>
              <a:rPr sz="1100" i="1" dirty="0">
                <a:latin typeface="Calibri"/>
                <a:cs typeface="Calibri"/>
              </a:rPr>
              <a:t>k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yo</a:t>
            </a:r>
            <a:r>
              <a:rPr sz="1100" i="1" dirty="0">
                <a:latin typeface="Calibri"/>
                <a:cs typeface="Calibri"/>
              </a:rPr>
              <a:t>u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ver</a:t>
            </a:r>
            <a:r>
              <a:rPr sz="1100" i="1" dirty="0">
                <a:latin typeface="Calibri"/>
                <a:cs typeface="Calibri"/>
              </a:rPr>
              <a:t>y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muc</a:t>
            </a:r>
            <a:r>
              <a:rPr sz="1100" i="1" dirty="0">
                <a:latin typeface="Calibri"/>
                <a:cs typeface="Calibri"/>
              </a:rPr>
              <a:t>h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fo</a:t>
            </a:r>
            <a:r>
              <a:rPr sz="1100" i="1" dirty="0">
                <a:latin typeface="Calibri"/>
                <a:cs typeface="Calibri"/>
              </a:rPr>
              <a:t>r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you</a:t>
            </a:r>
            <a:r>
              <a:rPr sz="1100" i="1" dirty="0">
                <a:latin typeface="Calibri"/>
                <a:cs typeface="Calibri"/>
              </a:rPr>
              <a:t>r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help..</a:t>
            </a:r>
            <a:r>
              <a:rPr sz="1100" i="1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100" b="1" i="1" spc="-5" dirty="0">
                <a:latin typeface="Calibri"/>
                <a:cs typeface="Calibri"/>
              </a:rPr>
              <a:t>e.g</a:t>
            </a:r>
            <a:r>
              <a:rPr sz="1100" b="1" i="1" dirty="0">
                <a:latin typeface="Calibri"/>
                <a:cs typeface="Calibri"/>
              </a:rPr>
              <a:t>.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Goo</a:t>
            </a:r>
            <a:r>
              <a:rPr sz="1100" i="1" dirty="0">
                <a:latin typeface="Calibri"/>
                <a:cs typeface="Calibri"/>
              </a:rPr>
              <a:t>d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bye.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6621" y="3477576"/>
            <a:ext cx="246126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i="1" spc="-5" dirty="0">
                <a:latin typeface="Calibri"/>
                <a:cs typeface="Calibri"/>
              </a:rPr>
              <a:t>I</a:t>
            </a:r>
            <a:r>
              <a:rPr sz="1100" b="1" i="1" dirty="0">
                <a:latin typeface="Calibri"/>
                <a:cs typeface="Calibri"/>
              </a:rPr>
              <a:t>n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an</a:t>
            </a:r>
            <a:r>
              <a:rPr sz="1100" b="1" i="1" dirty="0">
                <a:latin typeface="Calibri"/>
                <a:cs typeface="Calibri"/>
              </a:rPr>
              <a:t>y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case</a:t>
            </a:r>
            <a:r>
              <a:rPr sz="1100" b="1" i="1" dirty="0">
                <a:latin typeface="Calibri"/>
                <a:cs typeface="Calibri"/>
              </a:rPr>
              <a:t>,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wai</a:t>
            </a:r>
            <a:r>
              <a:rPr sz="1100" b="1" i="1" dirty="0">
                <a:latin typeface="Calibri"/>
                <a:cs typeface="Calibri"/>
              </a:rPr>
              <a:t>t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fo</a:t>
            </a:r>
            <a:r>
              <a:rPr sz="1100" b="1" i="1" dirty="0">
                <a:latin typeface="Calibri"/>
                <a:cs typeface="Calibri"/>
              </a:rPr>
              <a:t>r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th</a:t>
            </a:r>
            <a:r>
              <a:rPr sz="1100" b="1" i="1" dirty="0">
                <a:latin typeface="Calibri"/>
                <a:cs typeface="Calibri"/>
              </a:rPr>
              <a:t>e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receiver’</a:t>
            </a:r>
            <a:r>
              <a:rPr sz="1100" b="1" i="1" dirty="0">
                <a:latin typeface="Calibri"/>
                <a:cs typeface="Calibri"/>
              </a:rPr>
              <a:t>s</a:t>
            </a:r>
            <a:r>
              <a:rPr sz="1100" b="1" i="1" spc="-25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reply!!!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6627" y="4245640"/>
            <a:ext cx="5676265" cy="930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1975">
              <a:lnSpc>
                <a:spcPct val="100000"/>
              </a:lnSpc>
            </a:pPr>
            <a:r>
              <a:rPr sz="1100" i="1" spc="-5" dirty="0">
                <a:latin typeface="Calibri"/>
                <a:cs typeface="Calibri"/>
              </a:rPr>
              <a:t>(Listenin</a:t>
            </a:r>
            <a:r>
              <a:rPr sz="1100" i="1" dirty="0">
                <a:latin typeface="Calibri"/>
                <a:cs typeface="Calibri"/>
              </a:rPr>
              <a:t>g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/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Audi</a:t>
            </a:r>
            <a:r>
              <a:rPr sz="1100" i="1" dirty="0">
                <a:latin typeface="Calibri"/>
                <a:cs typeface="Calibri"/>
              </a:rPr>
              <a:t>o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1</a:t>
            </a:r>
            <a:r>
              <a:rPr sz="1100" i="1" dirty="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ct val="152700"/>
              </a:lnSpc>
              <a:spcBef>
                <a:spcPts val="725"/>
              </a:spcBef>
            </a:pPr>
            <a:r>
              <a:rPr sz="1100" b="1" spc="-5" dirty="0">
                <a:latin typeface="Calibri"/>
                <a:cs typeface="Calibri"/>
              </a:rPr>
              <a:t>Exercis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1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Fil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blank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telephon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conversatio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belo</a:t>
            </a:r>
            <a:r>
              <a:rPr sz="1100" b="1" dirty="0">
                <a:latin typeface="Calibri"/>
                <a:cs typeface="Calibri"/>
              </a:rPr>
              <a:t>w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abou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takin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message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wit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on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phrase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below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The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liste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recordin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chec</a:t>
            </a:r>
            <a:r>
              <a:rPr sz="1100" b="1" dirty="0">
                <a:latin typeface="Calibri"/>
                <a:cs typeface="Calibri"/>
              </a:rPr>
              <a:t>k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you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answers</a:t>
            </a:r>
            <a:r>
              <a:rPr sz="1100" b="1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26008" y="9433563"/>
            <a:ext cx="2798445" cy="0"/>
          </a:xfrm>
          <a:custGeom>
            <a:avLst/>
            <a:gdLst/>
            <a:ahLst/>
            <a:cxnLst/>
            <a:rect l="l" t="t" r="r" b="b"/>
            <a:pathLst>
              <a:path w="2798445">
                <a:moveTo>
                  <a:pt x="0" y="0"/>
                </a:moveTo>
                <a:lnTo>
                  <a:pt x="279806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9055" y="9436612"/>
            <a:ext cx="0" cy="280670"/>
          </a:xfrm>
          <a:custGeom>
            <a:avLst/>
            <a:gdLst/>
            <a:ahLst/>
            <a:cxnLst/>
            <a:rect l="l" t="t" r="r" b="b"/>
            <a:pathLst>
              <a:path h="280670">
                <a:moveTo>
                  <a:pt x="0" y="0"/>
                </a:moveTo>
                <a:lnTo>
                  <a:pt x="0" y="280415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21023" y="9436612"/>
            <a:ext cx="0" cy="280670"/>
          </a:xfrm>
          <a:custGeom>
            <a:avLst/>
            <a:gdLst/>
            <a:ahLst/>
            <a:cxnLst/>
            <a:rect l="l" t="t" r="r" b="b"/>
            <a:pathLst>
              <a:path h="280670">
                <a:moveTo>
                  <a:pt x="0" y="0"/>
                </a:moveTo>
                <a:lnTo>
                  <a:pt x="0" y="280415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34967" y="9433563"/>
            <a:ext cx="2798445" cy="0"/>
          </a:xfrm>
          <a:custGeom>
            <a:avLst/>
            <a:gdLst/>
            <a:ahLst/>
            <a:cxnLst/>
            <a:rect l="l" t="t" r="r" b="b"/>
            <a:pathLst>
              <a:path w="2798445">
                <a:moveTo>
                  <a:pt x="0" y="0"/>
                </a:moveTo>
                <a:lnTo>
                  <a:pt x="279806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38015" y="9436612"/>
            <a:ext cx="0" cy="280670"/>
          </a:xfrm>
          <a:custGeom>
            <a:avLst/>
            <a:gdLst/>
            <a:ahLst/>
            <a:cxnLst/>
            <a:rect l="l" t="t" r="r" b="b"/>
            <a:pathLst>
              <a:path h="280670">
                <a:moveTo>
                  <a:pt x="0" y="0"/>
                </a:moveTo>
                <a:lnTo>
                  <a:pt x="0" y="280415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29983" y="9436612"/>
            <a:ext cx="0" cy="280670"/>
          </a:xfrm>
          <a:custGeom>
            <a:avLst/>
            <a:gdLst/>
            <a:ahLst/>
            <a:cxnLst/>
            <a:rect l="l" t="t" r="r" b="b"/>
            <a:pathLst>
              <a:path h="280670">
                <a:moveTo>
                  <a:pt x="0" y="0"/>
                </a:moveTo>
                <a:lnTo>
                  <a:pt x="0" y="280415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29055" y="5704507"/>
            <a:ext cx="5901055" cy="401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850">
              <a:lnSpc>
                <a:spcPct val="100000"/>
              </a:lnSpc>
            </a:pPr>
            <a:r>
              <a:rPr sz="1100" b="1" spc="-5" dirty="0">
                <a:latin typeface="Arial"/>
                <a:cs typeface="Arial"/>
              </a:rPr>
              <a:t>Claire</a:t>
            </a:r>
            <a:r>
              <a:rPr sz="1100" b="1" dirty="0">
                <a:latin typeface="Arial"/>
                <a:cs typeface="Arial"/>
              </a:rPr>
              <a:t>: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Hello</a:t>
            </a:r>
            <a:r>
              <a:rPr sz="1100" dirty="0">
                <a:latin typeface="Arial"/>
                <a:cs typeface="Arial"/>
              </a:rPr>
              <a:t>,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financ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departmen</a:t>
            </a:r>
            <a:r>
              <a:rPr sz="1100" spc="-10" dirty="0">
                <a:latin typeface="Arial"/>
                <a:cs typeface="Arial"/>
              </a:rPr>
              <a:t>t</a:t>
            </a:r>
            <a:r>
              <a:rPr sz="1100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69850" marR="2072005">
              <a:lnSpc>
                <a:spcPts val="2039"/>
              </a:lnSpc>
              <a:spcBef>
                <a:spcPts val="165"/>
              </a:spcBef>
            </a:pPr>
            <a:r>
              <a:rPr sz="1100" b="1" spc="-5" dirty="0">
                <a:latin typeface="Arial"/>
                <a:cs typeface="Arial"/>
              </a:rPr>
              <a:t>Caller</a:t>
            </a:r>
            <a:r>
              <a:rPr sz="1100" b="1" dirty="0">
                <a:latin typeface="Arial"/>
                <a:cs typeface="Arial"/>
              </a:rPr>
              <a:t>: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Hello</a:t>
            </a:r>
            <a:r>
              <a:rPr sz="1100" dirty="0">
                <a:latin typeface="Arial"/>
                <a:cs typeface="Arial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b="1" spc="-5" dirty="0">
                <a:latin typeface="Calibri"/>
                <a:cs typeface="Calibri"/>
              </a:rPr>
              <a:t>Ca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I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spea</a:t>
            </a:r>
            <a:r>
              <a:rPr sz="1100" b="1" dirty="0">
                <a:latin typeface="Calibri"/>
                <a:cs typeface="Calibri"/>
              </a:rPr>
              <a:t>k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Adria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Hopwood</a:t>
            </a:r>
            <a:r>
              <a:rPr sz="1100" dirty="0">
                <a:latin typeface="Arial"/>
                <a:cs typeface="Arial"/>
              </a:rPr>
              <a:t>,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Arial"/>
                <a:cs typeface="Arial"/>
              </a:rPr>
              <a:t>please</a:t>
            </a:r>
            <a:r>
              <a:rPr sz="1100" dirty="0">
                <a:latin typeface="Arial"/>
                <a:cs typeface="Arial"/>
              </a:rPr>
              <a:t>?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Arial"/>
                <a:cs typeface="Arial"/>
              </a:rPr>
              <a:t>Claire</a:t>
            </a:r>
            <a:r>
              <a:rPr sz="1100" b="1" dirty="0">
                <a:latin typeface="Arial"/>
                <a:cs typeface="Arial"/>
              </a:rPr>
              <a:t>: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I’</a:t>
            </a:r>
            <a:r>
              <a:rPr sz="1100" b="1" dirty="0">
                <a:latin typeface="Calibri"/>
                <a:cs typeface="Calibri"/>
              </a:rPr>
              <a:t>m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afrai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he’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meetin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t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th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moment</a:t>
            </a:r>
            <a:r>
              <a:rPr sz="1100" dirty="0">
                <a:latin typeface="Arial"/>
                <a:cs typeface="Arial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b="1" spc="-5" dirty="0">
                <a:latin typeface="Calibri"/>
                <a:cs typeface="Calibri"/>
              </a:rPr>
              <a:t>Ca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I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help</a:t>
            </a:r>
            <a:r>
              <a:rPr sz="1100" b="1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69850">
              <a:lnSpc>
                <a:spcPct val="100000"/>
              </a:lnSpc>
              <a:spcBef>
                <a:spcPts val="505"/>
              </a:spcBef>
            </a:pPr>
            <a:r>
              <a:rPr sz="1100" b="1" spc="-5" dirty="0">
                <a:latin typeface="Arial"/>
                <a:cs typeface="Arial"/>
              </a:rPr>
              <a:t>Caller</a:t>
            </a:r>
            <a:r>
              <a:rPr sz="1100" b="1" dirty="0">
                <a:latin typeface="Arial"/>
                <a:cs typeface="Arial"/>
              </a:rPr>
              <a:t>: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N</a:t>
            </a:r>
            <a:r>
              <a:rPr sz="1100" dirty="0">
                <a:latin typeface="Arial"/>
                <a:cs typeface="Arial"/>
              </a:rPr>
              <a:t>o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Arial"/>
                <a:cs typeface="Arial"/>
              </a:rPr>
              <a:t>I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nee</a:t>
            </a:r>
            <a:r>
              <a:rPr sz="1100" dirty="0">
                <a:latin typeface="Arial"/>
                <a:cs typeface="Arial"/>
              </a:rPr>
              <a:t>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t</a:t>
            </a:r>
            <a:r>
              <a:rPr sz="1100" dirty="0">
                <a:latin typeface="Arial"/>
                <a:cs typeface="Arial"/>
              </a:rPr>
              <a:t>o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tal</a:t>
            </a:r>
            <a:r>
              <a:rPr sz="1100" dirty="0">
                <a:latin typeface="Arial"/>
                <a:cs typeface="Arial"/>
              </a:rPr>
              <a:t>k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t</a:t>
            </a:r>
            <a:r>
              <a:rPr sz="1100" dirty="0">
                <a:latin typeface="Arial"/>
                <a:cs typeface="Arial"/>
              </a:rPr>
              <a:t>o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M</a:t>
            </a:r>
            <a:r>
              <a:rPr sz="1100" dirty="0">
                <a:latin typeface="Arial"/>
                <a:cs typeface="Arial"/>
              </a:rPr>
              <a:t>r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Hopwood</a:t>
            </a:r>
            <a:r>
              <a:rPr sz="1100" dirty="0">
                <a:latin typeface="Arial"/>
                <a:cs typeface="Arial"/>
              </a:rPr>
              <a:t>,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Arial"/>
                <a:cs typeface="Arial"/>
              </a:rPr>
              <a:t>I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think</a:t>
            </a:r>
            <a:r>
              <a:rPr sz="1100" dirty="0">
                <a:latin typeface="Arial"/>
                <a:cs typeface="Arial"/>
              </a:rPr>
              <a:t>.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Wha</a:t>
            </a:r>
            <a:r>
              <a:rPr sz="1100" dirty="0">
                <a:latin typeface="Arial"/>
                <a:cs typeface="Arial"/>
              </a:rPr>
              <a:t>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tim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wil</a:t>
            </a:r>
            <a:r>
              <a:rPr sz="1100" dirty="0">
                <a:latin typeface="Arial"/>
                <a:cs typeface="Arial"/>
              </a:rPr>
              <a:t>l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h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b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ou</a:t>
            </a:r>
            <a:r>
              <a:rPr sz="1100" dirty="0">
                <a:latin typeface="Arial"/>
                <a:cs typeface="Arial"/>
              </a:rPr>
              <a:t>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o</a:t>
            </a:r>
            <a:r>
              <a:rPr sz="1100" dirty="0">
                <a:latin typeface="Arial"/>
                <a:cs typeface="Arial"/>
              </a:rPr>
              <a:t>f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th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meeting</a:t>
            </a:r>
            <a:r>
              <a:rPr sz="1100" dirty="0">
                <a:latin typeface="Arial"/>
                <a:cs typeface="Arial"/>
              </a:rPr>
              <a:t>?</a:t>
            </a:r>
            <a:endParaRPr sz="1100">
              <a:latin typeface="Arial"/>
              <a:cs typeface="Arial"/>
            </a:endParaRPr>
          </a:p>
          <a:p>
            <a:pPr marL="69850" marR="2627630">
              <a:lnSpc>
                <a:spcPct val="150900"/>
              </a:lnSpc>
              <a:spcBef>
                <a:spcPts val="25"/>
              </a:spcBef>
            </a:pPr>
            <a:r>
              <a:rPr sz="1100" b="1" spc="-5" dirty="0">
                <a:latin typeface="Arial"/>
                <a:cs typeface="Arial"/>
              </a:rPr>
              <a:t>Claire</a:t>
            </a:r>
            <a:r>
              <a:rPr sz="1100" b="1" dirty="0">
                <a:latin typeface="Arial"/>
                <a:cs typeface="Arial"/>
              </a:rPr>
              <a:t>: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I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abou</a:t>
            </a:r>
            <a:r>
              <a:rPr sz="1100" dirty="0">
                <a:latin typeface="Arial"/>
                <a:cs typeface="Arial"/>
              </a:rPr>
              <a:t>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hour</a:t>
            </a:r>
            <a:r>
              <a:rPr sz="1100" dirty="0">
                <a:latin typeface="Arial"/>
                <a:cs typeface="Arial"/>
              </a:rPr>
              <a:t>.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Arial"/>
                <a:cs typeface="Arial"/>
              </a:rPr>
              <a:t>Ca</a:t>
            </a:r>
            <a:r>
              <a:rPr sz="1100" b="1" dirty="0">
                <a:latin typeface="Arial"/>
                <a:cs typeface="Arial"/>
              </a:rPr>
              <a:t>n</a:t>
            </a:r>
            <a:r>
              <a:rPr sz="1100" b="1" spc="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Arial"/>
                <a:cs typeface="Arial"/>
              </a:rPr>
              <a:t>yo</a:t>
            </a:r>
            <a:r>
              <a:rPr sz="1100" b="1" dirty="0">
                <a:latin typeface="Arial"/>
                <a:cs typeface="Arial"/>
              </a:rPr>
              <a:t>u</a:t>
            </a:r>
            <a:r>
              <a:rPr sz="1100" b="1" spc="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Arial"/>
                <a:cs typeface="Arial"/>
              </a:rPr>
              <a:t>cal</a:t>
            </a:r>
            <a:r>
              <a:rPr sz="1100" b="1" dirty="0">
                <a:latin typeface="Arial"/>
                <a:cs typeface="Arial"/>
              </a:rPr>
              <a:t>l</a:t>
            </a:r>
            <a:r>
              <a:rPr sz="1100" b="1" spc="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Arial"/>
                <a:cs typeface="Arial"/>
              </a:rPr>
              <a:t>bac</a:t>
            </a:r>
            <a:r>
              <a:rPr sz="1100" b="1" dirty="0">
                <a:latin typeface="Arial"/>
                <a:cs typeface="Arial"/>
              </a:rPr>
              <a:t>k</a:t>
            </a:r>
            <a:r>
              <a:rPr sz="1100" b="1" spc="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Arial"/>
                <a:cs typeface="Arial"/>
              </a:rPr>
              <a:t>later</a:t>
            </a:r>
            <a:r>
              <a:rPr sz="1100" b="1" dirty="0">
                <a:latin typeface="Arial"/>
                <a:cs typeface="Arial"/>
              </a:rPr>
              <a:t>?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Arial"/>
                <a:cs typeface="Arial"/>
              </a:rPr>
              <a:t>Caller</a:t>
            </a:r>
            <a:r>
              <a:rPr sz="1100" b="1" dirty="0">
                <a:latin typeface="Arial"/>
                <a:cs typeface="Arial"/>
              </a:rPr>
              <a:t>: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Okay</a:t>
            </a:r>
            <a:r>
              <a:rPr sz="1100" dirty="0">
                <a:latin typeface="Arial"/>
                <a:cs typeface="Arial"/>
              </a:rPr>
              <a:t>,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I’l</a:t>
            </a:r>
            <a:r>
              <a:rPr sz="1100" dirty="0">
                <a:latin typeface="Arial"/>
                <a:cs typeface="Arial"/>
              </a:rPr>
              <a:t>l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d</a:t>
            </a:r>
            <a:r>
              <a:rPr sz="1100" dirty="0">
                <a:latin typeface="Arial"/>
                <a:cs typeface="Arial"/>
              </a:rPr>
              <a:t>o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that</a:t>
            </a:r>
            <a:r>
              <a:rPr sz="1100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69850">
              <a:lnSpc>
                <a:spcPct val="100000"/>
              </a:lnSpc>
              <a:spcBef>
                <a:spcPts val="695"/>
              </a:spcBef>
            </a:pPr>
            <a:r>
              <a:rPr sz="1100" b="1" spc="-5" dirty="0">
                <a:latin typeface="Arial"/>
                <a:cs typeface="Arial"/>
              </a:rPr>
              <a:t>Claire</a:t>
            </a:r>
            <a:r>
              <a:rPr sz="1100" b="1" dirty="0">
                <a:latin typeface="Arial"/>
                <a:cs typeface="Arial"/>
              </a:rPr>
              <a:t>: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O</a:t>
            </a:r>
            <a:r>
              <a:rPr sz="1100" dirty="0">
                <a:latin typeface="Arial"/>
                <a:cs typeface="Arial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b="1" spc="-5" dirty="0">
                <a:latin typeface="Calibri"/>
                <a:cs typeface="Calibri"/>
              </a:rPr>
              <a:t>Ca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I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tak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message</a:t>
            </a:r>
            <a:r>
              <a:rPr sz="1100" b="1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569595" marR="330200" indent="-500380">
              <a:lnSpc>
                <a:spcPct val="129000"/>
              </a:lnSpc>
              <a:spcBef>
                <a:spcPts val="360"/>
              </a:spcBef>
            </a:pPr>
            <a:r>
              <a:rPr sz="1100" b="1" spc="-5" dirty="0">
                <a:latin typeface="Arial"/>
                <a:cs typeface="Arial"/>
              </a:rPr>
              <a:t>Caller</a:t>
            </a:r>
            <a:r>
              <a:rPr sz="1100" b="1" dirty="0">
                <a:latin typeface="Arial"/>
                <a:cs typeface="Arial"/>
              </a:rPr>
              <a:t>: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Actually</a:t>
            </a:r>
            <a:r>
              <a:rPr sz="1100" dirty="0">
                <a:latin typeface="Arial"/>
                <a:cs typeface="Arial"/>
              </a:rPr>
              <a:t>,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woul</a:t>
            </a:r>
            <a:r>
              <a:rPr sz="1100" dirty="0">
                <a:latin typeface="Arial"/>
                <a:cs typeface="Arial"/>
              </a:rPr>
              <a:t>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yo</a:t>
            </a:r>
            <a:r>
              <a:rPr sz="1100" dirty="0">
                <a:latin typeface="Arial"/>
                <a:cs typeface="Arial"/>
              </a:rPr>
              <a:t>u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mind</a:t>
            </a:r>
            <a:r>
              <a:rPr sz="1100" dirty="0">
                <a:latin typeface="Arial"/>
                <a:cs typeface="Arial"/>
              </a:rPr>
              <a:t>?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Coul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</a:t>
            </a:r>
            <a:r>
              <a:rPr sz="1100" b="1" dirty="0">
                <a:latin typeface="Calibri"/>
                <a:cs typeface="Calibri"/>
              </a:rPr>
              <a:t>u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tel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hi</a:t>
            </a:r>
            <a:r>
              <a:rPr sz="1100" b="1" dirty="0">
                <a:latin typeface="Calibri"/>
                <a:cs typeface="Calibri"/>
              </a:rPr>
              <a:t>m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tha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Jennife</a:t>
            </a:r>
            <a:r>
              <a:rPr sz="1100" dirty="0">
                <a:latin typeface="Arial"/>
                <a:cs typeface="Arial"/>
              </a:rPr>
              <a:t>r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McAndrew</a:t>
            </a:r>
            <a:r>
              <a:rPr sz="1100" dirty="0">
                <a:latin typeface="Arial"/>
                <a:cs typeface="Arial"/>
              </a:rPr>
              <a:t>s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calle</a:t>
            </a:r>
            <a:r>
              <a:rPr sz="1100" dirty="0">
                <a:latin typeface="Arial"/>
                <a:cs typeface="Arial"/>
              </a:rPr>
              <a:t>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and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tha</a:t>
            </a:r>
            <a:r>
              <a:rPr sz="1100" dirty="0">
                <a:latin typeface="Arial"/>
                <a:cs typeface="Arial"/>
              </a:rPr>
              <a:t>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I’</a:t>
            </a:r>
            <a:r>
              <a:rPr sz="1100" dirty="0">
                <a:latin typeface="Arial"/>
                <a:cs typeface="Arial"/>
              </a:rPr>
              <a:t>m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i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th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offic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al</a:t>
            </a:r>
            <a:r>
              <a:rPr sz="1100" dirty="0">
                <a:latin typeface="Arial"/>
                <a:cs typeface="Arial"/>
              </a:rPr>
              <a:t>l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da</a:t>
            </a:r>
            <a:r>
              <a:rPr sz="1100" dirty="0">
                <a:latin typeface="Arial"/>
                <a:cs typeface="Arial"/>
              </a:rPr>
              <a:t>y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i</a:t>
            </a:r>
            <a:r>
              <a:rPr sz="1100" dirty="0">
                <a:latin typeface="Arial"/>
                <a:cs typeface="Arial"/>
              </a:rPr>
              <a:t>f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h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coul</a:t>
            </a:r>
            <a:r>
              <a:rPr sz="1100" dirty="0">
                <a:latin typeface="Arial"/>
                <a:cs typeface="Arial"/>
              </a:rPr>
              <a:t>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cal</a:t>
            </a:r>
            <a:r>
              <a:rPr sz="1100" dirty="0">
                <a:latin typeface="Arial"/>
                <a:cs typeface="Arial"/>
              </a:rPr>
              <a:t>l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m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back</a:t>
            </a:r>
            <a:r>
              <a:rPr sz="1100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69850">
              <a:lnSpc>
                <a:spcPct val="100000"/>
              </a:lnSpc>
              <a:spcBef>
                <a:spcPts val="645"/>
              </a:spcBef>
            </a:pPr>
            <a:r>
              <a:rPr sz="1100" b="1" spc="-5" dirty="0">
                <a:latin typeface="Arial"/>
                <a:cs typeface="Arial"/>
              </a:rPr>
              <a:t>Claire</a:t>
            </a:r>
            <a:r>
              <a:rPr sz="1100" b="1" dirty="0">
                <a:latin typeface="Arial"/>
                <a:cs typeface="Arial"/>
              </a:rPr>
              <a:t>: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Ca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I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tak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you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number</a:t>
            </a:r>
            <a:r>
              <a:rPr sz="1100" b="1" dirty="0">
                <a:latin typeface="Calibri"/>
                <a:cs typeface="Calibri"/>
              </a:rPr>
              <a:t>,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please?</a:t>
            </a:r>
            <a:endParaRPr sz="1100">
              <a:latin typeface="Calibri"/>
              <a:cs typeface="Calibri"/>
            </a:endParaRPr>
          </a:p>
          <a:p>
            <a:pPr marL="69850">
              <a:lnSpc>
                <a:spcPct val="100000"/>
              </a:lnSpc>
              <a:spcBef>
                <a:spcPts val="720"/>
              </a:spcBef>
            </a:pPr>
            <a:r>
              <a:rPr sz="1100" b="1" spc="-5" dirty="0">
                <a:latin typeface="Arial"/>
                <a:cs typeface="Arial"/>
              </a:rPr>
              <a:t>Caller</a:t>
            </a:r>
            <a:r>
              <a:rPr sz="1100" b="1" dirty="0">
                <a:latin typeface="Arial"/>
                <a:cs typeface="Arial"/>
              </a:rPr>
              <a:t>: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Yes</a:t>
            </a:r>
            <a:r>
              <a:rPr sz="1100" dirty="0">
                <a:latin typeface="Arial"/>
                <a:cs typeface="Arial"/>
              </a:rPr>
              <a:t>,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it’</a:t>
            </a:r>
            <a:r>
              <a:rPr sz="1100" dirty="0">
                <a:latin typeface="Arial"/>
                <a:cs typeface="Arial"/>
              </a:rPr>
              <a:t>s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5556872</a:t>
            </a:r>
            <a:r>
              <a:rPr sz="1100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69850" marR="2061210">
              <a:lnSpc>
                <a:spcPct val="150900"/>
              </a:lnSpc>
            </a:pPr>
            <a:r>
              <a:rPr sz="1100" b="1" spc="-5" dirty="0">
                <a:latin typeface="Arial"/>
                <a:cs typeface="Arial"/>
              </a:rPr>
              <a:t>Claire</a:t>
            </a:r>
            <a:r>
              <a:rPr sz="1100" b="1" dirty="0">
                <a:latin typeface="Arial"/>
                <a:cs typeface="Arial"/>
              </a:rPr>
              <a:t>: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5556872</a:t>
            </a:r>
            <a:r>
              <a:rPr sz="1100" dirty="0">
                <a:latin typeface="Arial"/>
                <a:cs typeface="Arial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Arial"/>
                <a:cs typeface="Arial"/>
              </a:rPr>
              <a:t>Ok</a:t>
            </a:r>
            <a:r>
              <a:rPr sz="1100" b="1" dirty="0">
                <a:latin typeface="Arial"/>
                <a:cs typeface="Arial"/>
              </a:rPr>
              <a:t>,</a:t>
            </a:r>
            <a:r>
              <a:rPr sz="1100" b="1" spc="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Arial"/>
                <a:cs typeface="Arial"/>
              </a:rPr>
              <a:t>I’l</a:t>
            </a:r>
            <a:r>
              <a:rPr sz="1100" b="1" dirty="0">
                <a:latin typeface="Arial"/>
                <a:cs typeface="Arial"/>
              </a:rPr>
              <a:t>l</a:t>
            </a:r>
            <a:r>
              <a:rPr sz="1100" b="1" spc="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Arial"/>
                <a:cs typeface="Arial"/>
              </a:rPr>
              <a:t>mak</a:t>
            </a:r>
            <a:r>
              <a:rPr sz="1100" b="1" dirty="0">
                <a:latin typeface="Arial"/>
                <a:cs typeface="Arial"/>
              </a:rPr>
              <a:t>e</a:t>
            </a:r>
            <a:r>
              <a:rPr sz="1100" b="1" spc="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Arial"/>
                <a:cs typeface="Arial"/>
              </a:rPr>
              <a:t>sur</a:t>
            </a:r>
            <a:r>
              <a:rPr sz="1100" b="1" dirty="0">
                <a:latin typeface="Arial"/>
                <a:cs typeface="Arial"/>
              </a:rPr>
              <a:t>e</a:t>
            </a:r>
            <a:r>
              <a:rPr sz="1100" b="1" spc="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Arial"/>
                <a:cs typeface="Arial"/>
              </a:rPr>
              <a:t>h</a:t>
            </a:r>
            <a:r>
              <a:rPr sz="1100" b="1" dirty="0">
                <a:latin typeface="Arial"/>
                <a:cs typeface="Arial"/>
              </a:rPr>
              <a:t>e</a:t>
            </a:r>
            <a:r>
              <a:rPr sz="1100" b="1" spc="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Arial"/>
                <a:cs typeface="Arial"/>
              </a:rPr>
              <a:t>get</a:t>
            </a:r>
            <a:r>
              <a:rPr sz="1100" b="1" dirty="0">
                <a:latin typeface="Arial"/>
                <a:cs typeface="Arial"/>
              </a:rPr>
              <a:t>s</a:t>
            </a:r>
            <a:r>
              <a:rPr sz="1100" b="1" spc="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Arial"/>
                <a:cs typeface="Arial"/>
              </a:rPr>
              <a:t>th</a:t>
            </a:r>
            <a:r>
              <a:rPr sz="1100" b="1" dirty="0">
                <a:latin typeface="Arial"/>
                <a:cs typeface="Arial"/>
              </a:rPr>
              <a:t>e</a:t>
            </a:r>
            <a:r>
              <a:rPr sz="1100" b="1" spc="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Arial"/>
                <a:cs typeface="Arial"/>
              </a:rPr>
              <a:t>message</a:t>
            </a:r>
            <a:r>
              <a:rPr sz="1100" b="1" dirty="0">
                <a:latin typeface="Arial"/>
                <a:cs typeface="Arial"/>
              </a:rPr>
              <a:t>.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Arial"/>
                <a:cs typeface="Arial"/>
              </a:rPr>
              <a:t>Caller</a:t>
            </a:r>
            <a:r>
              <a:rPr sz="1100" b="1" dirty="0">
                <a:latin typeface="Arial"/>
                <a:cs typeface="Arial"/>
              </a:rPr>
              <a:t>: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Thank</a:t>
            </a:r>
            <a:r>
              <a:rPr sz="1100" dirty="0">
                <a:latin typeface="Arial"/>
                <a:cs typeface="Arial"/>
              </a:rPr>
              <a:t>s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ver</a:t>
            </a:r>
            <a:r>
              <a:rPr sz="1100" dirty="0">
                <a:latin typeface="Arial"/>
                <a:cs typeface="Arial"/>
              </a:rPr>
              <a:t>y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muc</a:t>
            </a:r>
            <a:r>
              <a:rPr sz="1100" dirty="0">
                <a:latin typeface="Arial"/>
                <a:cs typeface="Arial"/>
              </a:rPr>
              <a:t>h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fo</a:t>
            </a:r>
            <a:r>
              <a:rPr sz="1100" dirty="0">
                <a:latin typeface="Arial"/>
                <a:cs typeface="Arial"/>
              </a:rPr>
              <a:t>r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you</a:t>
            </a:r>
            <a:r>
              <a:rPr sz="1100" dirty="0">
                <a:latin typeface="Arial"/>
                <a:cs typeface="Arial"/>
              </a:rPr>
              <a:t>r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help</a:t>
            </a:r>
            <a:r>
              <a:rPr sz="1100" dirty="0">
                <a:latin typeface="Arial"/>
                <a:cs typeface="Arial"/>
              </a:rPr>
              <a:t>,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bye</a:t>
            </a:r>
            <a:r>
              <a:rPr sz="1100" dirty="0">
                <a:latin typeface="Arial"/>
                <a:cs typeface="Arial"/>
              </a:rPr>
              <a:t>!</a:t>
            </a:r>
            <a:endParaRPr sz="1100">
              <a:latin typeface="Arial"/>
              <a:cs typeface="Arial"/>
            </a:endParaRPr>
          </a:p>
          <a:p>
            <a:pPr marL="69850">
              <a:lnSpc>
                <a:spcPct val="100000"/>
              </a:lnSpc>
              <a:spcBef>
                <a:spcPts val="695"/>
              </a:spcBef>
            </a:pPr>
            <a:r>
              <a:rPr sz="1100" b="1" spc="-5" dirty="0">
                <a:latin typeface="Arial"/>
                <a:cs typeface="Arial"/>
              </a:rPr>
              <a:t>Claire</a:t>
            </a:r>
            <a:r>
              <a:rPr sz="1100" b="1" dirty="0">
                <a:latin typeface="Arial"/>
                <a:cs typeface="Arial"/>
              </a:rPr>
              <a:t>: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Goodbye</a:t>
            </a:r>
            <a:r>
              <a:rPr sz="1100" dirty="0">
                <a:latin typeface="Arial"/>
                <a:cs typeface="Arial"/>
              </a:rPr>
              <a:t>!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900">
              <a:latin typeface="Times New Roman"/>
              <a:cs typeface="Times New Roman"/>
            </a:endParaRPr>
          </a:p>
          <a:p>
            <a:pPr marL="69850">
              <a:lnSpc>
                <a:spcPct val="100000"/>
              </a:lnSpc>
              <a:tabLst>
                <a:tab pos="3178810" algn="l"/>
              </a:tabLst>
            </a:pP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number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please</a:t>
            </a:r>
            <a:r>
              <a:rPr sz="1100" dirty="0">
                <a:latin typeface="Calibri"/>
                <a:cs typeface="Calibri"/>
              </a:rPr>
              <a:t>?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bac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later?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49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7100" y="2199008"/>
            <a:ext cx="396873" cy="289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34967" y="902218"/>
            <a:ext cx="2798445" cy="0"/>
          </a:xfrm>
          <a:custGeom>
            <a:avLst/>
            <a:gdLst/>
            <a:ahLst/>
            <a:cxnLst/>
            <a:rect l="l" t="t" r="r" b="b"/>
            <a:pathLst>
              <a:path w="2798445">
                <a:moveTo>
                  <a:pt x="0" y="0"/>
                </a:moveTo>
                <a:lnTo>
                  <a:pt x="279806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38015" y="905266"/>
            <a:ext cx="0" cy="570230"/>
          </a:xfrm>
          <a:custGeom>
            <a:avLst/>
            <a:gdLst/>
            <a:ahLst/>
            <a:cxnLst/>
            <a:rect l="l" t="t" r="r" b="b"/>
            <a:pathLst>
              <a:path h="570230">
                <a:moveTo>
                  <a:pt x="0" y="0"/>
                </a:moveTo>
                <a:lnTo>
                  <a:pt x="0" y="569975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29983" y="905266"/>
            <a:ext cx="0" cy="570230"/>
          </a:xfrm>
          <a:custGeom>
            <a:avLst/>
            <a:gdLst/>
            <a:ahLst/>
            <a:cxnLst/>
            <a:rect l="l" t="t" r="r" b="b"/>
            <a:pathLst>
              <a:path h="570230">
                <a:moveTo>
                  <a:pt x="0" y="0"/>
                </a:moveTo>
                <a:lnTo>
                  <a:pt x="0" y="569975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34967" y="1191778"/>
            <a:ext cx="2798445" cy="0"/>
          </a:xfrm>
          <a:custGeom>
            <a:avLst/>
            <a:gdLst/>
            <a:ahLst/>
            <a:cxnLst/>
            <a:rect l="l" t="t" r="r" b="b"/>
            <a:pathLst>
              <a:path w="2798445">
                <a:moveTo>
                  <a:pt x="0" y="0"/>
                </a:moveTo>
                <a:lnTo>
                  <a:pt x="279806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34967" y="1478290"/>
            <a:ext cx="2798445" cy="0"/>
          </a:xfrm>
          <a:custGeom>
            <a:avLst/>
            <a:gdLst/>
            <a:ahLst/>
            <a:cxnLst/>
            <a:rect l="l" t="t" r="r" b="b"/>
            <a:pathLst>
              <a:path w="2798445">
                <a:moveTo>
                  <a:pt x="0" y="0"/>
                </a:moveTo>
                <a:lnTo>
                  <a:pt x="279806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50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995423" y="929489"/>
            <a:ext cx="2235835" cy="455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help?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100" spc="-5" dirty="0">
                <a:latin typeface="Calibri"/>
                <a:cs typeface="Calibri"/>
              </a:rPr>
              <a:t>OK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I’l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get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messa</a:t>
            </a:r>
            <a:r>
              <a:rPr sz="1100" spc="-10" dirty="0">
                <a:latin typeface="Calibri"/>
                <a:cs typeface="Calibri"/>
              </a:rPr>
              <a:t>g</a:t>
            </a:r>
            <a:r>
              <a:rPr sz="1100" spc="-5" dirty="0">
                <a:latin typeface="Calibri"/>
                <a:cs typeface="Calibri"/>
              </a:rPr>
              <a:t>e.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6401" y="2325462"/>
            <a:ext cx="5734050" cy="675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6740">
              <a:lnSpc>
                <a:spcPct val="100000"/>
              </a:lnSpc>
            </a:pPr>
            <a:r>
              <a:rPr sz="1100" i="1" spc="-5" dirty="0">
                <a:latin typeface="Calibri"/>
                <a:cs typeface="Calibri"/>
              </a:rPr>
              <a:t>(Listenin</a:t>
            </a:r>
            <a:r>
              <a:rPr sz="1100" i="1" dirty="0">
                <a:latin typeface="Calibri"/>
                <a:cs typeface="Calibri"/>
              </a:rPr>
              <a:t>g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/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Audi</a:t>
            </a:r>
            <a:r>
              <a:rPr sz="1100" i="1" dirty="0">
                <a:latin typeface="Calibri"/>
                <a:cs typeface="Calibri"/>
              </a:rPr>
              <a:t>o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2</a:t>
            </a:r>
            <a:r>
              <a:rPr sz="1100" i="1" dirty="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ts val="2020"/>
              </a:lnSpc>
              <a:spcBef>
                <a:spcPts val="155"/>
              </a:spcBef>
            </a:pPr>
            <a:r>
              <a:rPr sz="1100" b="1" spc="-5" dirty="0">
                <a:latin typeface="Calibri"/>
                <a:cs typeface="Calibri"/>
              </a:rPr>
              <a:t>Exercis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2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Fil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blank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telephon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conversation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belo</a:t>
            </a:r>
            <a:r>
              <a:rPr sz="1100" b="1" dirty="0">
                <a:latin typeface="Calibri"/>
                <a:cs typeface="Calibri"/>
              </a:rPr>
              <a:t>w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abou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connectin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someon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wit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on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phrase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below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The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liste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recordin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chec</a:t>
            </a:r>
            <a:r>
              <a:rPr sz="1100" b="1" dirty="0">
                <a:latin typeface="Calibri"/>
                <a:cs typeface="Calibri"/>
              </a:rPr>
              <a:t>k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you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answers</a:t>
            </a:r>
            <a:r>
              <a:rPr sz="1100" b="1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6401" y="3090449"/>
            <a:ext cx="1353185" cy="1189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u="sng" spc="-5" dirty="0">
                <a:latin typeface="Calibri"/>
                <a:cs typeface="Calibri"/>
              </a:rPr>
              <a:t>Dialogue</a:t>
            </a:r>
            <a:r>
              <a:rPr sz="1100" b="1" u="sng" dirty="0">
                <a:latin typeface="Calibri"/>
                <a:cs typeface="Calibri"/>
              </a:rPr>
              <a:t> 1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100" spc="-5" dirty="0">
                <a:latin typeface="Calibri"/>
                <a:cs typeface="Calibri"/>
              </a:rPr>
              <a:t>pleas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hol</a:t>
            </a:r>
            <a:r>
              <a:rPr sz="1100" dirty="0">
                <a:latin typeface="Calibri"/>
                <a:cs typeface="Calibri"/>
              </a:rPr>
              <a:t>d</a:t>
            </a:r>
            <a:endParaRPr sz="1100">
              <a:latin typeface="Calibri"/>
              <a:cs typeface="Calibri"/>
            </a:endParaRPr>
          </a:p>
          <a:p>
            <a:pPr marL="12700" marR="5080" indent="-635">
              <a:lnSpc>
                <a:spcPct val="152700"/>
              </a:lnSpc>
            </a:pPr>
            <a:r>
              <a:rPr sz="1100" spc="-5" dirty="0">
                <a:latin typeface="Calibri"/>
                <a:cs typeface="Calibri"/>
              </a:rPr>
              <a:t>I’l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jus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throug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who’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calling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please</a:t>
            </a:r>
            <a:r>
              <a:rPr sz="1100" dirty="0">
                <a:latin typeface="Calibri"/>
                <a:cs typeface="Calibri"/>
              </a:rPr>
              <a:t>?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help?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44148" y="3090449"/>
            <a:ext cx="1943100" cy="1189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u="sng" spc="-5" dirty="0">
                <a:latin typeface="Calibri"/>
                <a:cs typeface="Calibri"/>
              </a:rPr>
              <a:t>Dialogue</a:t>
            </a:r>
            <a:r>
              <a:rPr sz="1100" b="1" u="sng" dirty="0">
                <a:latin typeface="Calibri"/>
                <a:cs typeface="Calibri"/>
              </a:rPr>
              <a:t> 2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100" spc="-5" dirty="0">
                <a:latin typeface="Calibri"/>
                <a:cs typeface="Calibri"/>
              </a:rPr>
              <a:t>han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moment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152700"/>
              </a:lnSpc>
            </a:pPr>
            <a:r>
              <a:rPr sz="1100" spc="-5" dirty="0">
                <a:latin typeface="Calibri"/>
                <a:cs typeface="Calibri"/>
              </a:rPr>
              <a:t>I’v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……..o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phon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I’l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100" spc="-5" dirty="0">
                <a:latin typeface="Calibri"/>
                <a:cs typeface="Calibri"/>
              </a:rPr>
              <a:t>wh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callin</a:t>
            </a:r>
            <a:r>
              <a:rPr sz="1100" dirty="0">
                <a:latin typeface="Calibri"/>
                <a:cs typeface="Calibri"/>
              </a:rPr>
              <a:t>g?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6460" y="4905441"/>
            <a:ext cx="4493895" cy="140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latin typeface="Verdana"/>
                <a:cs typeface="Verdana"/>
              </a:rPr>
              <a:t>Michelle</a:t>
            </a:r>
            <a:r>
              <a:rPr sz="900" dirty="0">
                <a:latin typeface="Verdana"/>
                <a:cs typeface="Verdana"/>
              </a:rPr>
              <a:t>:</a:t>
            </a:r>
            <a:r>
              <a:rPr sz="900" spc="7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Verdana"/>
                <a:cs typeface="Verdana"/>
              </a:rPr>
              <a:t>Hello</a:t>
            </a:r>
            <a:r>
              <a:rPr sz="900" dirty="0">
                <a:latin typeface="Verdana"/>
                <a:cs typeface="Verdana"/>
              </a:rPr>
              <a:t>,</a:t>
            </a:r>
            <a:r>
              <a:rPr sz="900" spc="8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Verdana"/>
                <a:cs typeface="Verdana"/>
              </a:rPr>
              <a:t>you'v</a:t>
            </a:r>
            <a:r>
              <a:rPr sz="900" spc="5" dirty="0">
                <a:latin typeface="Verdana"/>
                <a:cs typeface="Verdana"/>
              </a:rPr>
              <a:t>e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Verdana"/>
                <a:cs typeface="Verdana"/>
              </a:rPr>
              <a:t>reache</a:t>
            </a:r>
            <a:r>
              <a:rPr sz="900" spc="5" dirty="0">
                <a:latin typeface="Verdana"/>
                <a:cs typeface="Verdana"/>
              </a:rPr>
              <a:t>d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Verdana"/>
                <a:cs typeface="Verdana"/>
              </a:rPr>
              <a:t>th</a:t>
            </a:r>
            <a:r>
              <a:rPr sz="900" spc="5" dirty="0">
                <a:latin typeface="Verdana"/>
                <a:cs typeface="Verdana"/>
              </a:rPr>
              <a:t>e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Verdana"/>
                <a:cs typeface="Verdana"/>
              </a:rPr>
              <a:t>m</a:t>
            </a:r>
            <a:r>
              <a:rPr sz="900" spc="-5" dirty="0">
                <a:latin typeface="Verdana"/>
                <a:cs typeface="Verdana"/>
              </a:rPr>
              <a:t>arketin</a:t>
            </a:r>
            <a:r>
              <a:rPr sz="900" spc="5" dirty="0">
                <a:latin typeface="Verdana"/>
                <a:cs typeface="Verdana"/>
              </a:rPr>
              <a:t>g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Verdana"/>
                <a:cs typeface="Verdana"/>
              </a:rPr>
              <a:t>depart</a:t>
            </a:r>
            <a:r>
              <a:rPr sz="900" spc="-10" dirty="0">
                <a:latin typeface="Verdana"/>
                <a:cs typeface="Verdana"/>
              </a:rPr>
              <a:t>m</a:t>
            </a:r>
            <a:r>
              <a:rPr sz="900" spc="-5" dirty="0">
                <a:latin typeface="Verdana"/>
                <a:cs typeface="Verdana"/>
              </a:rPr>
              <a:t>ent</a:t>
            </a:r>
            <a:r>
              <a:rPr sz="900" dirty="0">
                <a:latin typeface="Verdana"/>
                <a:cs typeface="Verdana"/>
              </a:rPr>
              <a:t>.</a:t>
            </a:r>
            <a:r>
              <a:rPr sz="900" spc="90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Ho</a:t>
            </a:r>
            <a:r>
              <a:rPr sz="900" b="1" spc="5" dirty="0">
                <a:latin typeface="Verdana"/>
                <a:cs typeface="Verdana"/>
              </a:rPr>
              <a:t>w</a:t>
            </a:r>
            <a:r>
              <a:rPr sz="900" b="1" spc="70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ca</a:t>
            </a:r>
            <a:r>
              <a:rPr sz="900" b="1" spc="5" dirty="0">
                <a:latin typeface="Verdana"/>
                <a:cs typeface="Verdana"/>
              </a:rPr>
              <a:t>n</a:t>
            </a:r>
            <a:r>
              <a:rPr sz="900" b="1" spc="70" dirty="0">
                <a:latin typeface="Times New Roman"/>
                <a:cs typeface="Times New Roman"/>
              </a:rPr>
              <a:t> </a:t>
            </a:r>
            <a:r>
              <a:rPr sz="900" b="1" spc="5" dirty="0">
                <a:latin typeface="Verdana"/>
                <a:cs typeface="Verdana"/>
              </a:rPr>
              <a:t>I</a:t>
            </a:r>
            <a:r>
              <a:rPr sz="900" b="1" spc="75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help?</a:t>
            </a:r>
            <a:endParaRPr sz="900">
              <a:latin typeface="Verdana"/>
              <a:cs typeface="Verdana"/>
            </a:endParaRPr>
          </a:p>
          <a:p>
            <a:pPr marL="12700" marR="1320800">
              <a:lnSpc>
                <a:spcPct val="184400"/>
              </a:lnSpc>
              <a:tabLst>
                <a:tab pos="560705" algn="l"/>
              </a:tabLst>
            </a:pPr>
            <a:r>
              <a:rPr sz="900" spc="-5" dirty="0">
                <a:latin typeface="Verdana"/>
                <a:cs typeface="Verdana"/>
              </a:rPr>
              <a:t>Male</a:t>
            </a:r>
            <a:r>
              <a:rPr sz="900" dirty="0">
                <a:latin typeface="Verdana"/>
                <a:cs typeface="Verdana"/>
              </a:rPr>
              <a:t>:</a:t>
            </a:r>
            <a:r>
              <a:rPr sz="900" dirty="0">
                <a:latin typeface="Times New Roman"/>
                <a:cs typeface="Times New Roman"/>
              </a:rPr>
              <a:t>	</a:t>
            </a:r>
            <a:r>
              <a:rPr sz="900" spc="-5" dirty="0">
                <a:latin typeface="Verdana"/>
                <a:cs typeface="Verdana"/>
              </a:rPr>
              <a:t>Ye</a:t>
            </a:r>
            <a:r>
              <a:rPr sz="900" dirty="0">
                <a:latin typeface="Verdana"/>
                <a:cs typeface="Verdana"/>
              </a:rPr>
              <a:t>s</a:t>
            </a:r>
            <a:r>
              <a:rPr sz="900" spc="85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ca</a:t>
            </a:r>
            <a:r>
              <a:rPr sz="900" b="1" spc="5" dirty="0">
                <a:latin typeface="Verdana"/>
                <a:cs typeface="Verdana"/>
              </a:rPr>
              <a:t>n</a:t>
            </a:r>
            <a:r>
              <a:rPr sz="900" b="1" spc="70" dirty="0">
                <a:latin typeface="Times New Roman"/>
                <a:cs typeface="Times New Roman"/>
              </a:rPr>
              <a:t> </a:t>
            </a:r>
            <a:r>
              <a:rPr sz="900" b="1" spc="5" dirty="0">
                <a:latin typeface="Verdana"/>
                <a:cs typeface="Verdana"/>
              </a:rPr>
              <a:t>I</a:t>
            </a:r>
            <a:r>
              <a:rPr sz="900" b="1" spc="75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spea</a:t>
            </a:r>
            <a:r>
              <a:rPr sz="900" b="1" spc="5" dirty="0">
                <a:latin typeface="Verdana"/>
                <a:cs typeface="Verdana"/>
              </a:rPr>
              <a:t>k</a:t>
            </a:r>
            <a:r>
              <a:rPr sz="900" b="1" spc="70" dirty="0">
                <a:latin typeface="Times New Roman"/>
                <a:cs typeface="Times New Roman"/>
              </a:rPr>
              <a:t> </a:t>
            </a:r>
            <a:r>
              <a:rPr sz="900" b="1" spc="-10" dirty="0">
                <a:latin typeface="Verdana"/>
                <a:cs typeface="Verdana"/>
              </a:rPr>
              <a:t>t</a:t>
            </a:r>
            <a:r>
              <a:rPr sz="900" b="1" spc="5" dirty="0">
                <a:latin typeface="Verdana"/>
                <a:cs typeface="Verdana"/>
              </a:rPr>
              <a:t>o</a:t>
            </a:r>
            <a:r>
              <a:rPr sz="900" b="1" spc="8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Verdana"/>
                <a:cs typeface="Verdana"/>
              </a:rPr>
              <a:t>Rosalin</a:t>
            </a:r>
            <a:r>
              <a:rPr sz="900" spc="5" dirty="0">
                <a:latin typeface="Verdana"/>
                <a:cs typeface="Verdana"/>
              </a:rPr>
              <a:t>d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Verdana"/>
                <a:cs typeface="Verdana"/>
              </a:rPr>
              <a:t>W</a:t>
            </a:r>
            <a:r>
              <a:rPr sz="900" spc="-5" dirty="0">
                <a:latin typeface="Verdana"/>
                <a:cs typeface="Verdana"/>
              </a:rPr>
              <a:t>ilson</a:t>
            </a:r>
            <a:r>
              <a:rPr sz="900" dirty="0">
                <a:latin typeface="Verdana"/>
                <a:cs typeface="Verdana"/>
              </a:rPr>
              <a:t>,</a:t>
            </a:r>
            <a:r>
              <a:rPr sz="900" spc="8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Verdana"/>
                <a:cs typeface="Verdana"/>
              </a:rPr>
              <a:t>please</a:t>
            </a:r>
            <a:r>
              <a:rPr sz="900" spc="5" dirty="0">
                <a:latin typeface="Verdana"/>
                <a:cs typeface="Verdana"/>
              </a:rPr>
              <a:t>?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Verdana"/>
                <a:cs typeface="Verdana"/>
              </a:rPr>
              <a:t>Michelle</a:t>
            </a:r>
            <a:r>
              <a:rPr sz="900" dirty="0">
                <a:latin typeface="Verdana"/>
                <a:cs typeface="Verdana"/>
              </a:rPr>
              <a:t>:</a:t>
            </a:r>
            <a:r>
              <a:rPr sz="900" spc="70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Who’</a:t>
            </a:r>
            <a:r>
              <a:rPr sz="900" b="1" spc="5" dirty="0">
                <a:latin typeface="Verdana"/>
                <a:cs typeface="Verdana"/>
              </a:rPr>
              <a:t>s</a:t>
            </a:r>
            <a:r>
              <a:rPr sz="900" b="1" spc="75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callin</a:t>
            </a:r>
            <a:r>
              <a:rPr sz="900" b="1" spc="5" dirty="0">
                <a:latin typeface="Verdana"/>
                <a:cs typeface="Verdana"/>
              </a:rPr>
              <a:t>g</a:t>
            </a:r>
            <a:r>
              <a:rPr sz="900" b="1" spc="70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please</a:t>
            </a:r>
            <a:r>
              <a:rPr sz="900" spc="5" dirty="0">
                <a:latin typeface="Verdana"/>
                <a:cs typeface="Verdana"/>
              </a:rPr>
              <a:t>?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6"/>
              </a:spcBef>
            </a:pP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560705" algn="l"/>
              </a:tabLst>
            </a:pPr>
            <a:r>
              <a:rPr sz="900" spc="-5" dirty="0">
                <a:latin typeface="Verdana"/>
                <a:cs typeface="Verdana"/>
              </a:rPr>
              <a:t>Male</a:t>
            </a:r>
            <a:r>
              <a:rPr sz="900" dirty="0">
                <a:latin typeface="Verdana"/>
                <a:cs typeface="Verdana"/>
              </a:rPr>
              <a:t>:</a:t>
            </a:r>
            <a:r>
              <a:rPr sz="900" dirty="0">
                <a:latin typeface="Times New Roman"/>
                <a:cs typeface="Times New Roman"/>
              </a:rPr>
              <a:t>	</a:t>
            </a:r>
            <a:r>
              <a:rPr sz="900" spc="-5" dirty="0">
                <a:latin typeface="Verdana"/>
                <a:cs typeface="Verdana"/>
              </a:rPr>
              <a:t>It’</a:t>
            </a:r>
            <a:r>
              <a:rPr sz="900" dirty="0">
                <a:latin typeface="Verdana"/>
                <a:cs typeface="Verdana"/>
              </a:rPr>
              <a:t>s</a:t>
            </a:r>
            <a:r>
              <a:rPr sz="900" spc="7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Verdana"/>
                <a:cs typeface="Verdana"/>
              </a:rPr>
              <a:t>Richar</a:t>
            </a:r>
            <a:r>
              <a:rPr sz="900" spc="5" dirty="0">
                <a:latin typeface="Verdana"/>
                <a:cs typeface="Verdana"/>
              </a:rPr>
              <a:t>d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Verdana"/>
                <a:cs typeface="Verdana"/>
              </a:rPr>
              <a:t>Davie</a:t>
            </a:r>
            <a:r>
              <a:rPr sz="900" dirty="0">
                <a:latin typeface="Verdana"/>
                <a:cs typeface="Verdana"/>
              </a:rPr>
              <a:t>s</a:t>
            </a:r>
            <a:r>
              <a:rPr sz="900" spc="8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Verdana"/>
                <a:cs typeface="Verdana"/>
              </a:rPr>
              <a:t>her</a:t>
            </a:r>
            <a:r>
              <a:rPr sz="900" spc="5" dirty="0">
                <a:latin typeface="Verdana"/>
                <a:cs typeface="Verdana"/>
              </a:rPr>
              <a:t>e</a:t>
            </a:r>
            <a:endParaRPr sz="900">
              <a:latin typeface="Verdana"/>
              <a:cs typeface="Verdana"/>
            </a:endParaRPr>
          </a:p>
          <a:p>
            <a:pPr marL="12700" marR="963930">
              <a:lnSpc>
                <a:spcPct val="184400"/>
              </a:lnSpc>
              <a:tabLst>
                <a:tab pos="560705" algn="l"/>
              </a:tabLst>
            </a:pPr>
            <a:r>
              <a:rPr sz="900" spc="-5" dirty="0">
                <a:latin typeface="Verdana"/>
                <a:cs typeface="Verdana"/>
              </a:rPr>
              <a:t>Michelle</a:t>
            </a:r>
            <a:r>
              <a:rPr sz="900" dirty="0">
                <a:latin typeface="Verdana"/>
                <a:cs typeface="Verdana"/>
              </a:rPr>
              <a:t>:</a:t>
            </a:r>
            <a:r>
              <a:rPr sz="900" spc="7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Verdana"/>
                <a:cs typeface="Verdana"/>
              </a:rPr>
              <a:t>Certainly</a:t>
            </a:r>
            <a:r>
              <a:rPr sz="900" dirty="0">
                <a:latin typeface="Verdana"/>
                <a:cs typeface="Verdana"/>
              </a:rPr>
              <a:t>.</a:t>
            </a:r>
            <a:r>
              <a:rPr sz="900" dirty="0">
                <a:latin typeface="Times New Roman"/>
                <a:cs typeface="Times New Roman"/>
              </a:rPr>
              <a:t>  </a:t>
            </a:r>
            <a:r>
              <a:rPr sz="900" spc="-60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Pleas</a:t>
            </a:r>
            <a:r>
              <a:rPr sz="900" b="1" spc="5" dirty="0">
                <a:latin typeface="Verdana"/>
                <a:cs typeface="Verdana"/>
              </a:rPr>
              <a:t>e</a:t>
            </a:r>
            <a:r>
              <a:rPr sz="900" b="1" spc="70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hol</a:t>
            </a:r>
            <a:r>
              <a:rPr sz="900" b="1" spc="5" dirty="0">
                <a:latin typeface="Verdana"/>
                <a:cs typeface="Verdana"/>
              </a:rPr>
              <a:t>d</a:t>
            </a:r>
            <a:r>
              <a:rPr sz="900" b="1" spc="8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Verdana"/>
                <a:cs typeface="Verdana"/>
              </a:rPr>
              <a:t>an</a:t>
            </a:r>
            <a:r>
              <a:rPr sz="900" spc="5" dirty="0">
                <a:latin typeface="Verdana"/>
                <a:cs typeface="Verdana"/>
              </a:rPr>
              <a:t>d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I’l</a:t>
            </a:r>
            <a:r>
              <a:rPr sz="900" b="1" dirty="0">
                <a:latin typeface="Verdana"/>
                <a:cs typeface="Verdana"/>
              </a:rPr>
              <a:t>l</a:t>
            </a:r>
            <a:r>
              <a:rPr sz="900" b="1" spc="75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pu</a:t>
            </a:r>
            <a:r>
              <a:rPr sz="900" b="1" dirty="0">
                <a:latin typeface="Verdana"/>
                <a:cs typeface="Verdana"/>
              </a:rPr>
              <a:t>t</a:t>
            </a:r>
            <a:r>
              <a:rPr sz="900" b="1" spc="75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yo</a:t>
            </a:r>
            <a:r>
              <a:rPr sz="900" b="1" spc="5" dirty="0">
                <a:latin typeface="Verdana"/>
                <a:cs typeface="Verdana"/>
              </a:rPr>
              <a:t>u</a:t>
            </a:r>
            <a:r>
              <a:rPr sz="900" b="1" spc="70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through</a:t>
            </a:r>
            <a:r>
              <a:rPr sz="900" dirty="0">
                <a:latin typeface="Verdana"/>
                <a:cs typeface="Verdana"/>
              </a:rPr>
              <a:t>.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Verdana"/>
                <a:cs typeface="Verdana"/>
              </a:rPr>
              <a:t>Male</a:t>
            </a:r>
            <a:r>
              <a:rPr sz="900" dirty="0">
                <a:latin typeface="Verdana"/>
                <a:cs typeface="Verdana"/>
              </a:rPr>
              <a:t>:</a:t>
            </a:r>
            <a:r>
              <a:rPr sz="900" dirty="0">
                <a:latin typeface="Times New Roman"/>
                <a:cs typeface="Times New Roman"/>
              </a:rPr>
              <a:t>	</a:t>
            </a:r>
            <a:r>
              <a:rPr sz="900" spc="-5" dirty="0">
                <a:latin typeface="Verdana"/>
                <a:cs typeface="Verdana"/>
              </a:rPr>
              <a:t>Than</a:t>
            </a:r>
            <a:r>
              <a:rPr sz="900" spc="5" dirty="0">
                <a:latin typeface="Verdana"/>
                <a:cs typeface="Verdana"/>
              </a:rPr>
              <a:t>k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Verdana"/>
                <a:cs typeface="Verdana"/>
              </a:rPr>
              <a:t>you</a:t>
            </a:r>
            <a:r>
              <a:rPr sz="900" dirty="0">
                <a:latin typeface="Verdana"/>
                <a:cs typeface="Verdana"/>
              </a:rPr>
              <a:t>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6460" y="6728146"/>
            <a:ext cx="5616575" cy="143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latin typeface="Verdana"/>
                <a:cs typeface="Verdana"/>
              </a:rPr>
              <a:t>Michelle</a:t>
            </a:r>
            <a:r>
              <a:rPr sz="900" dirty="0">
                <a:latin typeface="Verdana"/>
                <a:cs typeface="Verdana"/>
              </a:rPr>
              <a:t>:</a:t>
            </a:r>
            <a:r>
              <a:rPr sz="900" spc="7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Verdana"/>
                <a:cs typeface="Verdana"/>
              </a:rPr>
              <a:t>Hello</a:t>
            </a:r>
            <a:r>
              <a:rPr sz="900" dirty="0">
                <a:latin typeface="Verdana"/>
                <a:cs typeface="Verdana"/>
              </a:rPr>
              <a:t>,</a:t>
            </a:r>
            <a:r>
              <a:rPr sz="900" spc="8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Verdana"/>
                <a:cs typeface="Verdana"/>
              </a:rPr>
              <a:t>m</a:t>
            </a:r>
            <a:r>
              <a:rPr sz="900" spc="-5" dirty="0">
                <a:latin typeface="Verdana"/>
                <a:cs typeface="Verdana"/>
              </a:rPr>
              <a:t>arketing</a:t>
            </a:r>
            <a:r>
              <a:rPr sz="900" dirty="0">
                <a:latin typeface="Verdana"/>
                <a:cs typeface="Verdana"/>
              </a:rPr>
              <a:t>.</a:t>
            </a:r>
            <a:r>
              <a:rPr sz="900" dirty="0">
                <a:latin typeface="Times New Roman"/>
                <a:cs typeface="Times New Roman"/>
              </a:rPr>
              <a:t>  </a:t>
            </a:r>
            <a:r>
              <a:rPr sz="900" spc="-45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Ho</a:t>
            </a:r>
            <a:r>
              <a:rPr sz="900" b="1" spc="5" dirty="0">
                <a:latin typeface="Verdana"/>
                <a:cs typeface="Verdana"/>
              </a:rPr>
              <a:t>w</a:t>
            </a:r>
            <a:r>
              <a:rPr sz="900" b="1" spc="70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ca</a:t>
            </a:r>
            <a:r>
              <a:rPr sz="900" b="1" spc="5" dirty="0">
                <a:latin typeface="Verdana"/>
                <a:cs typeface="Verdana"/>
              </a:rPr>
              <a:t>n</a:t>
            </a:r>
            <a:r>
              <a:rPr sz="900" b="1" spc="70" dirty="0">
                <a:latin typeface="Times New Roman"/>
                <a:cs typeface="Times New Roman"/>
              </a:rPr>
              <a:t> </a:t>
            </a:r>
            <a:r>
              <a:rPr sz="900" b="1" spc="5" dirty="0">
                <a:latin typeface="Verdana"/>
                <a:cs typeface="Verdana"/>
              </a:rPr>
              <a:t>I</a:t>
            </a:r>
            <a:r>
              <a:rPr sz="900" b="1" spc="75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help</a:t>
            </a:r>
            <a:r>
              <a:rPr sz="900" b="1" spc="5" dirty="0">
                <a:latin typeface="Verdana"/>
                <a:cs typeface="Verdana"/>
              </a:rPr>
              <a:t>?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560705" algn="l"/>
              </a:tabLst>
            </a:pPr>
            <a:r>
              <a:rPr sz="900" spc="-5" dirty="0">
                <a:latin typeface="Verdana"/>
                <a:cs typeface="Verdana"/>
              </a:rPr>
              <a:t>Male</a:t>
            </a:r>
            <a:r>
              <a:rPr sz="900" dirty="0">
                <a:latin typeface="Verdana"/>
                <a:cs typeface="Verdana"/>
              </a:rPr>
              <a:t>:</a:t>
            </a:r>
            <a:r>
              <a:rPr sz="900" dirty="0">
                <a:latin typeface="Times New Roman"/>
                <a:cs typeface="Times New Roman"/>
              </a:rPr>
              <a:t>	</a:t>
            </a:r>
            <a:r>
              <a:rPr sz="900" b="1" spc="-5" dirty="0">
                <a:latin typeface="Verdana"/>
                <a:cs typeface="Verdana"/>
              </a:rPr>
              <a:t>Coul</a:t>
            </a:r>
            <a:r>
              <a:rPr sz="900" b="1" spc="5" dirty="0">
                <a:latin typeface="Verdana"/>
                <a:cs typeface="Verdana"/>
              </a:rPr>
              <a:t>d</a:t>
            </a:r>
            <a:r>
              <a:rPr sz="900" b="1" spc="70" dirty="0">
                <a:latin typeface="Times New Roman"/>
                <a:cs typeface="Times New Roman"/>
              </a:rPr>
              <a:t> </a:t>
            </a:r>
            <a:r>
              <a:rPr sz="900" b="1" spc="5" dirty="0">
                <a:latin typeface="Verdana"/>
                <a:cs typeface="Verdana"/>
              </a:rPr>
              <a:t>I</a:t>
            </a:r>
            <a:r>
              <a:rPr sz="900" b="1" spc="75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spea</a:t>
            </a:r>
            <a:r>
              <a:rPr sz="900" b="1" spc="5" dirty="0">
                <a:latin typeface="Verdana"/>
                <a:cs typeface="Verdana"/>
              </a:rPr>
              <a:t>k</a:t>
            </a:r>
            <a:r>
              <a:rPr sz="900" b="1" spc="70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t</a:t>
            </a:r>
            <a:r>
              <a:rPr sz="900" b="1" spc="5" dirty="0">
                <a:latin typeface="Verdana"/>
                <a:cs typeface="Verdana"/>
              </a:rPr>
              <a:t>o</a:t>
            </a:r>
            <a:r>
              <a:rPr sz="900" b="1" spc="70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Jaso</a:t>
            </a:r>
            <a:r>
              <a:rPr sz="900" b="1" spc="5" dirty="0">
                <a:latin typeface="Verdana"/>
                <a:cs typeface="Verdana"/>
              </a:rPr>
              <a:t>n</a:t>
            </a:r>
            <a:r>
              <a:rPr sz="900" b="1" spc="70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Robert</a:t>
            </a:r>
            <a:r>
              <a:rPr sz="900" b="1" spc="5" dirty="0">
                <a:latin typeface="Verdana"/>
                <a:cs typeface="Verdana"/>
              </a:rPr>
              <a:t>s</a:t>
            </a:r>
            <a:r>
              <a:rPr sz="900" b="1" spc="75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please</a:t>
            </a:r>
            <a:r>
              <a:rPr sz="900" b="1" spc="5" dirty="0">
                <a:latin typeface="Verdana"/>
                <a:cs typeface="Verdana"/>
              </a:rPr>
              <a:t>?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900" spc="-5" dirty="0">
                <a:latin typeface="Verdana"/>
                <a:cs typeface="Verdana"/>
              </a:rPr>
              <a:t>Michelle</a:t>
            </a:r>
            <a:r>
              <a:rPr sz="900" dirty="0">
                <a:latin typeface="Verdana"/>
                <a:cs typeface="Verdana"/>
              </a:rPr>
              <a:t>:</a:t>
            </a:r>
            <a:r>
              <a:rPr sz="900" spc="7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Verdana"/>
                <a:cs typeface="Verdana"/>
              </a:rPr>
              <a:t>Certainly</a:t>
            </a:r>
            <a:r>
              <a:rPr sz="900" dirty="0">
                <a:latin typeface="Verdana"/>
                <a:cs typeface="Verdana"/>
              </a:rPr>
              <a:t>.</a:t>
            </a:r>
            <a:r>
              <a:rPr sz="900" spc="85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Wh</a:t>
            </a:r>
            <a:r>
              <a:rPr sz="900" b="1" spc="5" dirty="0">
                <a:latin typeface="Verdana"/>
                <a:cs typeface="Verdana"/>
              </a:rPr>
              <a:t>o</a:t>
            </a:r>
            <a:r>
              <a:rPr sz="900" b="1" spc="70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shal</a:t>
            </a:r>
            <a:r>
              <a:rPr sz="900" b="1" dirty="0">
                <a:latin typeface="Verdana"/>
                <a:cs typeface="Verdana"/>
              </a:rPr>
              <a:t>l</a:t>
            </a:r>
            <a:r>
              <a:rPr sz="900" b="1" spc="75" dirty="0">
                <a:latin typeface="Times New Roman"/>
                <a:cs typeface="Times New Roman"/>
              </a:rPr>
              <a:t> </a:t>
            </a:r>
            <a:r>
              <a:rPr sz="900" b="1" spc="5" dirty="0">
                <a:latin typeface="Verdana"/>
                <a:cs typeface="Verdana"/>
              </a:rPr>
              <a:t>I</a:t>
            </a:r>
            <a:r>
              <a:rPr sz="900" b="1" spc="75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sa</a:t>
            </a:r>
            <a:r>
              <a:rPr sz="900" b="1" spc="5" dirty="0">
                <a:latin typeface="Verdana"/>
                <a:cs typeface="Verdana"/>
              </a:rPr>
              <a:t>y</a:t>
            </a:r>
            <a:r>
              <a:rPr sz="900" b="1" spc="75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i</a:t>
            </a:r>
            <a:r>
              <a:rPr sz="900" b="1" spc="5" dirty="0">
                <a:latin typeface="Verdana"/>
                <a:cs typeface="Verdana"/>
              </a:rPr>
              <a:t>s</a:t>
            </a:r>
            <a:r>
              <a:rPr sz="900" b="1" spc="75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calling</a:t>
            </a:r>
            <a:r>
              <a:rPr sz="900" b="1" spc="5" dirty="0">
                <a:latin typeface="Verdana"/>
                <a:cs typeface="Verdana"/>
              </a:rPr>
              <a:t>?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6"/>
              </a:spcBef>
            </a:pP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560705" algn="l"/>
              </a:tabLst>
            </a:pPr>
            <a:r>
              <a:rPr sz="900" spc="-5" dirty="0">
                <a:latin typeface="Verdana"/>
                <a:cs typeface="Verdana"/>
              </a:rPr>
              <a:t>Male</a:t>
            </a:r>
            <a:r>
              <a:rPr sz="900" dirty="0">
                <a:latin typeface="Verdana"/>
                <a:cs typeface="Verdana"/>
              </a:rPr>
              <a:t>:</a:t>
            </a:r>
            <a:r>
              <a:rPr sz="900" dirty="0">
                <a:latin typeface="Times New Roman"/>
                <a:cs typeface="Times New Roman"/>
              </a:rPr>
              <a:t>	</a:t>
            </a:r>
            <a:r>
              <a:rPr sz="900" spc="-5" dirty="0">
                <a:latin typeface="Verdana"/>
                <a:cs typeface="Verdana"/>
              </a:rPr>
              <a:t>M</a:t>
            </a:r>
            <a:r>
              <a:rPr sz="900" spc="5" dirty="0">
                <a:latin typeface="Verdana"/>
                <a:cs typeface="Verdana"/>
              </a:rPr>
              <a:t>y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Verdana"/>
                <a:cs typeface="Verdana"/>
              </a:rPr>
              <a:t>na</a:t>
            </a:r>
            <a:r>
              <a:rPr sz="900" spc="-10" dirty="0">
                <a:latin typeface="Verdana"/>
                <a:cs typeface="Verdana"/>
              </a:rPr>
              <a:t>m</a:t>
            </a:r>
            <a:r>
              <a:rPr sz="900" spc="-5" dirty="0">
                <a:latin typeface="Verdana"/>
                <a:cs typeface="Verdana"/>
              </a:rPr>
              <a:t>e’</a:t>
            </a:r>
            <a:r>
              <a:rPr sz="900" dirty="0">
                <a:latin typeface="Verdana"/>
                <a:cs typeface="Verdana"/>
              </a:rPr>
              <a:t>s</a:t>
            </a:r>
            <a:r>
              <a:rPr sz="900" spc="7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Verdana"/>
                <a:cs typeface="Verdana"/>
              </a:rPr>
              <a:t>Mik</a:t>
            </a:r>
            <a:r>
              <a:rPr sz="900" spc="5" dirty="0">
                <a:latin typeface="Verdana"/>
                <a:cs typeface="Verdana"/>
              </a:rPr>
              <a:t>e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Verdana"/>
                <a:cs typeface="Verdana"/>
              </a:rPr>
              <a:t>Andrews</a:t>
            </a:r>
            <a:r>
              <a:rPr sz="900" dirty="0">
                <a:latin typeface="Verdana"/>
                <a:cs typeface="Verdana"/>
              </a:rPr>
              <a:t>.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750">
              <a:latin typeface="Times New Roman"/>
              <a:cs typeface="Times New Roman"/>
            </a:endParaRPr>
          </a:p>
          <a:p>
            <a:pPr marL="560705" marR="5080" indent="-548640">
              <a:lnSpc>
                <a:spcPct val="101099"/>
              </a:lnSpc>
            </a:pPr>
            <a:r>
              <a:rPr sz="900" spc="-5" dirty="0">
                <a:latin typeface="Verdana"/>
                <a:cs typeface="Verdana"/>
              </a:rPr>
              <a:t>Michelle</a:t>
            </a:r>
            <a:r>
              <a:rPr sz="900" dirty="0">
                <a:latin typeface="Verdana"/>
                <a:cs typeface="Verdana"/>
              </a:rPr>
              <a:t>:</a:t>
            </a:r>
            <a:r>
              <a:rPr sz="900" spc="70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Jus</a:t>
            </a:r>
            <a:r>
              <a:rPr sz="900" b="1" dirty="0">
                <a:latin typeface="Verdana"/>
                <a:cs typeface="Verdana"/>
              </a:rPr>
              <a:t>t</a:t>
            </a:r>
            <a:r>
              <a:rPr sz="900" b="1" spc="75" dirty="0">
                <a:latin typeface="Times New Roman"/>
                <a:cs typeface="Times New Roman"/>
              </a:rPr>
              <a:t> </a:t>
            </a:r>
            <a:r>
              <a:rPr sz="900" b="1" spc="5" dirty="0">
                <a:latin typeface="Verdana"/>
                <a:cs typeface="Verdana"/>
              </a:rPr>
              <a:t>a</a:t>
            </a:r>
            <a:r>
              <a:rPr sz="900" b="1" spc="70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secon</a:t>
            </a:r>
            <a:r>
              <a:rPr sz="900" b="1" spc="5" dirty="0">
                <a:latin typeface="Verdana"/>
                <a:cs typeface="Verdana"/>
              </a:rPr>
              <a:t>d</a:t>
            </a:r>
            <a:r>
              <a:rPr sz="900" b="1" spc="7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Verdana"/>
                <a:cs typeface="Verdana"/>
              </a:rPr>
              <a:t>-</a:t>
            </a:r>
            <a:r>
              <a:rPr sz="900" dirty="0">
                <a:latin typeface="Times New Roman"/>
                <a:cs typeface="Times New Roman"/>
              </a:rPr>
              <a:t>  </a:t>
            </a:r>
            <a:r>
              <a:rPr sz="900" spc="-50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I’l</a:t>
            </a:r>
            <a:r>
              <a:rPr sz="900" b="1" dirty="0">
                <a:latin typeface="Verdana"/>
                <a:cs typeface="Verdana"/>
              </a:rPr>
              <a:t>l</a:t>
            </a:r>
            <a:r>
              <a:rPr sz="900" b="1" spc="75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se</a:t>
            </a:r>
            <a:r>
              <a:rPr sz="900" b="1" spc="5" dirty="0">
                <a:latin typeface="Verdana"/>
                <a:cs typeface="Verdana"/>
              </a:rPr>
              <a:t>e</a:t>
            </a:r>
            <a:r>
              <a:rPr sz="900" b="1" spc="75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i</a:t>
            </a:r>
            <a:r>
              <a:rPr sz="900" b="1" dirty="0">
                <a:latin typeface="Verdana"/>
                <a:cs typeface="Verdana"/>
              </a:rPr>
              <a:t>f</a:t>
            </a:r>
            <a:r>
              <a:rPr sz="900" b="1" spc="75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he’</a:t>
            </a:r>
            <a:r>
              <a:rPr sz="900" b="1" spc="5" dirty="0">
                <a:latin typeface="Verdana"/>
                <a:cs typeface="Verdana"/>
              </a:rPr>
              <a:t>s</a:t>
            </a:r>
            <a:r>
              <a:rPr sz="900" b="1" spc="75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i</a:t>
            </a:r>
            <a:r>
              <a:rPr sz="900" b="1" spc="-10" dirty="0">
                <a:latin typeface="Verdana"/>
                <a:cs typeface="Verdana"/>
              </a:rPr>
              <a:t>n</a:t>
            </a:r>
            <a:r>
              <a:rPr sz="900" dirty="0">
                <a:latin typeface="Verdana"/>
                <a:cs typeface="Verdana"/>
              </a:rPr>
              <a:t>.</a:t>
            </a:r>
            <a:r>
              <a:rPr sz="900" spc="8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Verdana"/>
                <a:cs typeface="Verdana"/>
              </a:rPr>
              <a:t>Hello</a:t>
            </a:r>
            <a:r>
              <a:rPr sz="900" dirty="0">
                <a:latin typeface="Verdana"/>
                <a:cs typeface="Verdana"/>
              </a:rPr>
              <a:t>,</a:t>
            </a:r>
            <a:r>
              <a:rPr sz="900" spc="8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Verdana"/>
                <a:cs typeface="Verdana"/>
              </a:rPr>
              <a:t>Jason</a:t>
            </a:r>
            <a:r>
              <a:rPr sz="900" dirty="0">
                <a:latin typeface="Verdana"/>
                <a:cs typeface="Verdana"/>
              </a:rPr>
              <a:t>,</a:t>
            </a:r>
            <a:r>
              <a:rPr sz="900" spc="85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I’v</a:t>
            </a:r>
            <a:r>
              <a:rPr sz="900" b="1" spc="5" dirty="0">
                <a:latin typeface="Verdana"/>
                <a:cs typeface="Verdana"/>
              </a:rPr>
              <a:t>e</a:t>
            </a:r>
            <a:r>
              <a:rPr sz="900" b="1" spc="75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go</a:t>
            </a:r>
            <a:r>
              <a:rPr sz="900" b="1" dirty="0">
                <a:latin typeface="Verdana"/>
                <a:cs typeface="Verdana"/>
              </a:rPr>
              <a:t>t</a:t>
            </a:r>
            <a:r>
              <a:rPr sz="900" b="1" spc="75" dirty="0">
                <a:latin typeface="Times New Roman"/>
                <a:cs typeface="Times New Roman"/>
              </a:rPr>
              <a:t> </a:t>
            </a:r>
            <a:r>
              <a:rPr sz="900" b="1" spc="-10" dirty="0">
                <a:latin typeface="Verdana"/>
                <a:cs typeface="Verdana"/>
              </a:rPr>
              <a:t>M</a:t>
            </a:r>
            <a:r>
              <a:rPr sz="900" b="1" spc="-5" dirty="0">
                <a:latin typeface="Verdana"/>
                <a:cs typeface="Verdana"/>
              </a:rPr>
              <a:t>ik</a:t>
            </a:r>
            <a:r>
              <a:rPr sz="900" b="1" spc="5" dirty="0">
                <a:latin typeface="Verdana"/>
                <a:cs typeface="Verdana"/>
              </a:rPr>
              <a:t>e</a:t>
            </a:r>
            <a:r>
              <a:rPr sz="900" b="1" spc="75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Andre</a:t>
            </a:r>
            <a:r>
              <a:rPr sz="900" b="1" spc="-10" dirty="0">
                <a:latin typeface="Verdana"/>
                <a:cs typeface="Verdana"/>
              </a:rPr>
              <a:t>w</a:t>
            </a:r>
            <a:r>
              <a:rPr sz="900" b="1" spc="5" dirty="0">
                <a:latin typeface="Verdana"/>
                <a:cs typeface="Verdana"/>
              </a:rPr>
              <a:t>s</a:t>
            </a:r>
            <a:r>
              <a:rPr sz="900" b="1" spc="75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o</a:t>
            </a:r>
            <a:r>
              <a:rPr sz="900" b="1" spc="5" dirty="0">
                <a:latin typeface="Verdana"/>
                <a:cs typeface="Verdana"/>
              </a:rPr>
              <a:t>n</a:t>
            </a:r>
            <a:r>
              <a:rPr sz="900" b="1" spc="70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th</a:t>
            </a:r>
            <a:r>
              <a:rPr sz="900" b="1" spc="5" dirty="0">
                <a:latin typeface="Verdana"/>
                <a:cs typeface="Verdana"/>
              </a:rPr>
              <a:t>e</a:t>
            </a:r>
            <a:r>
              <a:rPr sz="900" b="1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phon</a:t>
            </a:r>
            <a:r>
              <a:rPr sz="900" b="1" spc="5" dirty="0">
                <a:latin typeface="Verdana"/>
                <a:cs typeface="Verdana"/>
              </a:rPr>
              <a:t>e</a:t>
            </a:r>
            <a:r>
              <a:rPr sz="900" b="1" spc="70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fo</a:t>
            </a:r>
            <a:r>
              <a:rPr sz="900" b="1" dirty="0">
                <a:latin typeface="Verdana"/>
                <a:cs typeface="Verdana"/>
              </a:rPr>
              <a:t>r</a:t>
            </a:r>
            <a:r>
              <a:rPr sz="900" b="1" spc="75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yo</a:t>
            </a:r>
            <a:r>
              <a:rPr sz="900" b="1" spc="5" dirty="0">
                <a:latin typeface="Verdana"/>
                <a:cs typeface="Verdana"/>
              </a:rPr>
              <a:t>u</a:t>
            </a:r>
            <a:r>
              <a:rPr sz="900" b="1" spc="8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Verdana"/>
                <a:cs typeface="Verdana"/>
              </a:rPr>
              <a:t>..</a:t>
            </a:r>
            <a:r>
              <a:rPr sz="900" dirty="0">
                <a:latin typeface="Verdana"/>
                <a:cs typeface="Verdana"/>
              </a:rPr>
              <a:t>.</a:t>
            </a:r>
            <a:r>
              <a:rPr sz="900" spc="8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Verdana"/>
                <a:cs typeface="Verdana"/>
              </a:rPr>
              <a:t>O</a:t>
            </a:r>
            <a:r>
              <a:rPr sz="900" spc="5" dirty="0">
                <a:latin typeface="Verdana"/>
                <a:cs typeface="Verdana"/>
              </a:rPr>
              <a:t>K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Verdana"/>
                <a:cs typeface="Verdana"/>
              </a:rPr>
              <a:t>-</a:t>
            </a:r>
            <a:r>
              <a:rPr sz="900" spc="8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Verdana"/>
                <a:cs typeface="Verdana"/>
              </a:rPr>
              <a:t>I’l</a:t>
            </a:r>
            <a:r>
              <a:rPr sz="900" dirty="0">
                <a:latin typeface="Verdana"/>
                <a:cs typeface="Verdana"/>
              </a:rPr>
              <a:t>l</a:t>
            </a:r>
            <a:r>
              <a:rPr sz="900" spc="8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Verdana"/>
                <a:cs typeface="Verdana"/>
              </a:rPr>
              <a:t>pu</a:t>
            </a:r>
            <a:r>
              <a:rPr sz="900" dirty="0">
                <a:latin typeface="Verdana"/>
                <a:cs typeface="Verdana"/>
              </a:rPr>
              <a:t>t</a:t>
            </a:r>
            <a:r>
              <a:rPr sz="900" spc="8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Verdana"/>
                <a:cs typeface="Verdana"/>
              </a:rPr>
              <a:t>hi</a:t>
            </a:r>
            <a:r>
              <a:rPr sz="900" spc="5" dirty="0">
                <a:latin typeface="Verdana"/>
                <a:cs typeface="Verdana"/>
              </a:rPr>
              <a:t>m</a:t>
            </a:r>
            <a:r>
              <a:rPr sz="900" spc="7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Verdana"/>
                <a:cs typeface="Verdana"/>
              </a:rPr>
              <a:t>through</a:t>
            </a:r>
            <a:r>
              <a:rPr sz="900" dirty="0">
                <a:latin typeface="Verdana"/>
                <a:cs typeface="Verdana"/>
              </a:rPr>
              <a:t>.</a:t>
            </a:r>
            <a:r>
              <a:rPr sz="900" spc="85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Han</a:t>
            </a:r>
            <a:r>
              <a:rPr sz="900" b="1" spc="5" dirty="0">
                <a:latin typeface="Verdana"/>
                <a:cs typeface="Verdana"/>
              </a:rPr>
              <a:t>g</a:t>
            </a:r>
            <a:r>
              <a:rPr sz="900" b="1" spc="70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o</a:t>
            </a:r>
            <a:r>
              <a:rPr sz="900" b="1" spc="5" dirty="0">
                <a:latin typeface="Verdana"/>
                <a:cs typeface="Verdana"/>
              </a:rPr>
              <a:t>n</a:t>
            </a:r>
            <a:r>
              <a:rPr sz="900" b="1" spc="70" dirty="0">
                <a:latin typeface="Times New Roman"/>
                <a:cs typeface="Times New Roman"/>
              </a:rPr>
              <a:t> </a:t>
            </a:r>
            <a:r>
              <a:rPr sz="900" b="1" spc="5" dirty="0">
                <a:latin typeface="Verdana"/>
                <a:cs typeface="Verdana"/>
              </a:rPr>
              <a:t>a</a:t>
            </a:r>
            <a:r>
              <a:rPr sz="900" b="1" spc="75" dirty="0">
                <a:latin typeface="Times New Roman"/>
                <a:cs typeface="Times New Roman"/>
              </a:rPr>
              <a:t> </a:t>
            </a:r>
            <a:r>
              <a:rPr sz="900" b="1" spc="-10" dirty="0">
                <a:latin typeface="Verdana"/>
                <a:cs typeface="Verdana"/>
              </a:rPr>
              <a:t>m</a:t>
            </a:r>
            <a:r>
              <a:rPr sz="900" b="1" spc="-5" dirty="0">
                <a:latin typeface="Verdana"/>
                <a:cs typeface="Verdana"/>
              </a:rPr>
              <a:t>o</a:t>
            </a:r>
            <a:r>
              <a:rPr sz="900" b="1" spc="-10" dirty="0">
                <a:latin typeface="Verdana"/>
                <a:cs typeface="Verdana"/>
              </a:rPr>
              <a:t>m</a:t>
            </a:r>
            <a:r>
              <a:rPr sz="900" b="1" spc="-5" dirty="0">
                <a:latin typeface="Verdana"/>
                <a:cs typeface="Verdana"/>
              </a:rPr>
              <a:t>ent</a:t>
            </a:r>
            <a:r>
              <a:rPr sz="900" dirty="0">
                <a:latin typeface="Verdana"/>
                <a:cs typeface="Verdana"/>
              </a:rPr>
              <a:t>,</a:t>
            </a:r>
            <a:r>
              <a:rPr sz="900" spc="8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Verdana"/>
                <a:cs typeface="Verdana"/>
              </a:rPr>
              <a:t>I</a:t>
            </a:r>
            <a:r>
              <a:rPr sz="900" spc="-5" dirty="0">
                <a:latin typeface="Verdana"/>
                <a:cs typeface="Verdana"/>
              </a:rPr>
              <a:t>’</a:t>
            </a:r>
            <a:r>
              <a:rPr sz="900" spc="5" dirty="0">
                <a:latin typeface="Verdana"/>
                <a:cs typeface="Verdana"/>
              </a:rPr>
              <a:t>m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Verdana"/>
                <a:cs typeface="Verdana"/>
              </a:rPr>
              <a:t>jus</a:t>
            </a:r>
            <a:r>
              <a:rPr sz="900" dirty="0">
                <a:latin typeface="Verdana"/>
                <a:cs typeface="Verdana"/>
              </a:rPr>
              <a:t>t</a:t>
            </a:r>
            <a:r>
              <a:rPr sz="900" spc="8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Verdana"/>
                <a:cs typeface="Verdana"/>
              </a:rPr>
              <a:t>puttin</a:t>
            </a:r>
            <a:r>
              <a:rPr sz="900" spc="5" dirty="0">
                <a:latin typeface="Verdana"/>
                <a:cs typeface="Verdana"/>
              </a:rPr>
              <a:t>g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Verdana"/>
                <a:cs typeface="Verdana"/>
              </a:rPr>
              <a:t>yo</a:t>
            </a:r>
            <a:r>
              <a:rPr sz="900" spc="5" dirty="0">
                <a:latin typeface="Verdana"/>
                <a:cs typeface="Verdana"/>
              </a:rPr>
              <a:t>u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Verdana"/>
                <a:cs typeface="Verdana"/>
              </a:rPr>
              <a:t>through</a:t>
            </a:r>
            <a:r>
              <a:rPr sz="900" dirty="0">
                <a:latin typeface="Verdana"/>
                <a:cs typeface="Verdana"/>
              </a:rPr>
              <a:t>.</a:t>
            </a:r>
            <a:endParaRPr sz="900">
              <a:latin typeface="Verdana"/>
              <a:cs typeface="Verdana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825372" y="898535"/>
          <a:ext cx="2803525" cy="1159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91967"/>
              </a:tblGrid>
              <a:tr h="289559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I’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afrai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he’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meetin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6511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Ca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tak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message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6511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Ca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spea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...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please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9559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Coul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tel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that..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51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776732" y="911205"/>
            <a:ext cx="525145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Exercis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3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Matc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word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definition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colum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wit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thei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synonym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colum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</a:t>
            </a:r>
            <a:r>
              <a:rPr sz="1100" b="1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91167" y="1423247"/>
            <a:ext cx="110489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Calibri"/>
                <a:cs typeface="Calibri"/>
              </a:rPr>
              <a:t>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62958" y="1423247"/>
            <a:ext cx="1045210" cy="2637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9050" algn="ctr">
              <a:lnSpc>
                <a:spcPct val="100000"/>
              </a:lnSpc>
            </a:pPr>
            <a:r>
              <a:rPr sz="1100" b="1" dirty="0">
                <a:latin typeface="Calibri"/>
                <a:cs typeface="Calibri"/>
              </a:rPr>
              <a:t>B</a:t>
            </a:r>
            <a:endParaRPr sz="1100">
              <a:latin typeface="Calibri"/>
              <a:cs typeface="Calibri"/>
            </a:endParaRPr>
          </a:p>
          <a:p>
            <a:pPr marL="150495" indent="-137795">
              <a:lnSpc>
                <a:spcPct val="100000"/>
              </a:lnSpc>
              <a:spcBef>
                <a:spcPts val="20"/>
              </a:spcBef>
              <a:buFont typeface="Calibri"/>
              <a:buAutoNum type="alphaLcPeriod"/>
              <a:tabLst>
                <a:tab pos="151130" algn="l"/>
              </a:tabLst>
            </a:pPr>
            <a:r>
              <a:rPr sz="1100" spc="-5" dirty="0">
                <a:latin typeface="Calibri"/>
                <a:cs typeface="Calibri"/>
              </a:rPr>
              <a:t>ha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finishe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10</a:t>
            </a:r>
            <a:endParaRPr sz="1100">
              <a:latin typeface="Calibri"/>
              <a:cs typeface="Calibri"/>
            </a:endParaRPr>
          </a:p>
          <a:p>
            <a:pPr marL="154305" indent="-141605">
              <a:lnSpc>
                <a:spcPct val="100000"/>
              </a:lnSpc>
              <a:spcBef>
                <a:spcPts val="695"/>
              </a:spcBef>
              <a:buFont typeface="Calibri"/>
              <a:buAutoNum type="alphaLcPeriod"/>
              <a:tabLst>
                <a:tab pos="154940" algn="l"/>
              </a:tabLst>
            </a:pPr>
            <a:r>
              <a:rPr sz="1100" spc="-5" dirty="0">
                <a:latin typeface="Calibri"/>
                <a:cs typeface="Calibri"/>
              </a:rPr>
              <a:t>connec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4</a:t>
            </a:r>
            <a:endParaRPr sz="1100">
              <a:latin typeface="Calibri"/>
              <a:cs typeface="Calibri"/>
            </a:endParaRPr>
          </a:p>
          <a:p>
            <a:pPr marL="137795" indent="-125095">
              <a:lnSpc>
                <a:spcPct val="100000"/>
              </a:lnSpc>
              <a:spcBef>
                <a:spcPts val="695"/>
              </a:spcBef>
              <a:buFont typeface="Calibri"/>
              <a:buAutoNum type="alphaLcPeriod"/>
              <a:tabLst>
                <a:tab pos="138430" algn="l"/>
              </a:tabLst>
            </a:pPr>
            <a:r>
              <a:rPr sz="1100" spc="-5" dirty="0">
                <a:latin typeface="Calibri"/>
                <a:cs typeface="Calibri"/>
              </a:rPr>
              <a:t>reac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6</a:t>
            </a:r>
            <a:endParaRPr sz="1100">
              <a:latin typeface="Calibri"/>
              <a:cs typeface="Calibri"/>
            </a:endParaRPr>
          </a:p>
          <a:p>
            <a:pPr marL="156210" indent="-143510">
              <a:lnSpc>
                <a:spcPct val="100000"/>
              </a:lnSpc>
              <a:spcBef>
                <a:spcPts val="695"/>
              </a:spcBef>
              <a:buFont typeface="Calibri"/>
              <a:buAutoNum type="alphaLcPeriod"/>
              <a:tabLst>
                <a:tab pos="156845" algn="l"/>
              </a:tabLst>
            </a:pPr>
            <a:r>
              <a:rPr sz="1100" spc="-5" dirty="0">
                <a:latin typeface="Calibri"/>
                <a:cs typeface="Calibri"/>
              </a:rPr>
              <a:t>wai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7</a:t>
            </a:r>
            <a:endParaRPr sz="1100">
              <a:latin typeface="Calibri"/>
              <a:cs typeface="Calibri"/>
            </a:endParaRPr>
          </a:p>
          <a:p>
            <a:pPr marL="151765" indent="-139065">
              <a:lnSpc>
                <a:spcPct val="100000"/>
              </a:lnSpc>
              <a:spcBef>
                <a:spcPts val="695"/>
              </a:spcBef>
              <a:buFont typeface="Calibri"/>
              <a:buAutoNum type="alphaLcPeriod"/>
              <a:tabLst>
                <a:tab pos="152400" algn="l"/>
              </a:tabLst>
            </a:pPr>
            <a:r>
              <a:rPr sz="1100" spc="-5" dirty="0">
                <a:latin typeface="Calibri"/>
                <a:cs typeface="Calibri"/>
              </a:rPr>
              <a:t>lif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1</a:t>
            </a:r>
            <a:endParaRPr sz="1100">
              <a:latin typeface="Calibri"/>
              <a:cs typeface="Calibri"/>
            </a:endParaRPr>
          </a:p>
          <a:p>
            <a:pPr marL="125730" indent="-113030">
              <a:lnSpc>
                <a:spcPct val="100000"/>
              </a:lnSpc>
              <a:spcBef>
                <a:spcPts val="695"/>
              </a:spcBef>
              <a:buFont typeface="Calibri"/>
              <a:buAutoNum type="alphaLcPeriod"/>
              <a:tabLst>
                <a:tab pos="126364" algn="l"/>
              </a:tabLst>
            </a:pPr>
            <a:r>
              <a:rPr sz="1100" spc="-5" dirty="0">
                <a:latin typeface="Calibri"/>
                <a:cs typeface="Calibri"/>
              </a:rPr>
              <a:t>retur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2</a:t>
            </a:r>
            <a:endParaRPr sz="1100">
              <a:latin typeface="Calibri"/>
              <a:cs typeface="Calibri"/>
            </a:endParaRPr>
          </a:p>
          <a:p>
            <a:pPr marL="147955" indent="-135255">
              <a:lnSpc>
                <a:spcPct val="100000"/>
              </a:lnSpc>
              <a:spcBef>
                <a:spcPts val="695"/>
              </a:spcBef>
              <a:buFont typeface="Calibri"/>
              <a:buAutoNum type="alphaLcPeriod"/>
              <a:tabLst>
                <a:tab pos="148590" algn="l"/>
              </a:tabLst>
            </a:pPr>
            <a:r>
              <a:rPr sz="1100" spc="-5" dirty="0">
                <a:latin typeface="Calibri"/>
                <a:cs typeface="Calibri"/>
              </a:rPr>
              <a:t>fin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3</a:t>
            </a:r>
            <a:endParaRPr sz="1100">
              <a:latin typeface="Calibri"/>
              <a:cs typeface="Calibri"/>
            </a:endParaRPr>
          </a:p>
          <a:p>
            <a:pPr marL="156845" indent="-144145">
              <a:lnSpc>
                <a:spcPct val="100000"/>
              </a:lnSpc>
              <a:spcBef>
                <a:spcPts val="670"/>
              </a:spcBef>
              <a:buFont typeface="Calibri"/>
              <a:buAutoNum type="alphaLcPeriod"/>
              <a:tabLst>
                <a:tab pos="157480" algn="l"/>
              </a:tabLst>
            </a:pPr>
            <a:r>
              <a:rPr sz="1100" spc="-5" dirty="0">
                <a:latin typeface="Calibri"/>
                <a:cs typeface="Calibri"/>
              </a:rPr>
              <a:t>disconnecte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5</a:t>
            </a:r>
            <a:endParaRPr sz="1100">
              <a:latin typeface="Calibri"/>
              <a:cs typeface="Calibri"/>
            </a:endParaRPr>
          </a:p>
          <a:p>
            <a:pPr marL="117475" indent="-104775">
              <a:lnSpc>
                <a:spcPct val="100000"/>
              </a:lnSpc>
              <a:spcBef>
                <a:spcPts val="695"/>
              </a:spcBef>
              <a:buFont typeface="Calibri"/>
              <a:buAutoNum type="alphaLcPeriod" startAt="10"/>
              <a:tabLst>
                <a:tab pos="118110" algn="l"/>
              </a:tabLst>
            </a:pPr>
            <a:r>
              <a:rPr sz="1100" spc="-5" dirty="0">
                <a:latin typeface="Calibri"/>
                <a:cs typeface="Calibri"/>
              </a:rPr>
              <a:t>sto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tryin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8</a:t>
            </a:r>
            <a:endParaRPr sz="1100">
              <a:latin typeface="Calibri"/>
              <a:cs typeface="Calibri"/>
            </a:endParaRPr>
          </a:p>
          <a:p>
            <a:pPr marL="149225" indent="-135890">
              <a:lnSpc>
                <a:spcPct val="100000"/>
              </a:lnSpc>
              <a:spcBef>
                <a:spcPts val="695"/>
              </a:spcBef>
              <a:buFont typeface="Calibri"/>
              <a:buAutoNum type="alphaLcPeriod" startAt="10"/>
              <a:tabLst>
                <a:tab pos="149860" algn="l"/>
              </a:tabLst>
            </a:pPr>
            <a:r>
              <a:rPr sz="1100" spc="-5" dirty="0">
                <a:latin typeface="Calibri"/>
                <a:cs typeface="Calibri"/>
              </a:rPr>
              <a:t>en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9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3591" y="1593875"/>
            <a:ext cx="932815" cy="2211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9395" indent="-226695">
              <a:lnSpc>
                <a:spcPct val="100000"/>
              </a:lnSpc>
              <a:buFont typeface="Calibri"/>
              <a:buAutoNum type="arabicPeriod"/>
              <a:tabLst>
                <a:tab pos="239395" algn="l"/>
              </a:tabLst>
            </a:pPr>
            <a:r>
              <a:rPr sz="1100" spc="-5" dirty="0">
                <a:latin typeface="Calibri"/>
                <a:cs typeface="Calibri"/>
              </a:rPr>
              <a:t>pic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up</a:t>
            </a:r>
            <a:endParaRPr sz="1100">
              <a:latin typeface="Calibri"/>
              <a:cs typeface="Calibri"/>
            </a:endParaRPr>
          </a:p>
          <a:p>
            <a:pPr marL="239395" indent="-226695">
              <a:lnSpc>
                <a:spcPct val="100000"/>
              </a:lnSpc>
              <a:spcBef>
                <a:spcPts val="695"/>
              </a:spcBef>
              <a:buFont typeface="Calibri"/>
              <a:buAutoNum type="arabicPeriod"/>
              <a:tabLst>
                <a:tab pos="240029" algn="l"/>
              </a:tabLst>
            </a:pPr>
            <a:r>
              <a:rPr sz="1100" spc="-5" dirty="0">
                <a:latin typeface="Calibri"/>
                <a:cs typeface="Calibri"/>
              </a:rPr>
              <a:t>cal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back</a:t>
            </a:r>
            <a:endParaRPr sz="1100">
              <a:latin typeface="Calibri"/>
              <a:cs typeface="Calibri"/>
            </a:endParaRPr>
          </a:p>
          <a:p>
            <a:pPr marL="239395" indent="-226695">
              <a:lnSpc>
                <a:spcPct val="100000"/>
              </a:lnSpc>
              <a:spcBef>
                <a:spcPts val="695"/>
              </a:spcBef>
              <a:buFont typeface="Calibri"/>
              <a:buAutoNum type="arabicPeriod"/>
              <a:tabLst>
                <a:tab pos="240029" algn="l"/>
              </a:tabLst>
            </a:pPr>
            <a:r>
              <a:rPr sz="1100" spc="-5" dirty="0">
                <a:latin typeface="Calibri"/>
                <a:cs typeface="Calibri"/>
              </a:rPr>
              <a:t>loo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</a:t>
            </a:r>
            <a:r>
              <a:rPr sz="1100" dirty="0">
                <a:latin typeface="Calibri"/>
                <a:cs typeface="Calibri"/>
              </a:rPr>
              <a:t>p</a:t>
            </a:r>
            <a:endParaRPr sz="1100">
              <a:latin typeface="Calibri"/>
              <a:cs typeface="Calibri"/>
            </a:endParaRPr>
          </a:p>
          <a:p>
            <a:pPr marL="239395" indent="-226695">
              <a:lnSpc>
                <a:spcPct val="100000"/>
              </a:lnSpc>
              <a:spcBef>
                <a:spcPts val="695"/>
              </a:spcBef>
              <a:buFont typeface="Calibri"/>
              <a:buAutoNum type="arabicPeriod"/>
              <a:tabLst>
                <a:tab pos="240029" algn="l"/>
              </a:tabLst>
            </a:pPr>
            <a:r>
              <a:rPr sz="1100" spc="-5" dirty="0">
                <a:latin typeface="Calibri"/>
                <a:cs typeface="Calibri"/>
              </a:rPr>
              <a:t>pu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throug</a:t>
            </a:r>
            <a:r>
              <a:rPr sz="1100" dirty="0">
                <a:latin typeface="Calibri"/>
                <a:cs typeface="Calibri"/>
              </a:rPr>
              <a:t>h</a:t>
            </a:r>
            <a:endParaRPr sz="1100">
              <a:latin typeface="Calibri"/>
              <a:cs typeface="Calibri"/>
            </a:endParaRPr>
          </a:p>
          <a:p>
            <a:pPr marL="239395" indent="-226695">
              <a:lnSpc>
                <a:spcPct val="100000"/>
              </a:lnSpc>
              <a:spcBef>
                <a:spcPts val="695"/>
              </a:spcBef>
              <a:buFont typeface="Calibri"/>
              <a:buAutoNum type="arabicPeriod"/>
              <a:tabLst>
                <a:tab pos="240029" algn="l"/>
              </a:tabLst>
            </a:pPr>
            <a:r>
              <a:rPr sz="1100" spc="-5" dirty="0">
                <a:latin typeface="Calibri"/>
                <a:cs typeface="Calibri"/>
              </a:rPr>
              <a:t>cu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of</a:t>
            </a:r>
            <a:r>
              <a:rPr sz="1100" dirty="0">
                <a:latin typeface="Calibri"/>
                <a:cs typeface="Calibri"/>
              </a:rPr>
              <a:t>f</a:t>
            </a:r>
            <a:endParaRPr sz="1100">
              <a:latin typeface="Calibri"/>
              <a:cs typeface="Calibri"/>
            </a:endParaRPr>
          </a:p>
          <a:p>
            <a:pPr marL="239395" indent="-226695">
              <a:lnSpc>
                <a:spcPct val="100000"/>
              </a:lnSpc>
              <a:spcBef>
                <a:spcPts val="695"/>
              </a:spcBef>
              <a:buFont typeface="Calibri"/>
              <a:buAutoNum type="arabicPeriod"/>
              <a:tabLst>
                <a:tab pos="240029" algn="l"/>
              </a:tabLst>
            </a:pPr>
            <a:r>
              <a:rPr sz="1100" spc="-5" dirty="0">
                <a:latin typeface="Calibri"/>
                <a:cs typeface="Calibri"/>
              </a:rPr>
              <a:t>ge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through</a:t>
            </a:r>
            <a:endParaRPr sz="1100">
              <a:latin typeface="Calibri"/>
              <a:cs typeface="Calibri"/>
            </a:endParaRPr>
          </a:p>
          <a:p>
            <a:pPr marL="239395" indent="-226695">
              <a:lnSpc>
                <a:spcPct val="100000"/>
              </a:lnSpc>
              <a:spcBef>
                <a:spcPts val="695"/>
              </a:spcBef>
              <a:buFont typeface="Calibri"/>
              <a:buAutoNum type="arabicPeriod"/>
              <a:tabLst>
                <a:tab pos="240029" algn="l"/>
              </a:tabLst>
            </a:pPr>
            <a:r>
              <a:rPr sz="1100" spc="-5" dirty="0">
                <a:latin typeface="Calibri"/>
                <a:cs typeface="Calibri"/>
              </a:rPr>
              <a:t>hol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</a:t>
            </a:r>
            <a:endParaRPr sz="1100">
              <a:latin typeface="Calibri"/>
              <a:cs typeface="Calibri"/>
            </a:endParaRPr>
          </a:p>
          <a:p>
            <a:pPr marL="239395" indent="-226695">
              <a:lnSpc>
                <a:spcPct val="100000"/>
              </a:lnSpc>
              <a:spcBef>
                <a:spcPts val="670"/>
              </a:spcBef>
              <a:buFont typeface="Calibri"/>
              <a:buAutoNum type="arabicPeriod"/>
              <a:tabLst>
                <a:tab pos="240029" algn="l"/>
              </a:tabLst>
            </a:pPr>
            <a:r>
              <a:rPr sz="1100" spc="-5" dirty="0">
                <a:latin typeface="Calibri"/>
                <a:cs typeface="Calibri"/>
              </a:rPr>
              <a:t>giv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</a:t>
            </a:r>
            <a:r>
              <a:rPr sz="1100" dirty="0">
                <a:latin typeface="Calibri"/>
                <a:cs typeface="Calibri"/>
              </a:rPr>
              <a:t>p</a:t>
            </a:r>
            <a:endParaRPr sz="1100">
              <a:latin typeface="Calibri"/>
              <a:cs typeface="Calibri"/>
            </a:endParaRPr>
          </a:p>
          <a:p>
            <a:pPr marL="239395" indent="-226695">
              <a:lnSpc>
                <a:spcPct val="100000"/>
              </a:lnSpc>
              <a:spcBef>
                <a:spcPts val="695"/>
              </a:spcBef>
              <a:buFont typeface="Calibri"/>
              <a:buAutoNum type="arabicPeriod"/>
              <a:tabLst>
                <a:tab pos="240029" algn="l"/>
              </a:tabLst>
            </a:pPr>
            <a:r>
              <a:rPr sz="1100" spc="-5" dirty="0">
                <a:latin typeface="Calibri"/>
                <a:cs typeface="Calibri"/>
              </a:rPr>
              <a:t>han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up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4286" y="3894979"/>
            <a:ext cx="62611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10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ove</a:t>
            </a:r>
            <a:r>
              <a:rPr sz="1100" dirty="0">
                <a:latin typeface="Calibri"/>
                <a:cs typeface="Calibri"/>
              </a:rPr>
              <a:t>r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7717" y="4663041"/>
            <a:ext cx="445643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Exercis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4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Decid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whic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thes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phrase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fi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bes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followin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sentence</a:t>
            </a:r>
            <a:r>
              <a:rPr sz="1100" b="1" spc="-10" dirty="0">
                <a:latin typeface="Calibri"/>
                <a:cs typeface="Calibri"/>
              </a:rPr>
              <a:t>s</a:t>
            </a:r>
            <a:r>
              <a:rPr sz="1100" b="1" i="1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5729" y="6013533"/>
            <a:ext cx="6102985" cy="267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635">
              <a:lnSpc>
                <a:spcPct val="100000"/>
              </a:lnSpc>
              <a:buFont typeface="Calibri"/>
              <a:buAutoNum type="arabicPeriod"/>
              <a:tabLst>
                <a:tab pos="153670" algn="l"/>
              </a:tabLst>
            </a:pP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phon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ringing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don’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pic</a:t>
            </a:r>
            <a:r>
              <a:rPr sz="1100" b="1" dirty="0">
                <a:latin typeface="Calibri"/>
                <a:cs typeface="Calibri"/>
              </a:rPr>
              <a:t>k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u</a:t>
            </a:r>
            <a:r>
              <a:rPr sz="1100" b="1" dirty="0">
                <a:latin typeface="Calibri"/>
                <a:cs typeface="Calibri"/>
              </a:rPr>
              <a:t>p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receiver?</a:t>
            </a:r>
            <a:endParaRPr sz="1100">
              <a:latin typeface="Calibri"/>
              <a:cs typeface="Calibri"/>
            </a:endParaRPr>
          </a:p>
          <a:p>
            <a:pPr marL="153035" indent="-139700">
              <a:lnSpc>
                <a:spcPct val="100000"/>
              </a:lnSpc>
              <a:spcBef>
                <a:spcPts val="480"/>
              </a:spcBef>
              <a:buFont typeface="Calibri"/>
              <a:buAutoNum type="arabicPeriod"/>
              <a:tabLst>
                <a:tab pos="153670" algn="l"/>
              </a:tabLst>
            </a:pPr>
            <a:r>
              <a:rPr sz="1100" spc="-5" dirty="0">
                <a:latin typeface="Calibri"/>
                <a:cs typeface="Calibri"/>
              </a:rPr>
              <a:t>I’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afrai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isn’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availabl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moment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cal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bac</a:t>
            </a:r>
            <a:r>
              <a:rPr sz="1100" b="1" dirty="0">
                <a:latin typeface="Calibri"/>
                <a:cs typeface="Calibri"/>
              </a:rPr>
              <a:t>k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later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153035" indent="-139700">
              <a:lnSpc>
                <a:spcPct val="100000"/>
              </a:lnSpc>
              <a:spcBef>
                <a:spcPts val="480"/>
              </a:spcBef>
              <a:buFont typeface="Calibri"/>
              <a:buAutoNum type="arabicPeriod"/>
              <a:tabLst>
                <a:tab pos="153670" algn="l"/>
              </a:tabLst>
            </a:pP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loo</a:t>
            </a:r>
            <a:r>
              <a:rPr sz="1100" b="1" dirty="0">
                <a:latin typeface="Calibri"/>
                <a:cs typeface="Calibri"/>
              </a:rPr>
              <a:t>k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u</a:t>
            </a:r>
            <a:r>
              <a:rPr sz="1100" b="1" dirty="0">
                <a:latin typeface="Calibri"/>
                <a:cs typeface="Calibri"/>
              </a:rPr>
              <a:t>p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thei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numbe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directory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please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152400" indent="-139700">
              <a:lnSpc>
                <a:spcPct val="100000"/>
              </a:lnSpc>
              <a:spcBef>
                <a:spcPts val="480"/>
              </a:spcBef>
              <a:buFont typeface="Calibri"/>
              <a:buAutoNum type="arabicPeriod"/>
              <a:tabLst>
                <a:tab pos="153035" algn="l"/>
              </a:tabLst>
            </a:pPr>
            <a:r>
              <a:rPr sz="1100" spc="-5" dirty="0">
                <a:latin typeface="Calibri"/>
                <a:cs typeface="Calibri"/>
              </a:rPr>
              <a:t>I’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afrai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she’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client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pu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throug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secretary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152400" indent="-139700">
              <a:lnSpc>
                <a:spcPct val="100000"/>
              </a:lnSpc>
              <a:spcBef>
                <a:spcPts val="480"/>
              </a:spcBef>
              <a:buFont typeface="Calibri"/>
              <a:buAutoNum type="arabicPeriod"/>
              <a:tabLst>
                <a:tab pos="153035" algn="l"/>
              </a:tabLst>
            </a:pPr>
            <a:r>
              <a:rPr sz="1100" spc="-5" dirty="0">
                <a:latin typeface="Calibri"/>
                <a:cs typeface="Calibri"/>
              </a:rPr>
              <a:t>Hello</a:t>
            </a:r>
            <a:r>
              <a:rPr sz="1100" dirty="0">
                <a:latin typeface="Calibri"/>
                <a:cs typeface="Calibri"/>
              </a:rPr>
              <a:t>?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there</a:t>
            </a:r>
            <a:r>
              <a:rPr sz="1100" dirty="0">
                <a:latin typeface="Calibri"/>
                <a:cs typeface="Calibri"/>
              </a:rPr>
              <a:t>?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cu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of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moment.</a:t>
            </a:r>
            <a:endParaRPr sz="1100">
              <a:latin typeface="Calibri"/>
              <a:cs typeface="Calibri"/>
            </a:endParaRPr>
          </a:p>
          <a:p>
            <a:pPr marL="120650" indent="-107950">
              <a:lnSpc>
                <a:spcPct val="100000"/>
              </a:lnSpc>
              <a:spcBef>
                <a:spcPts val="480"/>
              </a:spcBef>
              <a:buFont typeface="Calibri"/>
              <a:buAutoNum type="arabicPeriod"/>
              <a:tabLst>
                <a:tab pos="121285" algn="l"/>
              </a:tabLst>
            </a:pPr>
            <a:r>
              <a:rPr sz="1100" spc="-5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Gree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neve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seem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office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I’v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tryin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ge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throug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hi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morning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20650" indent="-107950">
              <a:lnSpc>
                <a:spcPct val="100000"/>
              </a:lnSpc>
              <a:spcBef>
                <a:spcPts val="480"/>
              </a:spcBef>
              <a:buFont typeface="Calibri"/>
              <a:buAutoNum type="arabicPeriod"/>
              <a:tabLst>
                <a:tab pos="121285" algn="l"/>
              </a:tabLst>
            </a:pPr>
            <a:r>
              <a:rPr sz="1100" spc="-5" dirty="0">
                <a:latin typeface="Calibri"/>
                <a:cs typeface="Calibri"/>
              </a:rPr>
              <a:t>Coul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hol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moment</a:t>
            </a:r>
            <a:r>
              <a:rPr sz="1100" dirty="0">
                <a:latin typeface="Calibri"/>
                <a:cs typeface="Calibri"/>
              </a:rPr>
              <a:t>?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I’</a:t>
            </a:r>
            <a:r>
              <a:rPr sz="1100" dirty="0">
                <a:latin typeface="Calibri"/>
                <a:cs typeface="Calibri"/>
              </a:rPr>
              <a:t>ll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jus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2700" marR="110489">
              <a:lnSpc>
                <a:spcPct val="136300"/>
              </a:lnSpc>
              <a:buFont typeface="Calibri"/>
              <a:buAutoNum type="arabicPeriod"/>
              <a:tabLst>
                <a:tab pos="160655" algn="l"/>
              </a:tabLst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operato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says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“Than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muc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calling</a:t>
            </a:r>
            <a:r>
              <a:rPr sz="1100" dirty="0">
                <a:latin typeface="Calibri"/>
                <a:cs typeface="Calibri"/>
              </a:rPr>
              <a:t>”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play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awfu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electroni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musi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again,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I’l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giv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up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136300"/>
              </a:lnSpc>
              <a:buFont typeface="Calibri"/>
              <a:buAutoNum type="arabicPeriod"/>
              <a:tabLst>
                <a:tab pos="158115" algn="l"/>
              </a:tabLst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wron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number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it’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polit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“I’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sorry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I’v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diale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wron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number</a:t>
            </a:r>
            <a:r>
              <a:rPr sz="1100" dirty="0">
                <a:latin typeface="Calibri"/>
                <a:cs typeface="Calibri"/>
              </a:rPr>
              <a:t>”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befor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hang</a:t>
            </a:r>
            <a:r>
              <a:rPr sz="1100" b="1" spc="-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up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222885" indent="-210185">
              <a:lnSpc>
                <a:spcPct val="100000"/>
              </a:lnSpc>
              <a:spcBef>
                <a:spcPts val="480"/>
              </a:spcBef>
              <a:buFont typeface="Calibri"/>
              <a:buAutoNum type="arabicPeriod"/>
              <a:tabLst>
                <a:tab pos="223520" algn="l"/>
              </a:tabLst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America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operato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asks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“Ar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through?”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want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kno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over</a:t>
            </a:r>
            <a:r>
              <a:rPr sz="1100" b="1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740029" y="5170053"/>
          <a:ext cx="5859780" cy="525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8204"/>
                <a:gridCol w="974813"/>
                <a:gridCol w="927880"/>
                <a:gridCol w="1118357"/>
                <a:gridCol w="2112903"/>
              </a:tblGrid>
              <a:tr h="222214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ove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T w="736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cal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bac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k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736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6860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cu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f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736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24154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ge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throug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h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736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6162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giv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up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95945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han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up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5104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hol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loo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up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0979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pic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up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pu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throug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h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365">
                      <a:solidFill>
                        <a:srgbClr val="000000"/>
                      </a:solidFill>
                      <a:prstDash val="solid"/>
                    </a:lnR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8003" y="1026808"/>
            <a:ext cx="396873" cy="287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6672" y="1167221"/>
            <a:ext cx="5975350" cy="3491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654425" algn="ctr">
              <a:lnSpc>
                <a:spcPct val="100000"/>
              </a:lnSpc>
            </a:pPr>
            <a:r>
              <a:rPr sz="1100" i="1" spc="-5" dirty="0">
                <a:latin typeface="Calibri"/>
                <a:cs typeface="Calibri"/>
              </a:rPr>
              <a:t>(Listenin</a:t>
            </a:r>
            <a:r>
              <a:rPr sz="1100" i="1" dirty="0">
                <a:latin typeface="Calibri"/>
                <a:cs typeface="Calibri"/>
              </a:rPr>
              <a:t>g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/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Audi</a:t>
            </a:r>
            <a:r>
              <a:rPr sz="1100" i="1" dirty="0">
                <a:latin typeface="Calibri"/>
                <a:cs typeface="Calibri"/>
              </a:rPr>
              <a:t>o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3</a:t>
            </a:r>
            <a:r>
              <a:rPr sz="1100" i="1" dirty="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 marR="5080" indent="-635">
              <a:lnSpc>
                <a:spcPct val="152700"/>
              </a:lnSpc>
              <a:spcBef>
                <a:spcPts val="750"/>
              </a:spcBef>
            </a:pPr>
            <a:r>
              <a:rPr sz="1100" b="1" spc="-5" dirty="0">
                <a:latin typeface="Calibri"/>
                <a:cs typeface="Calibri"/>
              </a:rPr>
              <a:t>Exercis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5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Fil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blank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telephon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conversatio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belo</a:t>
            </a:r>
            <a:r>
              <a:rPr sz="1100" b="1" dirty="0">
                <a:latin typeface="Calibri"/>
                <a:cs typeface="Calibri"/>
              </a:rPr>
              <a:t>w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abou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makin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appointmen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on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of</a:t>
            </a:r>
            <a:r>
              <a:rPr sz="1100" b="1" spc="-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phrase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below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The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liste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recordin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chec</a:t>
            </a:r>
            <a:r>
              <a:rPr sz="1100" b="1" dirty="0">
                <a:latin typeface="Calibri"/>
                <a:cs typeface="Calibri"/>
              </a:rPr>
              <a:t>k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you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answers.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 marR="4159885">
              <a:lnSpc>
                <a:spcPct val="152700"/>
              </a:lnSpc>
              <a:spcBef>
                <a:spcPts val="750"/>
              </a:spcBef>
            </a:pP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afte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nex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Wednesda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OK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12700" marR="4014470">
              <a:lnSpc>
                <a:spcPct val="152700"/>
              </a:lnSpc>
            </a:pPr>
            <a:r>
              <a:rPr sz="1100" spc="-5" dirty="0">
                <a:latin typeface="Calibri"/>
                <a:cs typeface="Calibri"/>
              </a:rPr>
              <a:t>I’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arrang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ppointment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I’l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jus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loo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diar</a:t>
            </a:r>
            <a:r>
              <a:rPr sz="1100" dirty="0">
                <a:latin typeface="Calibri"/>
                <a:cs typeface="Calibri"/>
              </a:rPr>
              <a:t>y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spea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Bria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Hibberd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please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12700" marR="3474720">
              <a:lnSpc>
                <a:spcPct val="152700"/>
              </a:lnSpc>
            </a:pPr>
            <a:r>
              <a:rPr sz="1100" spc="-5" dirty="0">
                <a:latin typeface="Calibri"/>
                <a:cs typeface="Calibri"/>
              </a:rPr>
              <a:t>He’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afternoo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afte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three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When’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convenien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100" spc="-5" dirty="0">
                <a:latin typeface="Calibri"/>
                <a:cs typeface="Calibri"/>
              </a:rPr>
              <a:t>I’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afrai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meetin</a:t>
            </a:r>
            <a:r>
              <a:rPr sz="1100" dirty="0">
                <a:latin typeface="Calibri"/>
                <a:cs typeface="Calibri"/>
              </a:rPr>
              <a:t>g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100" spc="-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4.1</a:t>
            </a:r>
            <a:r>
              <a:rPr sz="1100" dirty="0">
                <a:latin typeface="Calibri"/>
                <a:cs typeface="Calibri"/>
              </a:rPr>
              <a:t>5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nex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Wednesday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0699" y="4992579"/>
            <a:ext cx="5176509" cy="38010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52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6732" y="911205"/>
            <a:ext cx="5851525" cy="421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ct val="152700"/>
              </a:lnSpc>
            </a:pPr>
            <a:r>
              <a:rPr sz="1100" b="1" spc="-5" dirty="0">
                <a:latin typeface="Calibri"/>
                <a:cs typeface="Calibri"/>
              </a:rPr>
              <a:t>Exercis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6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Christ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Harve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telephonin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offic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Ji</a:t>
            </a:r>
            <a:r>
              <a:rPr sz="1100" b="1" dirty="0">
                <a:latin typeface="Calibri"/>
                <a:cs typeface="Calibri"/>
              </a:rPr>
              <a:t>m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Smith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However</a:t>
            </a:r>
            <a:r>
              <a:rPr sz="1100" b="1" dirty="0">
                <a:latin typeface="Calibri"/>
                <a:cs typeface="Calibri"/>
              </a:rPr>
              <a:t>,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Christ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unabl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2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spea</a:t>
            </a:r>
            <a:r>
              <a:rPr sz="1100" b="1" dirty="0">
                <a:latin typeface="Calibri"/>
                <a:cs typeface="Calibri"/>
              </a:rPr>
              <a:t>k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Jim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Her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conversation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Us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word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bo</a:t>
            </a:r>
            <a:r>
              <a:rPr sz="1100" b="1" dirty="0">
                <a:latin typeface="Calibri"/>
                <a:cs typeface="Calibri"/>
              </a:rPr>
              <a:t>x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fil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blank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dialogue.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73935" y="4149862"/>
            <a:ext cx="9779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535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1472" y="4149862"/>
            <a:ext cx="70485" cy="0"/>
          </a:xfrm>
          <a:custGeom>
            <a:avLst/>
            <a:gdLst/>
            <a:ahLst/>
            <a:cxnLst/>
            <a:rect l="l" t="t" r="r" b="b"/>
            <a:pathLst>
              <a:path w="70485">
                <a:moveTo>
                  <a:pt x="0" y="0"/>
                </a:moveTo>
                <a:lnTo>
                  <a:pt x="70103" y="0"/>
                </a:lnTo>
              </a:path>
            </a:pathLst>
          </a:custGeom>
          <a:ln w="10413">
            <a:solidFill>
              <a:srgbClr val="FF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76445" y="3495896"/>
            <a:ext cx="5720080" cy="3954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Secretary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Goo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morning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Busines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Trave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Limited.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100" b="1" spc="-5" dirty="0">
                <a:latin typeface="Calibri"/>
                <a:cs typeface="Calibri"/>
              </a:rPr>
              <a:t>Christo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u="sng" dirty="0">
                <a:latin typeface="Calibri"/>
                <a:cs typeface="Calibri"/>
              </a:rPr>
              <a:t>D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60" dirty="0">
                <a:latin typeface="Times New Roman"/>
                <a:cs typeface="Times New Roman"/>
              </a:rPr>
              <a:t> </a:t>
            </a:r>
            <a:r>
              <a:rPr sz="1100" b="1" i="1" dirty="0">
                <a:solidFill>
                  <a:srgbClr val="FF33CC"/>
                </a:solidFill>
                <a:latin typeface="Calibri"/>
                <a:cs typeface="Calibri"/>
              </a:rPr>
              <a:t>,</a:t>
            </a:r>
            <a:r>
              <a:rPr sz="1100" b="1" i="1" spc="-30" dirty="0">
                <a:solidFill>
                  <a:srgbClr val="FF33CC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please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100" b="1" spc="-5" dirty="0">
                <a:latin typeface="Calibri"/>
                <a:cs typeface="Calibri"/>
              </a:rPr>
              <a:t>Secretary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Sorr</a:t>
            </a:r>
            <a:r>
              <a:rPr sz="1100" dirty="0">
                <a:latin typeface="Calibri"/>
                <a:cs typeface="Calibri"/>
              </a:rPr>
              <a:t>y.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60" dirty="0">
                <a:latin typeface="Times New Roman"/>
                <a:cs typeface="Times New Roman"/>
              </a:rPr>
              <a:t> </a:t>
            </a:r>
            <a:r>
              <a:rPr sz="1100" b="1" i="1" dirty="0">
                <a:solidFill>
                  <a:srgbClr val="FF33CC"/>
                </a:solidFill>
                <a:latin typeface="Calibri"/>
                <a:cs typeface="Calibri"/>
              </a:rPr>
              <a:t>.</a:t>
            </a:r>
            <a:r>
              <a:rPr sz="1100" b="1" i="1" spc="-30" dirty="0">
                <a:solidFill>
                  <a:srgbClr val="FF33CC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hold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100" b="1" spc="-5" dirty="0">
                <a:latin typeface="Calibri"/>
                <a:cs typeface="Calibri"/>
              </a:rPr>
              <a:t>Christo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Yes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please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(phon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ringing)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Secretary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Sorr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kee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waiting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(phon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ringing)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Secretary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Sorr</a:t>
            </a:r>
            <a:r>
              <a:rPr sz="1100" dirty="0">
                <a:latin typeface="Calibri"/>
                <a:cs typeface="Calibri"/>
              </a:rPr>
              <a:t>y.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engaged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100" b="1" spc="-5" dirty="0">
                <a:latin typeface="Calibri"/>
                <a:cs typeface="Calibri"/>
              </a:rPr>
              <a:t>Christo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B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02</a:t>
            </a:r>
            <a:r>
              <a:rPr sz="1100" dirty="0">
                <a:latin typeface="Calibri"/>
                <a:cs typeface="Calibri"/>
              </a:rPr>
              <a:t>0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85983</a:t>
            </a:r>
            <a:r>
              <a:rPr sz="1100" dirty="0">
                <a:latin typeface="Calibri"/>
                <a:cs typeface="Calibri"/>
              </a:rPr>
              <a:t>?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I’l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numbe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mornin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I’l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offic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afternoon.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100" b="1" spc="-5" dirty="0">
                <a:latin typeface="Calibri"/>
                <a:cs typeface="Calibri"/>
              </a:rPr>
              <a:t>Secretary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Sorr</a:t>
            </a:r>
            <a:r>
              <a:rPr sz="1100" dirty="0">
                <a:latin typeface="Calibri"/>
                <a:cs typeface="Calibri"/>
              </a:rPr>
              <a:t>y.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spel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name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100" b="1" spc="-5" dirty="0">
                <a:latin typeface="Calibri"/>
                <a:cs typeface="Calibri"/>
              </a:rPr>
              <a:t>Christo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firs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nam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C-H-R-I-S-T-O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surnam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Calibri"/>
                <a:cs typeface="Calibri"/>
              </a:rPr>
              <a:t>H</a:t>
            </a:r>
            <a:r>
              <a:rPr sz="1100" spc="-5" dirty="0">
                <a:latin typeface="Calibri"/>
                <a:cs typeface="Calibri"/>
              </a:rPr>
              <a:t>-A-R-V-E-Y.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100" b="1" spc="-5" dirty="0">
                <a:latin typeface="Calibri"/>
                <a:cs typeface="Calibri"/>
              </a:rPr>
              <a:t>Secretary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Okay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Than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C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Mr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Harvey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1100" b="1" spc="-5" dirty="0">
                <a:latin typeface="Calibri"/>
                <a:cs typeface="Calibri"/>
              </a:rPr>
              <a:t>Christo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Than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Goodbye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100" b="1" spc="-5" dirty="0">
                <a:latin typeface="Calibri"/>
                <a:cs typeface="Calibri"/>
              </a:rPr>
              <a:t>Secretary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Goodbye.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53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15644" y="1666631"/>
          <a:ext cx="6122670" cy="1562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72839"/>
                <a:gridCol w="2438399"/>
              </a:tblGrid>
              <a:tr h="518159">
                <a:tc>
                  <a:txBody>
                    <a:bodyPr/>
                    <a:lstStyle/>
                    <a:p>
                      <a:pPr marL="78930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woul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rathe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leav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messag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I’l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mak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sur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get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messag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59">
                <a:tc rowSpan="2">
                  <a:txBody>
                    <a:bodyPr/>
                    <a:lstStyle/>
                    <a:p>
                      <a:pPr marL="1184910" marR="107950" indent="-1067435">
                        <a:lnSpc>
                          <a:spcPct val="1527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coul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Christ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Harve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fro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Multimedi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Solution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Incorporate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037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spea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Ji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Smith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104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busy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6732" y="911205"/>
            <a:ext cx="598551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2700"/>
              </a:lnSpc>
            </a:pPr>
            <a:r>
              <a:rPr sz="1100" b="1" spc="-5" dirty="0">
                <a:latin typeface="Calibri"/>
                <a:cs typeface="Calibri"/>
              </a:rPr>
              <a:t>Exercis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7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Ji</a:t>
            </a:r>
            <a:r>
              <a:rPr sz="1100" b="1" dirty="0">
                <a:latin typeface="Calibri"/>
                <a:cs typeface="Calibri"/>
              </a:rPr>
              <a:t>m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Smit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fro</a:t>
            </a:r>
            <a:r>
              <a:rPr sz="1100" b="1" dirty="0">
                <a:latin typeface="Calibri"/>
                <a:cs typeface="Calibri"/>
              </a:rPr>
              <a:t>m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Busines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Trave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Ltd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ha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receive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telephon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messag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fro</a:t>
            </a:r>
            <a:r>
              <a:rPr sz="1100" b="1" dirty="0">
                <a:latin typeface="Calibri"/>
                <a:cs typeface="Calibri"/>
              </a:rPr>
              <a:t>m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Christ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Harvey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telephonin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Multimedi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Solution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Incorporate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retur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Christ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Harvey’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call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Her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conversation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Us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word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bo</a:t>
            </a:r>
            <a:r>
              <a:rPr sz="1100" b="1" dirty="0">
                <a:latin typeface="Calibri"/>
                <a:cs typeface="Calibri"/>
              </a:rPr>
              <a:t>x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fil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blank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dialogue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(PA</a:t>
            </a:r>
            <a:r>
              <a:rPr sz="1100" b="1" dirty="0">
                <a:latin typeface="Calibri"/>
                <a:cs typeface="Calibri"/>
              </a:rPr>
              <a:t>=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persona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assistant</a:t>
            </a:r>
            <a:r>
              <a:rPr sz="1100" b="1" dirty="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6732" y="3565987"/>
            <a:ext cx="4681855" cy="1537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PA</a:t>
            </a:r>
            <a:endParaRPr sz="1100">
              <a:latin typeface="Calibri"/>
              <a:cs typeface="Calibri"/>
            </a:endParaRPr>
          </a:p>
          <a:p>
            <a:pPr marL="12700" marR="4466590">
              <a:lnSpc>
                <a:spcPct val="136300"/>
              </a:lnSpc>
            </a:pPr>
            <a:r>
              <a:rPr sz="1100" b="1" spc="-5" dirty="0">
                <a:latin typeface="Calibri"/>
                <a:cs typeface="Calibri"/>
              </a:rPr>
              <a:t>Jim</a:t>
            </a:r>
            <a:r>
              <a:rPr sz="1100" b="1" spc="-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PA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469265" algn="l"/>
                <a:tab pos="2743200" algn="l"/>
              </a:tabLst>
            </a:pPr>
            <a:r>
              <a:rPr sz="1100" b="1" spc="-5" dirty="0">
                <a:latin typeface="Calibri"/>
                <a:cs typeface="Calibri"/>
              </a:rPr>
              <a:t>Ji</a:t>
            </a:r>
            <a:r>
              <a:rPr sz="1100" b="1" dirty="0">
                <a:latin typeface="Calibri"/>
                <a:cs typeface="Calibri"/>
              </a:rPr>
              <a:t>m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Yes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u="sng" dirty="0">
                <a:latin typeface="Calibri"/>
                <a:cs typeface="Calibri"/>
              </a:rPr>
              <a:t>F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Busines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Trave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Limited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morning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469265" algn="l"/>
                <a:tab pos="4501515" algn="l"/>
              </a:tabLst>
            </a:pPr>
            <a:r>
              <a:rPr sz="1100" b="1" spc="-5" dirty="0">
                <a:latin typeface="Calibri"/>
                <a:cs typeface="Calibri"/>
              </a:rPr>
              <a:t>P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yes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Mr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Smith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jus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second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jus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finished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b="1" u="sng" dirty="0">
                <a:latin typeface="Calibri"/>
                <a:cs typeface="Calibri"/>
              </a:rPr>
              <a:t>E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702310" algn="l"/>
              </a:tabLst>
            </a:pPr>
            <a:r>
              <a:rPr sz="1100" b="1" spc="-5" dirty="0">
                <a:latin typeface="Calibri"/>
                <a:cs typeface="Calibri"/>
              </a:rPr>
              <a:t>Christo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u="sng" dirty="0">
                <a:latin typeface="Calibri"/>
                <a:cs typeface="Calibri"/>
              </a:rPr>
              <a:t>G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Hello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Mr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Smith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469265" algn="l"/>
              </a:tabLst>
            </a:pPr>
            <a:r>
              <a:rPr sz="1100" b="1" spc="-5" dirty="0">
                <a:latin typeface="Calibri"/>
                <a:cs typeface="Calibri"/>
              </a:rPr>
              <a:t>Ji</a:t>
            </a:r>
            <a:r>
              <a:rPr sz="1100" b="1" dirty="0">
                <a:latin typeface="Calibri"/>
                <a:cs typeface="Calibri"/>
              </a:rPr>
              <a:t>m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Goo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Morning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Mr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Harvey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returnin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previou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call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33957" y="3565987"/>
            <a:ext cx="426783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Multimedi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Solution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Incorporated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Developmen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Section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goo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morning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34083" y="3794528"/>
            <a:ext cx="75565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21334" algn="l"/>
              </a:tabLst>
            </a:pP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Oh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-5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FF33CC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33946" y="4023072"/>
            <a:ext cx="320484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112770" algn="l"/>
              </a:tabLst>
            </a:pP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othe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moment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I’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PA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b="1" u="sng" dirty="0">
                <a:latin typeface="Calibri"/>
                <a:cs typeface="Calibri"/>
              </a:rPr>
              <a:t>B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75103" y="5303530"/>
            <a:ext cx="48895" cy="9525"/>
          </a:xfrm>
          <a:custGeom>
            <a:avLst/>
            <a:gdLst/>
            <a:ahLst/>
            <a:cxnLst/>
            <a:rect l="l" t="t" r="r" b="b"/>
            <a:pathLst>
              <a:path w="48894" h="9525">
                <a:moveTo>
                  <a:pt x="0" y="4571"/>
                </a:moveTo>
                <a:lnTo>
                  <a:pt x="48767" y="457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91511" y="7589530"/>
            <a:ext cx="30480" cy="9525"/>
          </a:xfrm>
          <a:custGeom>
            <a:avLst/>
            <a:gdLst/>
            <a:ahLst/>
            <a:cxnLst/>
            <a:rect l="l" t="t" r="r" b="b"/>
            <a:pathLst>
              <a:path w="30480" h="9525">
                <a:moveTo>
                  <a:pt x="0" y="4571"/>
                </a:moveTo>
                <a:lnTo>
                  <a:pt x="30479" y="4571"/>
                </a:lnTo>
              </a:path>
            </a:pathLst>
          </a:custGeom>
          <a:ln w="10413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21991" y="7589530"/>
            <a:ext cx="36830" cy="9525"/>
          </a:xfrm>
          <a:custGeom>
            <a:avLst/>
            <a:gdLst/>
            <a:ahLst/>
            <a:cxnLst/>
            <a:rect l="l" t="t" r="r" b="b"/>
            <a:pathLst>
              <a:path w="36830" h="9525">
                <a:moveTo>
                  <a:pt x="0" y="4571"/>
                </a:moveTo>
                <a:lnTo>
                  <a:pt x="36575" y="457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76724" y="5166153"/>
            <a:ext cx="5998210" cy="290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715" algn="just">
              <a:lnSpc>
                <a:spcPct val="136400"/>
              </a:lnSpc>
            </a:pPr>
            <a:r>
              <a:rPr sz="1100" b="1" spc="-5" dirty="0">
                <a:latin typeface="Calibri"/>
                <a:cs typeface="Calibri"/>
              </a:rPr>
              <a:t>Christo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Oh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yes</a:t>
            </a:r>
            <a:r>
              <a:rPr sz="1100" dirty="0">
                <a:latin typeface="Calibri"/>
                <a:cs typeface="Calibri"/>
              </a:rPr>
              <a:t>;</a:t>
            </a:r>
            <a:r>
              <a:rPr sz="1100" dirty="0">
                <a:latin typeface="Times New Roman"/>
                <a:cs typeface="Times New Roman"/>
              </a:rPr>
              <a:t>     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J</a:t>
            </a:r>
            <a:r>
              <a:rPr sz="1100" b="1" dirty="0">
                <a:latin typeface="Times New Roman"/>
                <a:cs typeface="Times New Roman"/>
              </a:rPr>
              <a:t>  </a:t>
            </a:r>
            <a:r>
              <a:rPr sz="1100" b="1" spc="-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versio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website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problem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change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aske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las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week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it’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sorte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now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However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behin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schedul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going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delive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nex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week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469265" algn="l"/>
              </a:tabLst>
            </a:pPr>
            <a:r>
              <a:rPr sz="1100" b="1" spc="-5" dirty="0">
                <a:latin typeface="Calibri"/>
                <a:cs typeface="Calibri"/>
              </a:rPr>
              <a:t>Ji</a:t>
            </a:r>
            <a:r>
              <a:rPr sz="1100" b="1" dirty="0">
                <a:latin typeface="Calibri"/>
                <a:cs typeface="Calibri"/>
              </a:rPr>
              <a:t>m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Well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deliver?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136300"/>
              </a:lnSpc>
              <a:tabLst>
                <a:tab pos="469265" algn="l"/>
              </a:tabLst>
            </a:pPr>
            <a:r>
              <a:rPr sz="1100" b="1" spc="-5" dirty="0">
                <a:latin typeface="Calibri"/>
                <a:cs typeface="Calibri"/>
              </a:rPr>
              <a:t>Christo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tw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extr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days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It’l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read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installatio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Tuesda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wee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afte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next.</a:t>
            </a:r>
            <a:r>
              <a:rPr sz="1100" spc="-5" dirty="0">
                <a:latin typeface="Times New Roman"/>
                <a:cs typeface="Times New Roman"/>
              </a:rPr>
              <a:t>   </a:t>
            </a:r>
            <a:r>
              <a:rPr sz="1100" b="1" spc="-5" dirty="0">
                <a:latin typeface="Calibri"/>
                <a:cs typeface="Calibri"/>
              </a:rPr>
              <a:t>Ji</a:t>
            </a:r>
            <a:r>
              <a:rPr sz="1100" b="1" dirty="0">
                <a:latin typeface="Calibri"/>
                <a:cs typeface="Calibri"/>
              </a:rPr>
              <a:t>m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Tuesda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problem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won’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delays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100" b="1" spc="-5" dirty="0">
                <a:latin typeface="Calibri"/>
                <a:cs typeface="Calibri"/>
              </a:rPr>
              <a:t>Christ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7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Yes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sure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469265" algn="l"/>
              </a:tabLst>
            </a:pPr>
            <a:r>
              <a:rPr sz="1100" b="1" spc="-5" dirty="0">
                <a:latin typeface="Calibri"/>
                <a:cs typeface="Calibri"/>
              </a:rPr>
              <a:t>Ji</a:t>
            </a:r>
            <a:r>
              <a:rPr sz="1100" b="1" dirty="0">
                <a:latin typeface="Calibri"/>
                <a:cs typeface="Calibri"/>
              </a:rPr>
              <a:t>m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Okay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that’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fine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anythin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els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up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b="1" u="sng" dirty="0">
                <a:latin typeface="Calibri"/>
                <a:cs typeface="Calibri"/>
              </a:rPr>
              <a:t>C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100" b="1" spc="-5" dirty="0">
                <a:latin typeface="Calibri"/>
                <a:cs typeface="Calibri"/>
              </a:rPr>
              <a:t>Christo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course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problems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I’l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kno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immediately.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469900" algn="l"/>
                <a:tab pos="1445260" algn="l"/>
              </a:tabLst>
            </a:pPr>
            <a:r>
              <a:rPr sz="1100" b="1" spc="-5" dirty="0">
                <a:latin typeface="Calibri"/>
                <a:cs typeface="Calibri"/>
              </a:rPr>
              <a:t>Ji</a:t>
            </a:r>
            <a:r>
              <a:rPr sz="1100" b="1" dirty="0">
                <a:latin typeface="Calibri"/>
                <a:cs typeface="Calibri"/>
              </a:rPr>
              <a:t>m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Thank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lot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b="1" dirty="0">
                <a:latin typeface="Calibri"/>
                <a:cs typeface="Calibri"/>
              </a:rPr>
              <a:t>I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nex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wee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anyway.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1005840" algn="l"/>
              </a:tabLst>
            </a:pPr>
            <a:r>
              <a:rPr sz="1100" b="1" spc="-5" dirty="0">
                <a:latin typeface="Calibri"/>
                <a:cs typeface="Calibri"/>
              </a:rPr>
              <a:t>Christo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Fine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b="1" u="sng" dirty="0">
                <a:latin typeface="Calibri"/>
                <a:cs typeface="Calibri"/>
              </a:rPr>
              <a:t>D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goo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weekend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469265" algn="l"/>
              </a:tabLst>
            </a:pPr>
            <a:r>
              <a:rPr sz="1100" b="1" spc="-5" dirty="0">
                <a:latin typeface="Calibri"/>
                <a:cs typeface="Calibri"/>
              </a:rPr>
              <a:t>Ji</a:t>
            </a:r>
            <a:r>
              <a:rPr sz="1100" b="1" dirty="0">
                <a:latin typeface="Calibri"/>
                <a:cs typeface="Calibri"/>
              </a:rPr>
              <a:t>m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Bye.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54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15644" y="1922663"/>
          <a:ext cx="6122670" cy="1318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63239"/>
                <a:gridCol w="3047999"/>
              </a:tblGrid>
              <a:tr h="262127">
                <a:tc>
                  <a:txBody>
                    <a:bodyPr/>
                    <a:lstStyle/>
                    <a:p>
                      <a:pPr marL="87249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I’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returnin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call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266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Ji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Smith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2127"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calling?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Christ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here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2127">
                <a:tc>
                  <a:txBody>
                    <a:bodyPr/>
                    <a:lstStyle/>
                    <a:p>
                      <a:pPr marL="34988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pleas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kno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earl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possibl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877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hello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I’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lik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spea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Christ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Harve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2127">
                <a:tc>
                  <a:txBody>
                    <a:bodyPr/>
                    <a:lstStyle/>
                    <a:p>
                      <a:pPr marL="85915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I’l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spea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8694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I’l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giv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call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2127">
                <a:tc>
                  <a:txBody>
                    <a:bodyPr/>
                    <a:lstStyle/>
                    <a:p>
                      <a:pPr marL="62738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puttin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throug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him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009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J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woul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lik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tal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abou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55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776732" y="911205"/>
            <a:ext cx="4117975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Exercis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8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proble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discusse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telephon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call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1250">
              <a:latin typeface="Times New Roman"/>
              <a:cs typeface="Times New Roman"/>
            </a:endParaRPr>
          </a:p>
          <a:p>
            <a:pPr marL="91313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a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dirty="0">
                <a:latin typeface="Times New Roman"/>
                <a:cs typeface="Times New Roman"/>
              </a:rPr>
              <a:t>  </a:t>
            </a:r>
            <a:r>
              <a:rPr sz="1100" b="1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proble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MSI’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website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88591" y="1667266"/>
            <a:ext cx="646430" cy="170815"/>
          </a:xfrm>
          <a:prstGeom prst="rect">
            <a:avLst/>
          </a:prstGeom>
          <a:solidFill>
            <a:srgbClr val="D3D3D3"/>
          </a:solidFill>
        </p:spPr>
        <p:txBody>
          <a:bodyPr vert="horz" wrap="square" lIns="0" tIns="0" rIns="0" bIns="0" rtlCol="0">
            <a:spAutoFit/>
          </a:bodyPr>
          <a:lstStyle/>
          <a:p>
            <a:pPr marL="127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b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dirty="0">
                <a:latin typeface="Times New Roman"/>
                <a:cs typeface="Times New Roman"/>
              </a:rPr>
              <a:t>  </a:t>
            </a:r>
            <a:r>
              <a:rPr sz="1100" b="1" spc="9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delay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77294" y="1935319"/>
            <a:ext cx="25203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40665" algn="l"/>
              </a:tabLst>
            </a:pPr>
            <a:r>
              <a:rPr sz="1100" b="1" spc="-5" dirty="0">
                <a:latin typeface="Calibri"/>
                <a:cs typeface="Calibri"/>
              </a:rPr>
              <a:t>c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mistak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deliver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software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79981" y="1308892"/>
            <a:ext cx="160020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06195" algn="l"/>
              </a:tabLst>
            </a:pPr>
            <a:r>
              <a:rPr sz="3600" b="1" spc="70" dirty="0">
                <a:latin typeface="Calibri"/>
                <a:cs typeface="Calibri"/>
              </a:rPr>
              <a:t>UN</a:t>
            </a:r>
            <a:r>
              <a:rPr sz="3600" b="1" spc="710" dirty="0">
                <a:latin typeface="Calibri"/>
                <a:cs typeface="Calibri"/>
              </a:rPr>
              <a:t>I</a:t>
            </a:r>
            <a:r>
              <a:rPr sz="3600" b="1" spc="335" dirty="0">
                <a:latin typeface="Calibri"/>
                <a:cs typeface="Calibri"/>
              </a:rPr>
              <a:t>T</a:t>
            </a:r>
            <a:r>
              <a:rPr sz="3600" b="1" spc="335" dirty="0">
                <a:latin typeface="Times New Roman"/>
                <a:cs typeface="Times New Roman"/>
              </a:rPr>
              <a:t>	</a:t>
            </a:r>
            <a:r>
              <a:rPr sz="3600" b="1" spc="365" dirty="0">
                <a:latin typeface="Calibri"/>
                <a:cs typeface="Calibri"/>
              </a:rPr>
              <a:t>4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44006" y="6978177"/>
            <a:ext cx="5069205" cy="1830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1270" algn="ctr">
              <a:lnSpc>
                <a:spcPct val="122800"/>
              </a:lnSpc>
              <a:tabLst>
                <a:tab pos="1118235" algn="l"/>
                <a:tab pos="2118360" algn="l"/>
                <a:tab pos="2626360" algn="l"/>
              </a:tabLst>
            </a:pPr>
            <a:r>
              <a:rPr sz="3600" b="1" spc="365" dirty="0">
                <a:latin typeface="Calibri"/>
                <a:cs typeface="Calibri"/>
              </a:rPr>
              <a:t>ESSENTIAL</a:t>
            </a:r>
            <a:r>
              <a:rPr sz="3600" b="1" spc="365" dirty="0">
                <a:latin typeface="Times New Roman"/>
                <a:cs typeface="Times New Roman"/>
              </a:rPr>
              <a:t>	</a:t>
            </a:r>
            <a:r>
              <a:rPr sz="3600" b="1" spc="80" dirty="0">
                <a:latin typeface="Calibri"/>
                <a:cs typeface="Calibri"/>
              </a:rPr>
              <a:t>BU</a:t>
            </a:r>
            <a:r>
              <a:rPr sz="3600" b="1" spc="425" dirty="0">
                <a:latin typeface="Calibri"/>
                <a:cs typeface="Calibri"/>
              </a:rPr>
              <a:t>SINESS</a:t>
            </a:r>
            <a:r>
              <a:rPr sz="3600" b="1" spc="225" dirty="0">
                <a:latin typeface="Times New Roman"/>
                <a:cs typeface="Times New Roman"/>
              </a:rPr>
              <a:t> </a:t>
            </a:r>
            <a:r>
              <a:rPr sz="3600" b="1" spc="310" dirty="0">
                <a:latin typeface="Calibri"/>
                <a:cs typeface="Calibri"/>
              </a:rPr>
              <a:t>ENGLISH</a:t>
            </a:r>
            <a:r>
              <a:rPr sz="3600" b="1" dirty="0">
                <a:latin typeface="Times New Roman"/>
                <a:cs typeface="Times New Roman"/>
              </a:rPr>
              <a:t>	</a:t>
            </a:r>
            <a:r>
              <a:rPr sz="3600" b="1" spc="270" dirty="0">
                <a:latin typeface="Calibri"/>
                <a:cs typeface="Calibri"/>
              </a:rPr>
              <a:t>V</a:t>
            </a:r>
            <a:r>
              <a:rPr sz="3600" b="1" spc="170" dirty="0">
                <a:latin typeface="Calibri"/>
                <a:cs typeface="Calibri"/>
              </a:rPr>
              <a:t>OCAB</a:t>
            </a:r>
            <a:r>
              <a:rPr sz="3600" b="1" spc="180" dirty="0">
                <a:latin typeface="Calibri"/>
                <a:cs typeface="Calibri"/>
              </a:rPr>
              <a:t>U</a:t>
            </a:r>
            <a:r>
              <a:rPr sz="3600" b="1" spc="295" dirty="0">
                <a:latin typeface="Calibri"/>
                <a:cs typeface="Calibri"/>
              </a:rPr>
              <a:t>LARY</a:t>
            </a:r>
            <a:r>
              <a:rPr sz="3600" b="1" spc="135" dirty="0">
                <a:latin typeface="Times New Roman"/>
                <a:cs typeface="Times New Roman"/>
              </a:rPr>
              <a:t> </a:t>
            </a:r>
            <a:r>
              <a:rPr sz="3600" b="1" spc="110" dirty="0">
                <a:latin typeface="Calibri"/>
                <a:cs typeface="Calibri"/>
              </a:rPr>
              <a:t>AND</a:t>
            </a:r>
            <a:r>
              <a:rPr sz="3600" b="1" dirty="0">
                <a:latin typeface="Times New Roman"/>
                <a:cs typeface="Times New Roman"/>
              </a:rPr>
              <a:t>	</a:t>
            </a:r>
            <a:r>
              <a:rPr sz="3600" b="1" spc="250" dirty="0">
                <a:latin typeface="Calibri"/>
                <a:cs typeface="Calibri"/>
              </a:rPr>
              <a:t>PHRA</a:t>
            </a:r>
            <a:r>
              <a:rPr sz="3600" b="1" spc="195" dirty="0">
                <a:latin typeface="Calibri"/>
                <a:cs typeface="Calibri"/>
              </a:rPr>
              <a:t>S</a:t>
            </a:r>
            <a:r>
              <a:rPr sz="3600" b="1" spc="380" dirty="0">
                <a:latin typeface="Calibri"/>
                <a:cs typeface="Calibri"/>
              </a:rPr>
              <a:t>ES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48120" y="2717363"/>
            <a:ext cx="4663805" cy="31610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56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460" y="911269"/>
            <a:ext cx="5408930" cy="363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8200"/>
              </a:lnSpc>
            </a:pPr>
            <a:r>
              <a:rPr sz="1100" b="1" spc="-5" dirty="0">
                <a:latin typeface="Calibri"/>
                <a:cs typeface="Calibri"/>
              </a:rPr>
              <a:t>Exercis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1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Woul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</a:t>
            </a:r>
            <a:r>
              <a:rPr sz="1100" b="1" dirty="0">
                <a:latin typeface="Calibri"/>
                <a:cs typeface="Calibri"/>
              </a:rPr>
              <a:t>u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fee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happ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unhapp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</a:t>
            </a:r>
            <a:r>
              <a:rPr sz="1100" b="1" dirty="0">
                <a:latin typeface="Calibri"/>
                <a:cs typeface="Calibri"/>
              </a:rPr>
              <a:t>u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wer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followin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situations</a:t>
            </a:r>
            <a:r>
              <a:rPr sz="1100" b="1" dirty="0">
                <a:latin typeface="Calibri"/>
                <a:cs typeface="Calibri"/>
              </a:rPr>
              <a:t>?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Us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the</a:t>
            </a:r>
            <a:r>
              <a:rPr sz="1100" b="1" spc="-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word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italic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hel</a:t>
            </a:r>
            <a:r>
              <a:rPr sz="1100" b="1" dirty="0">
                <a:latin typeface="Calibri"/>
                <a:cs typeface="Calibri"/>
              </a:rPr>
              <a:t>p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</a:t>
            </a:r>
            <a:r>
              <a:rPr sz="1100" b="1" dirty="0">
                <a:latin typeface="Calibri"/>
                <a:cs typeface="Calibri"/>
              </a:rPr>
              <a:t>u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decide</a:t>
            </a:r>
            <a:r>
              <a:rPr sz="1100" b="1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06567" y="1567688"/>
            <a:ext cx="527303" cy="4419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84869" y="1570687"/>
            <a:ext cx="574038" cy="4073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57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98525" y="1562999"/>
          <a:ext cx="5680710" cy="8133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34255"/>
                <a:gridCol w="679703"/>
                <a:gridCol w="655319"/>
              </a:tblGrid>
              <a:tr h="597407">
                <a:tc>
                  <a:txBody>
                    <a:bodyPr/>
                    <a:lstStyle/>
                    <a:p>
                      <a:pPr marL="45656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HO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1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WOUL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FEE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…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9183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compan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wor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well-know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fo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it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jo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security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9183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suddenl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mad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redundan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9183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receive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i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promotio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9183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give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incremen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2231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worke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unsociabl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hou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rs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9183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i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stead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jo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b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9183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advers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workin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condition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9183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suddenl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foun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yoursel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unemployed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1479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too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tim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wor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becaus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repetitiv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i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strai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inju</a:t>
                      </a:r>
                      <a:r>
                        <a:rPr sz="1100" b="1" i="1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9183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receive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regula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perk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par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job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9183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11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somebod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calle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i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workaholi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c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9183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12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compan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didn’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giv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incentives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7303">
                <a:tc>
                  <a:txBody>
                    <a:bodyPr/>
                    <a:lstStyle/>
                    <a:p>
                      <a:pPr marL="66040" marR="130810">
                        <a:lnSpc>
                          <a:spcPct val="1182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13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bos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announce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goin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som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downsizin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workforce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9183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14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wor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didn’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offe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muc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jo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satisfactio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9183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15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compan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i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generou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incentiv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schem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9177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16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receive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i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commissio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b="1" i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wor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hav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don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9183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17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receive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suppor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fro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union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9183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18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unde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stress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9183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19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i="1" spc="-5" dirty="0">
                          <a:latin typeface="Calibri"/>
                          <a:cs typeface="Calibri"/>
                        </a:rPr>
                        <a:t>force</a:t>
                      </a:r>
                      <a:r>
                        <a:rPr sz="1100" i="1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i="1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i="1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resig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9183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20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receive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i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cu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salar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9183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21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compan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gav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sicknes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benefit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2231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22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foun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jo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ver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demandin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g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58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886460" y="911269"/>
            <a:ext cx="5570220" cy="44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ct val="163700"/>
              </a:lnSpc>
            </a:pPr>
            <a:r>
              <a:rPr sz="1100" b="1" spc="-5" dirty="0">
                <a:latin typeface="Calibri"/>
                <a:cs typeface="Calibri"/>
              </a:rPr>
              <a:t>Exercis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2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Matc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sentence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1-</a:t>
            </a:r>
            <a:r>
              <a:rPr sz="1100" b="1" dirty="0">
                <a:latin typeface="Calibri"/>
                <a:cs typeface="Calibri"/>
              </a:rPr>
              <a:t>6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firs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bo</a:t>
            </a:r>
            <a:r>
              <a:rPr sz="1100" b="1" dirty="0">
                <a:latin typeface="Calibri"/>
                <a:cs typeface="Calibri"/>
              </a:rPr>
              <a:t>x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wit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on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sentence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Calibri"/>
                <a:cs typeface="Calibri"/>
              </a:rPr>
              <a:t>A</a:t>
            </a:r>
            <a:r>
              <a:rPr sz="1100" b="1" spc="-5" dirty="0">
                <a:latin typeface="Calibri"/>
                <a:cs typeface="Calibri"/>
              </a:rPr>
              <a:t>-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second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Us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word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i</a:t>
            </a:r>
            <a:r>
              <a:rPr sz="1100" b="1" i="1" dirty="0">
                <a:latin typeface="Calibri"/>
                <a:cs typeface="Calibri"/>
              </a:rPr>
              <a:t>n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italic</a:t>
            </a:r>
            <a:r>
              <a:rPr sz="1100" b="1" i="1" dirty="0">
                <a:latin typeface="Calibri"/>
                <a:cs typeface="Calibri"/>
              </a:rPr>
              <a:t>s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hel</a:t>
            </a:r>
            <a:r>
              <a:rPr sz="1100" b="1" dirty="0">
                <a:latin typeface="Calibri"/>
                <a:cs typeface="Calibri"/>
              </a:rPr>
              <a:t>p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you</a:t>
            </a:r>
            <a:r>
              <a:rPr sz="1100" b="1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9055" y="5779018"/>
            <a:ext cx="5901055" cy="2036445"/>
          </a:xfrm>
          <a:prstGeom prst="rect">
            <a:avLst/>
          </a:prstGeom>
          <a:ln w="736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6040">
              <a:lnSpc>
                <a:spcPct val="100000"/>
              </a:lnSpc>
              <a:buFont typeface="Calibri"/>
              <a:buAutoNum type="alphaUcPeriod"/>
              <a:tabLst>
                <a:tab pos="220345" algn="l"/>
              </a:tabLst>
            </a:pPr>
            <a:r>
              <a:rPr sz="1100" spc="-5" dirty="0">
                <a:latin typeface="Calibri"/>
                <a:cs typeface="Calibri"/>
              </a:rPr>
              <a:t>Sh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i="1" dirty="0">
                <a:latin typeface="Calibri"/>
                <a:cs typeface="Calibri"/>
              </a:rPr>
              <a:t>a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semi-skille</a:t>
            </a:r>
            <a:r>
              <a:rPr sz="1100" b="1" i="1" dirty="0">
                <a:latin typeface="Calibri"/>
                <a:cs typeface="Calibri"/>
              </a:rPr>
              <a:t>d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blue-colla</a:t>
            </a:r>
            <a:r>
              <a:rPr sz="1100" b="1" i="1" dirty="0">
                <a:latin typeface="Calibri"/>
                <a:cs typeface="Calibri"/>
              </a:rPr>
              <a:t>r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worke</a:t>
            </a:r>
            <a:r>
              <a:rPr sz="1100" b="1" i="1" dirty="0">
                <a:latin typeface="Calibri"/>
                <a:cs typeface="Calibri"/>
              </a:rPr>
              <a:t>r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manufacturin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industry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"/>
              </a:spcBef>
              <a:buFont typeface="Calibri"/>
              <a:buAutoNum type="alphaUcPeriod"/>
            </a:pPr>
            <a:endParaRPr sz="1050">
              <a:latin typeface="Times New Roman"/>
              <a:cs typeface="Times New Roman"/>
            </a:endParaRPr>
          </a:p>
          <a:p>
            <a:pPr marL="213360" indent="-147320">
              <a:lnSpc>
                <a:spcPct val="100000"/>
              </a:lnSpc>
              <a:buFont typeface="Calibri"/>
              <a:buAutoNum type="alphaUcPeriod"/>
              <a:tabLst>
                <a:tab pos="213995" algn="l"/>
              </a:tabLst>
            </a:pPr>
            <a:r>
              <a:rPr sz="1100" spc="-5" dirty="0">
                <a:latin typeface="Calibri"/>
                <a:cs typeface="Calibri"/>
              </a:rPr>
              <a:t>Sh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i="1" dirty="0">
                <a:latin typeface="Calibri"/>
                <a:cs typeface="Calibri"/>
              </a:rPr>
              <a:t>a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self-employe</a:t>
            </a:r>
            <a:r>
              <a:rPr sz="1100" b="1" i="1" dirty="0">
                <a:latin typeface="Calibri"/>
                <a:cs typeface="Calibri"/>
              </a:rPr>
              <a:t>d</a:t>
            </a:r>
            <a:r>
              <a:rPr sz="1100" b="1" i="1" spc="-35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an</a:t>
            </a:r>
            <a:r>
              <a:rPr sz="1100" b="1" i="1" dirty="0">
                <a:latin typeface="Calibri"/>
                <a:cs typeface="Calibri"/>
              </a:rPr>
              <a:t>d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work</a:t>
            </a:r>
            <a:r>
              <a:rPr sz="1100" b="1" i="1" dirty="0">
                <a:latin typeface="Calibri"/>
                <a:cs typeface="Calibri"/>
              </a:rPr>
              <a:t>s</a:t>
            </a:r>
            <a:r>
              <a:rPr sz="1100" b="1" i="1" spc="-25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full-time</a:t>
            </a:r>
            <a:r>
              <a:rPr sz="1100" i="1" dirty="0">
                <a:latin typeface="Calibri"/>
                <a:cs typeface="Calibri"/>
              </a:rPr>
              <a:t>.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like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describ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hersel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freelance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"/>
              </a:spcBef>
              <a:buFont typeface="Calibri"/>
              <a:buAutoNum type="alphaUcPeriod"/>
            </a:pPr>
            <a:endParaRPr sz="1050">
              <a:latin typeface="Times New Roman"/>
              <a:cs typeface="Times New Roman"/>
            </a:endParaRPr>
          </a:p>
          <a:p>
            <a:pPr marL="208915" indent="-142875">
              <a:lnSpc>
                <a:spcPct val="100000"/>
              </a:lnSpc>
              <a:buFont typeface="Calibri"/>
              <a:buAutoNum type="alphaUcPeriod"/>
              <a:tabLst>
                <a:tab pos="209550" algn="l"/>
              </a:tabLst>
            </a:pPr>
            <a:r>
              <a:rPr sz="1100" spc="-5" dirty="0">
                <a:latin typeface="Calibri"/>
                <a:cs typeface="Calibri"/>
              </a:rPr>
              <a:t>Sh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responsibl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hirin</a:t>
            </a:r>
            <a:r>
              <a:rPr sz="1100" b="1" i="1" dirty="0">
                <a:latin typeface="Calibri"/>
                <a:cs typeface="Calibri"/>
              </a:rPr>
              <a:t>g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an</a:t>
            </a:r>
            <a:r>
              <a:rPr sz="1100" b="1" i="1" dirty="0">
                <a:latin typeface="Calibri"/>
                <a:cs typeface="Calibri"/>
              </a:rPr>
              <a:t>d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firin</a:t>
            </a:r>
            <a:r>
              <a:rPr sz="1100" b="1" i="1" dirty="0">
                <a:latin typeface="Calibri"/>
                <a:cs typeface="Calibri"/>
              </a:rPr>
              <a:t>g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Calibri"/>
              <a:buAutoNum type="alphaUcPeriod"/>
            </a:pPr>
            <a:endParaRPr sz="850">
              <a:latin typeface="Times New Roman"/>
              <a:cs typeface="Times New Roman"/>
            </a:endParaRPr>
          </a:p>
          <a:p>
            <a:pPr marL="66040" marR="123825">
              <a:lnSpc>
                <a:spcPct val="116399"/>
              </a:lnSpc>
              <a:buFont typeface="Calibri"/>
              <a:buAutoNum type="alphaUcPeriod"/>
              <a:tabLst>
                <a:tab pos="223520" algn="l"/>
              </a:tabLst>
            </a:pPr>
            <a:r>
              <a:rPr sz="1100" spc="-5" dirty="0">
                <a:latin typeface="Calibri"/>
                <a:cs typeface="Calibri"/>
              </a:rPr>
              <a:t>Sh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calculate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wages</a:t>
            </a:r>
            <a:r>
              <a:rPr sz="1100" b="1" i="1" dirty="0">
                <a:latin typeface="Calibri"/>
                <a:cs typeface="Calibri"/>
              </a:rPr>
              <a:t>,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salaries</a:t>
            </a:r>
            <a:r>
              <a:rPr sz="1100" b="1" i="1" dirty="0">
                <a:latin typeface="Calibri"/>
                <a:cs typeface="Calibri"/>
              </a:rPr>
              <a:t>,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pensio</a:t>
            </a:r>
            <a:r>
              <a:rPr sz="1100" b="1" i="1" dirty="0">
                <a:latin typeface="Calibri"/>
                <a:cs typeface="Calibri"/>
              </a:rPr>
              <a:t>n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contribution</a:t>
            </a:r>
            <a:r>
              <a:rPr sz="1100" b="1" i="1" dirty="0">
                <a:latin typeface="Calibri"/>
                <a:cs typeface="Calibri"/>
              </a:rPr>
              <a:t>s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an</a:t>
            </a:r>
            <a:r>
              <a:rPr sz="1100" b="1" i="1" dirty="0">
                <a:latin typeface="Calibri"/>
                <a:cs typeface="Calibri"/>
              </a:rPr>
              <a:t>d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medica</a:t>
            </a:r>
            <a:r>
              <a:rPr sz="1100" b="1" i="1" dirty="0">
                <a:latin typeface="Calibri"/>
                <a:cs typeface="Calibri"/>
              </a:rPr>
              <a:t>l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insuranc</a:t>
            </a:r>
            <a:r>
              <a:rPr sz="1100" b="1" i="1" dirty="0">
                <a:latin typeface="Calibri"/>
                <a:cs typeface="Calibri"/>
              </a:rPr>
              <a:t>e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contribution</a:t>
            </a:r>
            <a:r>
              <a:rPr sz="1100" b="1" i="1" dirty="0">
                <a:latin typeface="Calibri"/>
                <a:cs typeface="Calibri"/>
              </a:rPr>
              <a:t>s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of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staff.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"/>
              </a:spcBef>
              <a:buFont typeface="Calibri"/>
              <a:buAutoNum type="alphaUcPeriod"/>
            </a:pPr>
            <a:endParaRPr sz="1050">
              <a:latin typeface="Times New Roman"/>
              <a:cs typeface="Times New Roman"/>
            </a:endParaRPr>
          </a:p>
          <a:p>
            <a:pPr marL="203200" indent="-137160">
              <a:lnSpc>
                <a:spcPct val="100000"/>
              </a:lnSpc>
              <a:buFont typeface="Calibri"/>
              <a:buAutoNum type="alphaUcPeriod"/>
              <a:tabLst>
                <a:tab pos="203835" algn="l"/>
              </a:tabLst>
            </a:pPr>
            <a:r>
              <a:rPr sz="1100" spc="-5" dirty="0">
                <a:latin typeface="Calibri"/>
                <a:cs typeface="Calibri"/>
              </a:rPr>
              <a:t>Sh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full-tim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white-colla</a:t>
            </a:r>
            <a:r>
              <a:rPr sz="1100" b="1" i="1" dirty="0">
                <a:latin typeface="Calibri"/>
                <a:cs typeface="Calibri"/>
              </a:rPr>
              <a:t>r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worke</a:t>
            </a:r>
            <a:r>
              <a:rPr sz="1100" b="1" i="1" dirty="0">
                <a:latin typeface="Calibri"/>
                <a:cs typeface="Calibri"/>
              </a:rPr>
              <a:t>r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servic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industry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"/>
              </a:spcBef>
              <a:buFont typeface="Calibri"/>
              <a:buAutoNum type="alphaUcPeriod"/>
            </a:pPr>
            <a:endParaRPr sz="1050">
              <a:latin typeface="Times New Roman"/>
              <a:cs typeface="Times New Roman"/>
            </a:endParaRPr>
          </a:p>
          <a:p>
            <a:pPr marL="198755" indent="-132715">
              <a:lnSpc>
                <a:spcPct val="100000"/>
              </a:lnSpc>
              <a:buFont typeface="Calibri"/>
              <a:buAutoNum type="alphaUcPeriod"/>
              <a:tabLst>
                <a:tab pos="199390" algn="l"/>
              </a:tabLst>
            </a:pPr>
            <a:r>
              <a:rPr sz="1100" spc="-5" dirty="0">
                <a:latin typeface="Calibri"/>
                <a:cs typeface="Calibri"/>
              </a:rPr>
              <a:t>Sh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a</a:t>
            </a:r>
            <a:r>
              <a:rPr sz="1100" b="1" i="1" dirty="0">
                <a:latin typeface="Calibri"/>
                <a:cs typeface="Calibri"/>
              </a:rPr>
              <a:t>n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unskille</a:t>
            </a:r>
            <a:r>
              <a:rPr sz="1100" b="1" i="1" dirty="0">
                <a:latin typeface="Calibri"/>
                <a:cs typeface="Calibri"/>
              </a:rPr>
              <a:t>d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part-tim</a:t>
            </a:r>
            <a:r>
              <a:rPr sz="1100" b="1" i="1" dirty="0">
                <a:latin typeface="Calibri"/>
                <a:cs typeface="Calibri"/>
              </a:rPr>
              <a:t>e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employee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98525" y="1639199"/>
          <a:ext cx="5765800" cy="3863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79135"/>
                <a:gridCol w="475487"/>
              </a:tblGrid>
              <a:tr h="637031">
                <a:tc>
                  <a:txBody>
                    <a:bodyPr/>
                    <a:lstStyle/>
                    <a:p>
                      <a:pPr marL="66040" marR="318135">
                        <a:lnSpc>
                          <a:spcPct val="1163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Samanth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assistan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manage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work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fro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8.3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5.3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every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day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37031">
                <a:tc>
                  <a:txBody>
                    <a:bodyPr/>
                    <a:lstStyle/>
                    <a:p>
                      <a:pPr marL="66040" marR="201295">
                        <a:lnSpc>
                          <a:spcPct val="1163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Trac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work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product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factor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whic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make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cars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use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machine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spra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pain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ont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finishe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parts.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37031">
                <a:tc>
                  <a:txBody>
                    <a:bodyPr/>
                    <a:lstStyle/>
                    <a:p>
                      <a:pPr marL="66040" marR="239395">
                        <a:lnSpc>
                          <a:spcPct val="1163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Jan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work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herself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photographer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work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ever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abou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eigh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nin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hours.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B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37031">
                <a:tc>
                  <a:txBody>
                    <a:bodyPr/>
                    <a:lstStyle/>
                    <a:p>
                      <a:pPr marL="66040" marR="155575">
                        <a:lnSpc>
                          <a:spcPct val="1163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Jeanett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cleane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compan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Birmingham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onl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work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abou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thre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hour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day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F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70559">
                <a:tc>
                  <a:txBody>
                    <a:bodyPr/>
                    <a:lstStyle/>
                    <a:p>
                      <a:pPr marL="66040" marR="163830" algn="just">
                        <a:lnSpc>
                          <a:spcPct val="1173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Clair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powerfu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jo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personn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offic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larg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multinationa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company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She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responsibl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employin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ne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peopl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makin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thos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redunda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company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doesn’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emplo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anymore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C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37031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Mari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work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financ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departmen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internationa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colleg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Oxford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24558" y="985804"/>
            <a:ext cx="150939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06195" algn="l"/>
              </a:tabLst>
            </a:pPr>
            <a:r>
              <a:rPr sz="3600" b="1" spc="70" dirty="0">
                <a:latin typeface="Calibri"/>
                <a:cs typeface="Calibri"/>
              </a:rPr>
              <a:t>UN</a:t>
            </a:r>
            <a:r>
              <a:rPr sz="3600" b="1" spc="710" dirty="0">
                <a:latin typeface="Calibri"/>
                <a:cs typeface="Calibri"/>
              </a:rPr>
              <a:t>I</a:t>
            </a:r>
            <a:r>
              <a:rPr sz="3600" b="1" spc="335" dirty="0">
                <a:latin typeface="Calibri"/>
                <a:cs typeface="Calibri"/>
              </a:rPr>
              <a:t>T</a:t>
            </a:r>
            <a:r>
              <a:rPr sz="3600" b="1" spc="335" dirty="0">
                <a:latin typeface="Times New Roman"/>
                <a:cs typeface="Times New Roman"/>
              </a:rPr>
              <a:t>	</a:t>
            </a:r>
            <a:r>
              <a:rPr sz="3600" b="1" spc="-350" dirty="0">
                <a:latin typeface="Calibri"/>
                <a:cs typeface="Calibri"/>
              </a:rPr>
              <a:t>1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25920" y="7101950"/>
            <a:ext cx="5306060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66420" algn="l"/>
                <a:tab pos="2045335" algn="l"/>
                <a:tab pos="2644140" algn="l"/>
                <a:tab pos="3432810" algn="l"/>
                <a:tab pos="4612005" algn="l"/>
              </a:tabLst>
            </a:pPr>
            <a:r>
              <a:rPr sz="2800" b="1" spc="165" dirty="0">
                <a:latin typeface="Calibri"/>
                <a:cs typeface="Calibri"/>
              </a:rPr>
              <a:t>I</a:t>
            </a:r>
            <a:r>
              <a:rPr sz="2800" b="1" spc="420" dirty="0">
                <a:latin typeface="Calibri"/>
                <a:cs typeface="Calibri"/>
              </a:rPr>
              <a:t>N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370" dirty="0">
                <a:latin typeface="Calibri"/>
                <a:cs typeface="Calibri"/>
              </a:rPr>
              <a:t>S</a:t>
            </a:r>
            <a:r>
              <a:rPr sz="2800" b="1" spc="204" dirty="0">
                <a:latin typeface="Calibri"/>
                <a:cs typeface="Calibri"/>
              </a:rPr>
              <a:t>EAR</a:t>
            </a:r>
            <a:r>
              <a:rPr sz="2800" b="1" spc="180" dirty="0">
                <a:latin typeface="Calibri"/>
                <a:cs typeface="Calibri"/>
              </a:rPr>
              <a:t>C</a:t>
            </a:r>
            <a:r>
              <a:rPr sz="2800" b="1" spc="35" dirty="0">
                <a:latin typeface="Calibri"/>
                <a:cs typeface="Calibri"/>
              </a:rPr>
              <a:t>H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175" dirty="0">
                <a:latin typeface="Calibri"/>
                <a:cs typeface="Calibri"/>
              </a:rPr>
              <a:t>O</a:t>
            </a:r>
            <a:r>
              <a:rPr sz="2800" b="1" spc="180" dirty="0">
                <a:latin typeface="Calibri"/>
                <a:cs typeface="Calibri"/>
              </a:rPr>
              <a:t>F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130" dirty="0">
                <a:latin typeface="Calibri"/>
                <a:cs typeface="Calibri"/>
              </a:rPr>
              <a:t>T</a:t>
            </a:r>
            <a:r>
              <a:rPr sz="2800" b="1" spc="165" dirty="0">
                <a:latin typeface="Calibri"/>
                <a:cs typeface="Calibri"/>
              </a:rPr>
              <a:t>H</a:t>
            </a:r>
            <a:r>
              <a:rPr sz="2800" b="1" spc="215" dirty="0">
                <a:latin typeface="Calibri"/>
                <a:cs typeface="Calibri"/>
              </a:rPr>
              <a:t>E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305" dirty="0">
                <a:latin typeface="Calibri"/>
                <a:cs typeface="Calibri"/>
              </a:rPr>
              <a:t>ID</a:t>
            </a:r>
            <a:r>
              <a:rPr sz="2800" b="1" spc="204" dirty="0">
                <a:latin typeface="Calibri"/>
                <a:cs typeface="Calibri"/>
              </a:rPr>
              <a:t>E</a:t>
            </a:r>
            <a:r>
              <a:rPr sz="2800" b="1" spc="275" dirty="0">
                <a:latin typeface="Calibri"/>
                <a:cs typeface="Calibri"/>
              </a:rPr>
              <a:t>A</a:t>
            </a:r>
            <a:r>
              <a:rPr sz="2800" b="1" spc="200" dirty="0">
                <a:latin typeface="Calibri"/>
                <a:cs typeface="Calibri"/>
              </a:rPr>
              <a:t>L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280" dirty="0">
                <a:latin typeface="Calibri"/>
                <a:cs typeface="Calibri"/>
              </a:rPr>
              <a:t>J</a:t>
            </a:r>
            <a:r>
              <a:rPr sz="2800" b="1" spc="575" dirty="0">
                <a:latin typeface="Calibri"/>
                <a:cs typeface="Calibri"/>
              </a:rPr>
              <a:t>O</a:t>
            </a:r>
            <a:r>
              <a:rPr sz="2800" b="1" spc="75" dirty="0">
                <a:latin typeface="Calibri"/>
                <a:cs typeface="Calibri"/>
              </a:rPr>
              <a:t>B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0427" y="2212583"/>
            <a:ext cx="5651510" cy="4484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5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59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886460" y="911269"/>
            <a:ext cx="5676265" cy="336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ct val="101800"/>
              </a:lnSpc>
            </a:pPr>
            <a:r>
              <a:rPr sz="1100" b="1" spc="-5" dirty="0">
                <a:latin typeface="Calibri"/>
                <a:cs typeface="Calibri"/>
              </a:rPr>
              <a:t>Exercis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3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No</a:t>
            </a:r>
            <a:r>
              <a:rPr sz="1100" b="1" dirty="0">
                <a:latin typeface="Calibri"/>
                <a:cs typeface="Calibri"/>
              </a:rPr>
              <a:t>w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rea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thi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essa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complet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gap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wit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on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word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expressi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5" dirty="0">
                <a:latin typeface="Calibri"/>
                <a:cs typeface="Calibri"/>
              </a:rPr>
              <a:t>n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fro</a:t>
            </a:r>
            <a:r>
              <a:rPr sz="1100" b="1" dirty="0">
                <a:latin typeface="Calibri"/>
                <a:cs typeface="Calibri"/>
              </a:rPr>
              <a:t>m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Exercise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1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2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give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bo</a:t>
            </a:r>
            <a:r>
              <a:rPr sz="1100" b="1" dirty="0">
                <a:latin typeface="Calibri"/>
                <a:cs typeface="Calibri"/>
              </a:rPr>
              <a:t>x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belo</a:t>
            </a:r>
            <a:r>
              <a:rPr sz="1100" b="1" dirty="0">
                <a:latin typeface="Calibri"/>
                <a:cs typeface="Calibri"/>
              </a:rPr>
              <a:t>w.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6455" y="2505319"/>
            <a:ext cx="5788660" cy="687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985" algn="just">
              <a:lnSpc>
                <a:spcPct val="120900"/>
              </a:lnSpc>
            </a:pPr>
            <a:r>
              <a:rPr sz="1100" spc="-5" dirty="0">
                <a:latin typeface="Calibri"/>
                <a:cs typeface="Calibri"/>
              </a:rPr>
              <a:t>‘So</a:t>
            </a:r>
            <a:r>
              <a:rPr sz="1100" spc="-10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peopl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3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liv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3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</a:t>
            </a:r>
            <a:r>
              <a:rPr sz="1100" i="1" dirty="0">
                <a:latin typeface="Calibri"/>
                <a:cs typeface="Calibri"/>
              </a:rPr>
              <a:t>o</a:t>
            </a:r>
            <a:r>
              <a:rPr sz="1100" i="1" spc="3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work</a:t>
            </a:r>
            <a:r>
              <a:rPr sz="1100" i="1" dirty="0">
                <a:latin typeface="Calibri"/>
                <a:cs typeface="Calibri"/>
              </a:rPr>
              <a:t>,</a:t>
            </a:r>
            <a:r>
              <a:rPr sz="1100" i="1" spc="3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an</a:t>
            </a:r>
            <a:r>
              <a:rPr sz="1100" i="1" dirty="0">
                <a:latin typeface="Calibri"/>
                <a:cs typeface="Calibri"/>
              </a:rPr>
              <a:t>d</a:t>
            </a:r>
            <a:r>
              <a:rPr sz="1100" i="1" spc="3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other</a:t>
            </a:r>
            <a:r>
              <a:rPr sz="1100" i="1" dirty="0">
                <a:latin typeface="Calibri"/>
                <a:cs typeface="Calibri"/>
              </a:rPr>
              <a:t>s</a:t>
            </a:r>
            <a:r>
              <a:rPr sz="1100" i="1" spc="3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wor</a:t>
            </a:r>
            <a:r>
              <a:rPr sz="1100" i="1" dirty="0">
                <a:latin typeface="Calibri"/>
                <a:cs typeface="Calibri"/>
              </a:rPr>
              <a:t>k</a:t>
            </a:r>
            <a:r>
              <a:rPr sz="1100" i="1" spc="3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</a:t>
            </a:r>
            <a:r>
              <a:rPr sz="1100" i="1" dirty="0">
                <a:latin typeface="Calibri"/>
                <a:cs typeface="Calibri"/>
              </a:rPr>
              <a:t>o</a:t>
            </a:r>
            <a:r>
              <a:rPr sz="1100" i="1" spc="3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live</a:t>
            </a:r>
            <a:r>
              <a:rPr sz="1100" i="1" dirty="0">
                <a:latin typeface="Calibri"/>
                <a:cs typeface="Calibri"/>
              </a:rPr>
              <a:t>.</a:t>
            </a:r>
            <a:r>
              <a:rPr sz="1100" i="1" spc="3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I</a:t>
            </a:r>
            <a:r>
              <a:rPr sz="1100" i="1" dirty="0">
                <a:latin typeface="Calibri"/>
                <a:cs typeface="Calibri"/>
              </a:rPr>
              <a:t>n</a:t>
            </a:r>
            <a:r>
              <a:rPr sz="1100" i="1" spc="3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mos</a:t>
            </a:r>
            <a:r>
              <a:rPr sz="1100" i="1" dirty="0">
                <a:latin typeface="Calibri"/>
                <a:cs typeface="Calibri"/>
              </a:rPr>
              <a:t>t</a:t>
            </a:r>
            <a:r>
              <a:rPr sz="1100" i="1" spc="4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cases</a:t>
            </a:r>
            <a:r>
              <a:rPr sz="1100" i="1" dirty="0">
                <a:latin typeface="Calibri"/>
                <a:cs typeface="Calibri"/>
              </a:rPr>
              <a:t>,</a:t>
            </a:r>
            <a:r>
              <a:rPr sz="1100" i="1" spc="3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thi</a:t>
            </a:r>
            <a:r>
              <a:rPr sz="1100" i="1" dirty="0">
                <a:latin typeface="Calibri"/>
                <a:cs typeface="Calibri"/>
              </a:rPr>
              <a:t>s</a:t>
            </a:r>
            <a:r>
              <a:rPr sz="1100" i="1" spc="3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depend</a:t>
            </a:r>
            <a:r>
              <a:rPr sz="1100" i="1" dirty="0">
                <a:latin typeface="Calibri"/>
                <a:cs typeface="Calibri"/>
              </a:rPr>
              <a:t>s</a:t>
            </a:r>
            <a:r>
              <a:rPr sz="1100" i="1" spc="3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o</a:t>
            </a:r>
            <a:r>
              <a:rPr sz="1100" i="1" dirty="0">
                <a:latin typeface="Calibri"/>
                <a:cs typeface="Calibri"/>
              </a:rPr>
              <a:t>n</a:t>
            </a:r>
            <a:r>
              <a:rPr sz="1100" i="1" spc="3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th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3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jo</a:t>
            </a:r>
            <a:r>
              <a:rPr sz="1100" i="1" dirty="0">
                <a:latin typeface="Calibri"/>
                <a:cs typeface="Calibri"/>
              </a:rPr>
              <a:t>b</a:t>
            </a:r>
            <a:r>
              <a:rPr sz="1100" i="1" spc="3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the</a:t>
            </a:r>
            <a:r>
              <a:rPr sz="1100" i="1" dirty="0">
                <a:latin typeface="Calibri"/>
                <a:cs typeface="Calibri"/>
              </a:rPr>
              <a:t>y</a:t>
            </a:r>
            <a:r>
              <a:rPr sz="1100" i="1" spc="3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have</a:t>
            </a:r>
            <a:r>
              <a:rPr sz="1100" i="1" spc="-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an</a:t>
            </a:r>
            <a:r>
              <a:rPr sz="1100" i="1" dirty="0">
                <a:latin typeface="Calibri"/>
                <a:cs typeface="Calibri"/>
              </a:rPr>
              <a:t>d</a:t>
            </a:r>
            <a:r>
              <a:rPr sz="1100" i="1" spc="-1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th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1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condition</a:t>
            </a:r>
            <a:r>
              <a:rPr sz="1100" i="1" dirty="0">
                <a:latin typeface="Calibri"/>
                <a:cs typeface="Calibri"/>
              </a:rPr>
              <a:t>s</a:t>
            </a:r>
            <a:r>
              <a:rPr sz="1100" i="1" spc="-1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unde</a:t>
            </a:r>
            <a:r>
              <a:rPr sz="1100" i="1" dirty="0">
                <a:latin typeface="Calibri"/>
                <a:cs typeface="Calibri"/>
              </a:rPr>
              <a:t>r</a:t>
            </a:r>
            <a:r>
              <a:rPr sz="1100" i="1" spc="-1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whic</a:t>
            </a:r>
            <a:r>
              <a:rPr sz="1100" i="1" dirty="0">
                <a:latin typeface="Calibri"/>
                <a:cs typeface="Calibri"/>
              </a:rPr>
              <a:t>h</a:t>
            </a:r>
            <a:r>
              <a:rPr sz="1100" i="1" spc="-1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the</a:t>
            </a:r>
            <a:r>
              <a:rPr sz="1100" i="1" dirty="0">
                <a:latin typeface="Calibri"/>
                <a:cs typeface="Calibri"/>
              </a:rPr>
              <a:t>y</a:t>
            </a:r>
            <a:r>
              <a:rPr sz="1100" i="1" spc="-1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ar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1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employed</a:t>
            </a:r>
            <a:r>
              <a:rPr sz="1100" i="1" dirty="0">
                <a:latin typeface="Calibri"/>
                <a:cs typeface="Calibri"/>
              </a:rPr>
              <a:t>.</a:t>
            </a:r>
            <a:r>
              <a:rPr sz="1100" i="1" spc="-1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I</a:t>
            </a:r>
            <a:r>
              <a:rPr sz="1100" i="1" dirty="0">
                <a:latin typeface="Calibri"/>
                <a:cs typeface="Calibri"/>
              </a:rPr>
              <a:t>n</a:t>
            </a:r>
            <a:r>
              <a:rPr sz="1100" i="1" spc="-1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you</a:t>
            </a:r>
            <a:r>
              <a:rPr sz="1100" i="1" dirty="0">
                <a:latin typeface="Calibri"/>
                <a:cs typeface="Calibri"/>
              </a:rPr>
              <a:t>r</a:t>
            </a:r>
            <a:r>
              <a:rPr sz="1100" i="1" spc="-1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opinion</a:t>
            </a:r>
            <a:r>
              <a:rPr sz="1100" i="1" dirty="0">
                <a:latin typeface="Calibri"/>
                <a:cs typeface="Calibri"/>
              </a:rPr>
              <a:t>,</a:t>
            </a:r>
            <a:r>
              <a:rPr sz="1100" i="1" spc="-1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wha</a:t>
            </a:r>
            <a:r>
              <a:rPr sz="1100" i="1" dirty="0">
                <a:latin typeface="Calibri"/>
                <a:cs typeface="Calibri"/>
              </a:rPr>
              <a:t>t</a:t>
            </a:r>
            <a:r>
              <a:rPr sz="1100" i="1" spc="-1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ar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1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th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1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element</a:t>
            </a:r>
            <a:r>
              <a:rPr sz="1100" i="1" dirty="0">
                <a:latin typeface="Calibri"/>
                <a:cs typeface="Calibri"/>
              </a:rPr>
              <a:t>s</a:t>
            </a:r>
            <a:r>
              <a:rPr sz="1100" i="1" spc="-1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tha</a:t>
            </a:r>
            <a:r>
              <a:rPr sz="1100" i="1" dirty="0">
                <a:latin typeface="Calibri"/>
                <a:cs typeface="Calibri"/>
              </a:rPr>
              <a:t>t</a:t>
            </a:r>
            <a:r>
              <a:rPr sz="1100" i="1" spc="-1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make</a:t>
            </a:r>
            <a:r>
              <a:rPr sz="1100" i="1" spc="-5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a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jo</a:t>
            </a:r>
            <a:r>
              <a:rPr sz="1100" i="1" dirty="0">
                <a:latin typeface="Calibri"/>
                <a:cs typeface="Calibri"/>
              </a:rPr>
              <a:t>b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worthwhile?’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 marR="6985" algn="just">
              <a:lnSpc>
                <a:spcPct val="121800"/>
              </a:lnSpc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answerin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question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loo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firs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element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combin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</a:t>
            </a:r>
            <a:r>
              <a:rPr sz="1100" spc="-10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undesirable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avoidin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factors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potentia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1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-50" dirty="0">
                <a:latin typeface="Times New Roman"/>
                <a:cs typeface="Times New Roman"/>
              </a:rPr>
              <a:t> </a:t>
            </a:r>
            <a:r>
              <a:rPr sz="1100" b="1" u="sng" spc="-5" dirty="0">
                <a:latin typeface="Calibri"/>
                <a:cs typeface="Calibri"/>
              </a:rPr>
              <a:t>employee</a:t>
            </a:r>
            <a:r>
              <a:rPr sz="1100" b="1" u="sng" dirty="0">
                <a:latin typeface="Calibri"/>
                <a:cs typeface="Calibri"/>
              </a:rPr>
              <a:t>s</a:t>
            </a:r>
            <a:r>
              <a:rPr sz="1100" b="1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likel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worthwhile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hop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achiev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happines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thei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work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 marR="6985" algn="just">
              <a:lnSpc>
                <a:spcPct val="121800"/>
              </a:lnSpc>
            </a:pPr>
            <a:r>
              <a:rPr sz="1100" spc="-5" dirty="0">
                <a:latin typeface="Calibri"/>
                <a:cs typeface="Calibri"/>
              </a:rPr>
              <a:t>Firs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all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doesn’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matte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(n</a:t>
            </a:r>
            <a:r>
              <a:rPr sz="1100" dirty="0">
                <a:latin typeface="Calibri"/>
                <a:cs typeface="Calibri"/>
              </a:rPr>
              <a:t>)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2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90" dirty="0">
                <a:latin typeface="Times New Roman"/>
                <a:cs typeface="Times New Roman"/>
              </a:rPr>
              <a:t> </a:t>
            </a:r>
            <a:r>
              <a:rPr sz="1100" b="1" u="sng" spc="-5" dirty="0">
                <a:latin typeface="Calibri"/>
                <a:cs typeface="Calibri"/>
              </a:rPr>
              <a:t>unskille</a:t>
            </a:r>
            <a:r>
              <a:rPr sz="1100" b="1" u="sng" dirty="0">
                <a:latin typeface="Calibri"/>
                <a:cs typeface="Calibri"/>
              </a:rPr>
              <a:t>d</a:t>
            </a:r>
            <a:r>
              <a:rPr sz="1100" b="1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worke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perfor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ver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simpl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job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cleanin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floor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(n</a:t>
            </a:r>
            <a:r>
              <a:rPr sz="1100" dirty="0">
                <a:latin typeface="Calibri"/>
                <a:cs typeface="Calibri"/>
              </a:rPr>
              <a:t>)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3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95" dirty="0">
                <a:latin typeface="Times New Roman"/>
                <a:cs typeface="Times New Roman"/>
              </a:rPr>
              <a:t> </a:t>
            </a:r>
            <a:r>
              <a:rPr sz="1100" b="1" u="sng" spc="-5" dirty="0">
                <a:latin typeface="Calibri"/>
                <a:cs typeface="Calibri"/>
              </a:rPr>
              <a:t>semi-skille</a:t>
            </a:r>
            <a:r>
              <a:rPr sz="1100" b="1" u="sng" dirty="0">
                <a:latin typeface="Calibri"/>
                <a:cs typeface="Calibri"/>
              </a:rPr>
              <a:t>d</a:t>
            </a:r>
            <a:r>
              <a:rPr sz="1100" b="1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blue-colla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worke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productio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factory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a(n</a:t>
            </a:r>
            <a:r>
              <a:rPr sz="1100" dirty="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265"/>
              </a:spcBef>
            </a:pPr>
            <a:r>
              <a:rPr sz="1100" b="1" spc="-5" dirty="0">
                <a:latin typeface="Calibri"/>
                <a:cs typeface="Calibri"/>
              </a:rPr>
              <a:t>4</a:t>
            </a:r>
            <a:r>
              <a:rPr sz="1100" dirty="0">
                <a:latin typeface="Calibri"/>
                <a:cs typeface="Calibri"/>
              </a:rPr>
              <a:t>)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b="1" u="sng" spc="-5" dirty="0">
                <a:latin typeface="Calibri"/>
                <a:cs typeface="Calibri"/>
              </a:rPr>
              <a:t>skille</a:t>
            </a:r>
            <a:r>
              <a:rPr sz="1100" b="1" u="sng" dirty="0">
                <a:latin typeface="Calibri"/>
                <a:cs typeface="Calibri"/>
              </a:rPr>
              <a:t>d</a:t>
            </a:r>
            <a:r>
              <a:rPr sz="1100" b="1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worke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bank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compan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othe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servic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industry</a:t>
            </a:r>
            <a:r>
              <a:rPr sz="1100" dirty="0">
                <a:latin typeface="Calibri"/>
                <a:cs typeface="Calibri"/>
              </a:rPr>
              <a:t>: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lac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5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30" dirty="0">
                <a:latin typeface="Times New Roman"/>
                <a:cs typeface="Times New Roman"/>
              </a:rPr>
              <a:t> </a:t>
            </a:r>
            <a:r>
              <a:rPr sz="1100" b="1" u="sng" spc="-5" dirty="0">
                <a:latin typeface="Calibri"/>
                <a:cs typeface="Calibri"/>
              </a:rPr>
              <a:t>jo</a:t>
            </a:r>
            <a:r>
              <a:rPr sz="1100" b="1" u="sng" dirty="0">
                <a:latin typeface="Calibri"/>
                <a:cs typeface="Calibri"/>
              </a:rPr>
              <a:t>b</a:t>
            </a:r>
            <a:r>
              <a:rPr sz="1100" b="1" u="sng" spc="55" dirty="0">
                <a:latin typeface="Calibri"/>
                <a:cs typeface="Calibri"/>
              </a:rPr>
              <a:t> </a:t>
            </a:r>
            <a:r>
              <a:rPr sz="1100" b="1" u="sng" spc="-5" dirty="0">
                <a:latin typeface="Calibri"/>
                <a:cs typeface="Calibri"/>
              </a:rPr>
              <a:t>security</a:t>
            </a:r>
            <a:endParaRPr sz="1100">
              <a:latin typeface="Calibri"/>
              <a:cs typeface="Calibri"/>
            </a:endParaRPr>
          </a:p>
          <a:p>
            <a:pPr marL="12700" marR="5080" algn="just">
              <a:lnSpc>
                <a:spcPct val="121200"/>
              </a:lnSpc>
              <a:spcBef>
                <a:spcPts val="5"/>
              </a:spcBef>
            </a:pP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knowledg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migh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time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neve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fee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happy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Everybod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a(n</a:t>
            </a:r>
            <a:r>
              <a:rPr sz="1100" dirty="0">
                <a:latin typeface="Calibri"/>
                <a:cs typeface="Calibri"/>
              </a:rPr>
              <a:t>)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6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u="sng" spc="-5" dirty="0">
                <a:latin typeface="Calibri"/>
                <a:cs typeface="Calibri"/>
              </a:rPr>
              <a:t>stead</a:t>
            </a:r>
            <a:r>
              <a:rPr sz="1100" b="1" u="sng" dirty="0">
                <a:latin typeface="Calibri"/>
                <a:cs typeface="Calibri"/>
              </a:rPr>
              <a:t>y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whic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guarantee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work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Nowadays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however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companie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hig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turnove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staff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7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u="sng" spc="-5" dirty="0">
                <a:latin typeface="Calibri"/>
                <a:cs typeface="Calibri"/>
              </a:rPr>
              <a:t>hirin</a:t>
            </a:r>
            <a:r>
              <a:rPr sz="1100" b="1" u="sng" dirty="0">
                <a:latin typeface="Calibri"/>
                <a:cs typeface="Calibri"/>
              </a:rPr>
              <a:t>g</a:t>
            </a:r>
            <a:r>
              <a:rPr sz="1100" b="1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staf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firin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other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weekl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basis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companie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popula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thei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workers.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sai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whic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unde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stres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worry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whic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</a:t>
            </a:r>
            <a:endParaRPr sz="1100">
              <a:latin typeface="Calibri"/>
              <a:cs typeface="Calibri"/>
            </a:endParaRPr>
          </a:p>
          <a:p>
            <a:pPr marL="12700" marR="5080" algn="just">
              <a:lnSpc>
                <a:spcPct val="120900"/>
              </a:lnSpc>
              <a:spcBef>
                <a:spcPts val="10"/>
              </a:spcBef>
            </a:pPr>
            <a:r>
              <a:rPr sz="1100" b="1" spc="-5" dirty="0">
                <a:latin typeface="Calibri"/>
                <a:cs typeface="Calibri"/>
              </a:rPr>
              <a:t>8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-15" dirty="0">
                <a:latin typeface="Times New Roman"/>
                <a:cs typeface="Times New Roman"/>
              </a:rPr>
              <a:t> </a:t>
            </a:r>
            <a:r>
              <a:rPr sz="1100" b="1" u="sng" spc="-5" dirty="0">
                <a:latin typeface="Calibri"/>
                <a:cs typeface="Calibri"/>
              </a:rPr>
              <a:t>demand</a:t>
            </a:r>
            <a:r>
              <a:rPr sz="1100" b="1" u="sng" dirty="0">
                <a:latin typeface="Calibri"/>
                <a:cs typeface="Calibri"/>
              </a:rPr>
              <a:t>i</a:t>
            </a:r>
            <a:r>
              <a:rPr sz="1100" b="1" u="sng" spc="-5" dirty="0">
                <a:latin typeface="Calibri"/>
                <a:cs typeface="Calibri"/>
              </a:rPr>
              <a:t>n</a:t>
            </a:r>
            <a:r>
              <a:rPr sz="1100" b="1" u="sng" dirty="0">
                <a:latin typeface="Calibri"/>
                <a:cs typeface="Calibri"/>
              </a:rPr>
              <a:t>g</a:t>
            </a:r>
            <a:r>
              <a:rPr sz="1100" b="1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take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ove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life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9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-15" dirty="0">
                <a:latin typeface="Times New Roman"/>
                <a:cs typeface="Times New Roman"/>
              </a:rPr>
              <a:t> </a:t>
            </a:r>
            <a:r>
              <a:rPr sz="1100" b="1" u="sng" spc="-5" dirty="0">
                <a:latin typeface="Calibri"/>
                <a:cs typeface="Calibri"/>
              </a:rPr>
              <a:t>unsociabl</a:t>
            </a:r>
            <a:r>
              <a:rPr sz="1100" b="1" u="sng" dirty="0">
                <a:latin typeface="Calibri"/>
                <a:cs typeface="Calibri"/>
              </a:rPr>
              <a:t>e</a:t>
            </a:r>
            <a:r>
              <a:rPr sz="1100" b="1" u="sng" spc="10" dirty="0">
                <a:latin typeface="Calibri"/>
                <a:cs typeface="Calibri"/>
              </a:rPr>
              <a:t> </a:t>
            </a:r>
            <a:r>
              <a:rPr sz="1100" b="1" u="sng" spc="-5" dirty="0">
                <a:latin typeface="Calibri"/>
                <a:cs typeface="Calibri"/>
              </a:rPr>
              <a:t>hour</a:t>
            </a:r>
            <a:r>
              <a:rPr sz="1100" b="1" u="sng" dirty="0">
                <a:latin typeface="Calibri"/>
                <a:cs typeface="Calibri"/>
              </a:rPr>
              <a:t>s</a:t>
            </a:r>
            <a:r>
              <a:rPr sz="1100" b="1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neve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famil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friends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physica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whic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ever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up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industria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diseas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alway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paper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nowaday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–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10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u="sng" spc="-5" dirty="0">
                <a:latin typeface="Calibri"/>
                <a:cs typeface="Calibri"/>
              </a:rPr>
              <a:t>repetitiv</a:t>
            </a:r>
            <a:r>
              <a:rPr sz="1100" b="1" u="sng" dirty="0">
                <a:latin typeface="Calibri"/>
                <a:cs typeface="Calibri"/>
              </a:rPr>
              <a:t>e</a:t>
            </a:r>
            <a:r>
              <a:rPr sz="1100" b="1" u="sng" spc="-5" dirty="0">
                <a:latin typeface="Calibri"/>
                <a:cs typeface="Calibri"/>
              </a:rPr>
              <a:t> stres</a:t>
            </a:r>
            <a:r>
              <a:rPr sz="1100" b="1" u="sng" dirty="0">
                <a:latin typeface="Calibri"/>
                <a:cs typeface="Calibri"/>
              </a:rPr>
              <a:t>s</a:t>
            </a:r>
            <a:r>
              <a:rPr sz="1100" b="1" u="sng" spc="-5" dirty="0">
                <a:latin typeface="Calibri"/>
                <a:cs typeface="Calibri"/>
              </a:rPr>
              <a:t> injury</a:t>
            </a:r>
            <a:r>
              <a:rPr sz="1100" b="1" u="sng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marR="6350" algn="just">
              <a:lnSpc>
                <a:spcPct val="121200"/>
              </a:lnSpc>
            </a:pP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negativ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factors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5" dirty="0">
                <a:latin typeface="Calibri"/>
                <a:cs typeface="Calibri"/>
              </a:rPr>
              <a:t>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difficul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believ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element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worthwhile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Mone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course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prim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motivator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everybod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want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goo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11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25" dirty="0">
                <a:latin typeface="Times New Roman"/>
                <a:cs typeface="Times New Roman"/>
              </a:rPr>
              <a:t> </a:t>
            </a:r>
            <a:r>
              <a:rPr sz="1100" b="1" u="sng" spc="-5" dirty="0">
                <a:latin typeface="Calibri"/>
                <a:cs typeface="Calibri"/>
              </a:rPr>
              <a:t>salar</a:t>
            </a:r>
            <a:r>
              <a:rPr sz="1100" b="1" u="sng" dirty="0">
                <a:latin typeface="Calibri"/>
                <a:cs typeface="Calibri"/>
              </a:rPr>
              <a:t>y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pai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regularl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withou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delays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cours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all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chanc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12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-20" dirty="0">
                <a:latin typeface="Times New Roman"/>
                <a:cs typeface="Times New Roman"/>
              </a:rPr>
              <a:t> </a:t>
            </a:r>
            <a:r>
              <a:rPr sz="1100" b="1" u="sng" spc="-5" dirty="0">
                <a:latin typeface="Calibri"/>
                <a:cs typeface="Calibri"/>
              </a:rPr>
              <a:t>promotion</a:t>
            </a:r>
            <a:r>
              <a:rPr sz="1100" b="1" u="sng" dirty="0">
                <a:latin typeface="Calibri"/>
                <a:cs typeface="Calibri"/>
              </a:rPr>
              <a:t>,</a:t>
            </a:r>
            <a:r>
              <a:rPr sz="1100" b="1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being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give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bette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positio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company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motivatin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factor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 marR="5715" algn="just">
              <a:lnSpc>
                <a:spcPct val="121200"/>
              </a:lnSpc>
            </a:pPr>
            <a:r>
              <a:rPr sz="1100" spc="-5" dirty="0">
                <a:latin typeface="Calibri"/>
                <a:cs typeface="Calibri"/>
              </a:rPr>
              <a:t>Likewise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13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-20" dirty="0">
                <a:latin typeface="Times New Roman"/>
                <a:cs typeface="Times New Roman"/>
              </a:rPr>
              <a:t> </a:t>
            </a:r>
            <a:r>
              <a:rPr sz="1100" b="1" u="sng" spc="-5" dirty="0">
                <a:latin typeface="Calibri"/>
                <a:cs typeface="Calibri"/>
              </a:rPr>
              <a:t>fring</a:t>
            </a:r>
            <a:r>
              <a:rPr sz="1100" b="1" u="sng" dirty="0">
                <a:latin typeface="Calibri"/>
                <a:cs typeface="Calibri"/>
              </a:rPr>
              <a:t>e</a:t>
            </a:r>
            <a:r>
              <a:rPr sz="1100" b="1" u="sng" spc="5" dirty="0">
                <a:latin typeface="Calibri"/>
                <a:cs typeface="Calibri"/>
              </a:rPr>
              <a:t> </a:t>
            </a:r>
            <a:r>
              <a:rPr sz="1100" b="1" u="sng" spc="-5" dirty="0">
                <a:latin typeface="Calibri"/>
                <a:cs typeface="Calibri"/>
              </a:rPr>
              <a:t>benefit</a:t>
            </a:r>
            <a:r>
              <a:rPr sz="1100" b="1" u="sng" dirty="0">
                <a:latin typeface="Calibri"/>
                <a:cs typeface="Calibri"/>
              </a:rPr>
              <a:t>s</a:t>
            </a:r>
            <a:r>
              <a:rPr sz="1100" b="1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lunc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compan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car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a(n</a:t>
            </a:r>
            <a:r>
              <a:rPr sz="1100" dirty="0">
                <a:latin typeface="Calibri"/>
                <a:cs typeface="Calibri"/>
              </a:rPr>
              <a:t>)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4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-20" dirty="0">
                <a:latin typeface="Times New Roman"/>
                <a:cs typeface="Times New Roman"/>
              </a:rPr>
              <a:t> </a:t>
            </a:r>
            <a:r>
              <a:rPr sz="1100" b="1" u="sng" spc="-5" dirty="0">
                <a:latin typeface="Calibri"/>
                <a:cs typeface="Calibri"/>
              </a:rPr>
              <a:t>incentiv</a:t>
            </a:r>
            <a:r>
              <a:rPr sz="1100" b="1" u="sng" dirty="0">
                <a:latin typeface="Calibri"/>
                <a:cs typeface="Calibri"/>
              </a:rPr>
              <a:t>e</a:t>
            </a:r>
            <a:r>
              <a:rPr sz="1100" b="1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schem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har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regula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15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-5" dirty="0">
                <a:latin typeface="Times New Roman"/>
                <a:cs typeface="Times New Roman"/>
              </a:rPr>
              <a:t> </a:t>
            </a:r>
            <a:r>
              <a:rPr sz="1100" b="1" u="sng" spc="-5" dirty="0">
                <a:latin typeface="Calibri"/>
                <a:cs typeface="Calibri"/>
              </a:rPr>
              <a:t>increas</a:t>
            </a:r>
            <a:r>
              <a:rPr sz="1100" b="1" u="sng" dirty="0">
                <a:latin typeface="Calibri"/>
                <a:cs typeface="Calibri"/>
              </a:rPr>
              <a:t>e</a:t>
            </a:r>
            <a:r>
              <a:rPr sz="1100" b="1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inflation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16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-5" dirty="0">
                <a:latin typeface="Times New Roman"/>
                <a:cs typeface="Times New Roman"/>
              </a:rPr>
              <a:t> </a:t>
            </a:r>
            <a:r>
              <a:rPr sz="1100" b="1" u="sng" spc="-5" dirty="0">
                <a:latin typeface="Calibri"/>
                <a:cs typeface="Calibri"/>
              </a:rPr>
              <a:t>sickness</a:t>
            </a:r>
            <a:r>
              <a:rPr sz="1100" b="1" u="sng" spc="25" dirty="0">
                <a:latin typeface="Calibri"/>
                <a:cs typeface="Calibri"/>
              </a:rPr>
              <a:t> </a:t>
            </a:r>
            <a:r>
              <a:rPr sz="1100" b="1" u="sng" spc="-5" dirty="0">
                <a:latin typeface="Calibri"/>
                <a:cs typeface="Calibri"/>
              </a:rPr>
              <a:t>benefi</a:t>
            </a:r>
            <a:r>
              <a:rPr sz="1100" b="1" u="sng" dirty="0">
                <a:latin typeface="Calibri"/>
                <a:cs typeface="Calibri"/>
              </a:rPr>
              <a:t>t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compan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17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105" dirty="0">
                <a:latin typeface="Times New Roman"/>
                <a:cs typeface="Times New Roman"/>
              </a:rPr>
              <a:t> </a:t>
            </a:r>
            <a:r>
              <a:rPr sz="1100" b="1" u="sng" spc="-5" dirty="0">
                <a:latin typeface="Calibri"/>
                <a:cs typeface="Calibri"/>
              </a:rPr>
              <a:t>pensio</a:t>
            </a:r>
            <a:r>
              <a:rPr sz="1100" b="1" u="sng" dirty="0">
                <a:latin typeface="Calibri"/>
                <a:cs typeface="Calibri"/>
              </a:rPr>
              <a:t>n</a:t>
            </a:r>
            <a:r>
              <a:rPr sz="1100" b="1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schem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mone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retir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combin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worthwhile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 marR="6985" algn="just">
              <a:lnSpc>
                <a:spcPct val="121800"/>
              </a:lnSpc>
            </a:pPr>
            <a:r>
              <a:rPr sz="1100" spc="-5" dirty="0">
                <a:latin typeface="Calibri"/>
                <a:cs typeface="Calibri"/>
              </a:rPr>
              <a:t>Unfortunately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alway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eas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these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is</a:t>
            </a:r>
            <a:r>
              <a:rPr sz="1100" dirty="0">
                <a:latin typeface="Calibri"/>
                <a:cs typeface="Calibri"/>
              </a:rPr>
              <a:t>;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however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alternative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Forge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offic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factor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floo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becom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18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-45" dirty="0">
                <a:latin typeface="Times New Roman"/>
                <a:cs typeface="Times New Roman"/>
              </a:rPr>
              <a:t> </a:t>
            </a:r>
            <a:r>
              <a:rPr sz="1100" b="1" u="sng" spc="-5" dirty="0">
                <a:latin typeface="Calibri"/>
                <a:cs typeface="Calibri"/>
              </a:rPr>
              <a:t>self-employe</a:t>
            </a:r>
            <a:r>
              <a:rPr sz="1100" b="1" u="sng" dirty="0">
                <a:latin typeface="Calibri"/>
                <a:cs typeface="Calibri"/>
              </a:rPr>
              <a:t>d</a:t>
            </a:r>
            <a:r>
              <a:rPr sz="1100" b="1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yourself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futur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secure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leas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happy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98525" y="1410599"/>
          <a:ext cx="5765800" cy="708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4503"/>
                <a:gridCol w="902207"/>
                <a:gridCol w="883919"/>
                <a:gridCol w="1155191"/>
                <a:gridCol w="874775"/>
                <a:gridCol w="954023"/>
              </a:tblGrid>
              <a:tr h="176783"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demand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ng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stead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unskille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unsociabl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hour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352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salar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829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skilled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783"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semi-skilled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pension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promotion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fring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benefit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incentive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670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hiring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471">
                <a:tc>
                  <a:txBody>
                    <a:bodyPr/>
                    <a:lstStyle/>
                    <a:p>
                      <a:pPr marL="139700" marR="129539" indent="66040">
                        <a:lnSpc>
                          <a:spcPct val="1018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repetitiv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strai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injur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jo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securit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1140" marR="193040" indent="-27940">
                        <a:lnSpc>
                          <a:spcPct val="1018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sickness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benefi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337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increase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employees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0" marR="174625" indent="165735">
                        <a:lnSpc>
                          <a:spcPct val="1018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self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employed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60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886460" y="911269"/>
            <a:ext cx="5787390" cy="363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ct val="118200"/>
              </a:lnSpc>
            </a:pPr>
            <a:r>
              <a:rPr sz="1100" b="1" spc="-5" dirty="0">
                <a:latin typeface="Calibri"/>
                <a:cs typeface="Calibri"/>
              </a:rPr>
              <a:t>Exercis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6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4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6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Matc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6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6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followin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6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word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6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(</a:t>
            </a:r>
            <a:r>
              <a:rPr sz="1100" b="1" spc="-10" dirty="0">
                <a:latin typeface="Calibri"/>
                <a:cs typeface="Calibri"/>
              </a:rPr>
              <a:t>1</a:t>
            </a:r>
            <a:r>
              <a:rPr sz="1100" b="1" spc="-5" dirty="0">
                <a:latin typeface="Calibri"/>
                <a:cs typeface="Calibri"/>
              </a:rPr>
              <a:t>-12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6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wit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6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thei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6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definition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6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(a-l)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6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Writ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5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6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numbe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6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6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word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nex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relate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definition.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68628" y="1419743"/>
          <a:ext cx="5695950" cy="55518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2455"/>
                <a:gridCol w="3877055"/>
                <a:gridCol w="445007"/>
              </a:tblGrid>
              <a:tr h="524255">
                <a:tc>
                  <a:txBody>
                    <a:bodyPr/>
                    <a:lstStyle/>
                    <a:p>
                      <a:pPr marL="62865" marR="86995">
                        <a:lnSpc>
                          <a:spcPct val="1163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one’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ow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business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busines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conducte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eac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year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279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busines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los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money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unsuccessfu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279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persona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busines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behavio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acceptabl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dishonest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279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annua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business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;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corporatio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organize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engag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som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busines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pro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4255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busines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hour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 marR="467359">
                        <a:lnSpc>
                          <a:spcPct val="1163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hav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business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workin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onesel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commercia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enterprise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4255">
                <a:tc>
                  <a:txBody>
                    <a:bodyPr/>
                    <a:lstStyle/>
                    <a:p>
                      <a:pPr marL="62865" marR="477520">
                        <a:lnSpc>
                          <a:spcPct val="1163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business;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star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develo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business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7303">
                <a:tc>
                  <a:txBody>
                    <a:bodyPr/>
                    <a:lstStyle/>
                    <a:p>
                      <a:pPr marL="62865" marR="614045">
                        <a:lnSpc>
                          <a:spcPct val="1163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busines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corporation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 marR="653415">
                        <a:lnSpc>
                          <a:spcPct val="1163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marke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vigorou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growt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well-bein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especiall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economicall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279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business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;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poo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busines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conduct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4255">
                <a:tc>
                  <a:txBody>
                    <a:bodyPr/>
                    <a:lstStyle/>
                    <a:p>
                      <a:pPr marL="62865" marR="530860">
                        <a:lnSpc>
                          <a:spcPct val="1163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buil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business;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rivalr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business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custo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markets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7303">
                <a:tc>
                  <a:txBody>
                    <a:bodyPr/>
                    <a:lstStyle/>
                    <a:p>
                      <a:pPr marL="62865" marR="571500">
                        <a:lnSpc>
                          <a:spcPct val="1182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boomin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business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;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 marR="192405">
                        <a:lnSpc>
                          <a:spcPct val="1182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j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hour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whic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sho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compan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ope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business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4255">
                <a:tc>
                  <a:txBody>
                    <a:bodyPr/>
                    <a:lstStyle/>
                    <a:p>
                      <a:pPr marL="62865" marR="177800">
                        <a:lnSpc>
                          <a:spcPct val="1163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11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monke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(funny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)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business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 marR="370205">
                        <a:lnSpc>
                          <a:spcPct val="1163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tellin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someon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abou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somethin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doe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not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concer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him/he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7303">
                <a:tc>
                  <a:txBody>
                    <a:bodyPr/>
                    <a:lstStyle/>
                    <a:p>
                      <a:pPr marL="62865" marR="589280">
                        <a:lnSpc>
                          <a:spcPct val="116399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12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busines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competition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matter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persona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concer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61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886460" y="911269"/>
            <a:ext cx="5788660" cy="3746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100" b="1" u="sng" spc="-5" dirty="0">
                <a:latin typeface="Calibri"/>
                <a:cs typeface="Calibri"/>
              </a:rPr>
              <a:t>BUSINESS IDIOM</a:t>
            </a:r>
            <a:r>
              <a:rPr sz="1100" b="1" u="sng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7620" algn="just">
              <a:lnSpc>
                <a:spcPct val="101800"/>
              </a:lnSpc>
            </a:pP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idio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expressio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meanin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difficul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gues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meaning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separat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words: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b="1" i="1" spc="-5" dirty="0">
                <a:latin typeface="Calibri"/>
                <a:cs typeface="Calibri"/>
              </a:rPr>
              <a:t>T</a:t>
            </a:r>
            <a:r>
              <a:rPr sz="1100" b="1" i="1" dirty="0">
                <a:latin typeface="Calibri"/>
                <a:cs typeface="Calibri"/>
              </a:rPr>
              <a:t>o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tal</a:t>
            </a:r>
            <a:r>
              <a:rPr sz="1100" b="1" i="1" dirty="0">
                <a:latin typeface="Calibri"/>
                <a:cs typeface="Calibri"/>
              </a:rPr>
              <a:t>k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t</a:t>
            </a:r>
            <a:r>
              <a:rPr sz="1100" b="1" i="1" dirty="0">
                <a:latin typeface="Calibri"/>
                <a:cs typeface="Calibri"/>
              </a:rPr>
              <a:t>o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dirty="0">
                <a:latin typeface="Calibri"/>
                <a:cs typeface="Calibri"/>
              </a:rPr>
              <a:t>a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bric</a:t>
            </a:r>
            <a:r>
              <a:rPr sz="1100" b="1" i="1" dirty="0">
                <a:latin typeface="Calibri"/>
                <a:cs typeface="Calibri"/>
              </a:rPr>
              <a:t>k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wal</a:t>
            </a:r>
            <a:r>
              <a:rPr sz="1100" b="1" i="1" dirty="0">
                <a:latin typeface="Calibri"/>
                <a:cs typeface="Calibri"/>
              </a:rPr>
              <a:t>l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mean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tal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unresponsiv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perso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i="1" dirty="0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115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buFont typeface="Courier New"/>
              <a:buChar char="o"/>
              <a:tabLst>
                <a:tab pos="470534" algn="l"/>
              </a:tabLst>
            </a:pPr>
            <a:r>
              <a:rPr sz="1100" i="1" spc="-5" dirty="0">
                <a:latin typeface="Calibri"/>
                <a:cs typeface="Calibri"/>
              </a:rPr>
              <a:t>I’v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aske</a:t>
            </a:r>
            <a:r>
              <a:rPr sz="1100" i="1" dirty="0">
                <a:latin typeface="Calibri"/>
                <a:cs typeface="Calibri"/>
              </a:rPr>
              <a:t>d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m</a:t>
            </a:r>
            <a:r>
              <a:rPr sz="1100" i="1" dirty="0">
                <a:latin typeface="Calibri"/>
                <a:cs typeface="Calibri"/>
              </a:rPr>
              <a:t>y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bos</a:t>
            </a:r>
            <a:r>
              <a:rPr sz="1100" i="1" dirty="0">
                <a:latin typeface="Calibri"/>
                <a:cs typeface="Calibri"/>
              </a:rPr>
              <a:t>s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fo</a:t>
            </a:r>
            <a:r>
              <a:rPr sz="1100" i="1" dirty="0">
                <a:latin typeface="Calibri"/>
                <a:cs typeface="Calibri"/>
              </a:rPr>
              <a:t>r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a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pa</a:t>
            </a:r>
            <a:r>
              <a:rPr sz="1100" i="1" dirty="0">
                <a:latin typeface="Calibri"/>
                <a:cs typeface="Calibri"/>
              </a:rPr>
              <a:t>y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ris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severa</a:t>
            </a:r>
            <a:r>
              <a:rPr sz="1100" i="1" dirty="0">
                <a:latin typeface="Calibri"/>
                <a:cs typeface="Calibri"/>
              </a:rPr>
              <a:t>l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times</a:t>
            </a:r>
            <a:r>
              <a:rPr sz="1100" i="1" dirty="0">
                <a:latin typeface="Calibri"/>
                <a:cs typeface="Calibri"/>
              </a:rPr>
              <a:t>,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bu</a:t>
            </a:r>
            <a:r>
              <a:rPr sz="1100" i="1" dirty="0">
                <a:latin typeface="Calibri"/>
                <a:cs typeface="Calibri"/>
              </a:rPr>
              <a:t>t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n</a:t>
            </a:r>
            <a:r>
              <a:rPr sz="1100" i="1" dirty="0">
                <a:latin typeface="Calibri"/>
                <a:cs typeface="Calibri"/>
              </a:rPr>
              <a:t>o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luck</a:t>
            </a:r>
            <a:r>
              <a:rPr sz="1100" i="1" dirty="0">
                <a:latin typeface="Calibri"/>
                <a:cs typeface="Calibri"/>
              </a:rPr>
              <a:t>.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It’</a:t>
            </a:r>
            <a:r>
              <a:rPr sz="1100" i="1" dirty="0">
                <a:latin typeface="Calibri"/>
                <a:cs typeface="Calibri"/>
              </a:rPr>
              <a:t>s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lik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talkin</a:t>
            </a:r>
            <a:r>
              <a:rPr sz="1100" i="1" dirty="0">
                <a:latin typeface="Calibri"/>
                <a:cs typeface="Calibri"/>
              </a:rPr>
              <a:t>g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</a:t>
            </a:r>
            <a:r>
              <a:rPr sz="1100" i="1" dirty="0">
                <a:latin typeface="Calibri"/>
                <a:cs typeface="Calibri"/>
              </a:rPr>
              <a:t>o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a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bric</a:t>
            </a:r>
            <a:r>
              <a:rPr sz="1100" i="1" dirty="0">
                <a:latin typeface="Calibri"/>
                <a:cs typeface="Calibri"/>
              </a:rPr>
              <a:t>k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wall</a:t>
            </a:r>
            <a:r>
              <a:rPr sz="1100" i="1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"/>
              </a:spcBef>
              <a:buFont typeface="Courier New"/>
              <a:buChar char="o"/>
            </a:pPr>
            <a:endParaRPr sz="11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1800"/>
              </a:lnSpc>
            </a:pPr>
            <a:r>
              <a:rPr sz="1100" b="1" i="1" spc="-5" dirty="0">
                <a:latin typeface="Calibri"/>
                <a:cs typeface="Calibri"/>
              </a:rPr>
              <a:t>T</a:t>
            </a:r>
            <a:r>
              <a:rPr sz="1100" b="1" i="1" dirty="0">
                <a:latin typeface="Calibri"/>
                <a:cs typeface="Calibri"/>
              </a:rPr>
              <a:t>o</a:t>
            </a:r>
            <a:r>
              <a:rPr sz="1100" b="1" i="1" spc="6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hea</a:t>
            </a:r>
            <a:r>
              <a:rPr sz="1100" b="1" i="1" dirty="0">
                <a:latin typeface="Calibri"/>
                <a:cs typeface="Calibri"/>
              </a:rPr>
              <a:t>r</a:t>
            </a:r>
            <a:r>
              <a:rPr sz="1100" b="1" i="1" spc="65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somethin</a:t>
            </a:r>
            <a:r>
              <a:rPr sz="1100" b="1" i="1" dirty="0">
                <a:latin typeface="Calibri"/>
                <a:cs typeface="Calibri"/>
              </a:rPr>
              <a:t>g</a:t>
            </a:r>
            <a:r>
              <a:rPr sz="1100" b="1" i="1" spc="65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fro</a:t>
            </a:r>
            <a:r>
              <a:rPr sz="1100" b="1" i="1" dirty="0">
                <a:latin typeface="Calibri"/>
                <a:cs typeface="Calibri"/>
              </a:rPr>
              <a:t>m</a:t>
            </a:r>
            <a:r>
              <a:rPr sz="1100" b="1" i="1" spc="6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th</a:t>
            </a:r>
            <a:r>
              <a:rPr sz="1100" b="1" i="1" dirty="0">
                <a:latin typeface="Calibri"/>
                <a:cs typeface="Calibri"/>
              </a:rPr>
              <a:t>e</a:t>
            </a:r>
            <a:r>
              <a:rPr sz="1100" b="1" i="1" spc="6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horse’</a:t>
            </a:r>
            <a:r>
              <a:rPr sz="1100" b="1" i="1" dirty="0">
                <a:latin typeface="Calibri"/>
                <a:cs typeface="Calibri"/>
              </a:rPr>
              <a:t>s</a:t>
            </a:r>
            <a:r>
              <a:rPr sz="1100" b="1" i="1" spc="6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mout</a:t>
            </a:r>
            <a:r>
              <a:rPr sz="1100" b="1" i="1" dirty="0">
                <a:latin typeface="Calibri"/>
                <a:cs typeface="Calibri"/>
              </a:rPr>
              <a:t>h</a:t>
            </a:r>
            <a:r>
              <a:rPr sz="1100" b="1" i="1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mean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informatio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directl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perso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concerned.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115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buFont typeface="Courier New"/>
              <a:buChar char="o"/>
              <a:tabLst>
                <a:tab pos="470534" algn="l"/>
              </a:tabLst>
            </a:pPr>
            <a:r>
              <a:rPr sz="1100" i="1" dirty="0">
                <a:latin typeface="Calibri"/>
                <a:cs typeface="Calibri"/>
              </a:rPr>
              <a:t>I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kno</a:t>
            </a:r>
            <a:r>
              <a:rPr sz="1100" i="1" dirty="0">
                <a:latin typeface="Calibri"/>
                <a:cs typeface="Calibri"/>
              </a:rPr>
              <a:t>w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he’</a:t>
            </a:r>
            <a:r>
              <a:rPr sz="1100" i="1" dirty="0">
                <a:latin typeface="Calibri"/>
                <a:cs typeface="Calibri"/>
              </a:rPr>
              <a:t>s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leaving</a:t>
            </a:r>
            <a:r>
              <a:rPr sz="1100" i="1" dirty="0">
                <a:latin typeface="Calibri"/>
                <a:cs typeface="Calibri"/>
              </a:rPr>
              <a:t>.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I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hear</a:t>
            </a:r>
            <a:r>
              <a:rPr sz="1100" i="1" dirty="0">
                <a:latin typeface="Calibri"/>
                <a:cs typeface="Calibri"/>
              </a:rPr>
              <a:t>d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i</a:t>
            </a:r>
            <a:r>
              <a:rPr sz="1100" i="1" dirty="0">
                <a:latin typeface="Calibri"/>
                <a:cs typeface="Calibri"/>
              </a:rPr>
              <a:t>t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fro</a:t>
            </a:r>
            <a:r>
              <a:rPr sz="1100" i="1" dirty="0">
                <a:latin typeface="Calibri"/>
                <a:cs typeface="Calibri"/>
              </a:rPr>
              <a:t>m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th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horse’</a:t>
            </a:r>
            <a:r>
              <a:rPr sz="1100" i="1" dirty="0">
                <a:latin typeface="Calibri"/>
                <a:cs typeface="Calibri"/>
              </a:rPr>
              <a:t>s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mouth</a:t>
            </a:r>
            <a:r>
              <a:rPr sz="1100" i="1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1800"/>
              </a:lnSpc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forma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setting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peopl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ten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idiomati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languag</a:t>
            </a:r>
            <a:r>
              <a:rPr sz="1100" dirty="0">
                <a:latin typeface="Calibri"/>
                <a:cs typeface="Calibri"/>
              </a:rPr>
              <a:t>e.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Idiom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difficul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appropriatel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-5" dirty="0">
                <a:latin typeface="Calibri"/>
                <a:cs typeface="Calibri"/>
              </a:rPr>
              <a:t>successfull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-5" dirty="0">
                <a:latin typeface="Calibri"/>
                <a:cs typeface="Calibri"/>
              </a:rPr>
              <a:t>conversation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However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-5" dirty="0">
                <a:latin typeface="Calibri"/>
                <a:cs typeface="Calibri"/>
              </a:rPr>
              <a:t>usefu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-5" dirty="0">
                <a:latin typeface="Calibri"/>
                <a:cs typeface="Calibri"/>
              </a:rPr>
              <a:t>familia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-5" dirty="0">
                <a:latin typeface="Calibri"/>
                <a:cs typeface="Calibri"/>
              </a:rPr>
              <a:t>som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expression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understan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peopl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talkin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about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7620" indent="-635" algn="just">
              <a:lnSpc>
                <a:spcPct val="101800"/>
              </a:lnSpc>
            </a:pPr>
            <a:r>
              <a:rPr sz="1100" b="1" spc="-5" dirty="0">
                <a:latin typeface="Calibri"/>
                <a:cs typeface="Calibri"/>
              </a:rPr>
              <a:t>Exercis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5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followin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ar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idiom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tha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</a:t>
            </a:r>
            <a:r>
              <a:rPr sz="1100" b="1" dirty="0">
                <a:latin typeface="Calibri"/>
                <a:cs typeface="Calibri"/>
              </a:rPr>
              <a:t>u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migh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hea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busines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context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Matc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idiom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9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lef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9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wit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9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thei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10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explanation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9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9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9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right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10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Writ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9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9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numbe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9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9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9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idio</a:t>
            </a:r>
            <a:r>
              <a:rPr sz="1100" b="1" dirty="0">
                <a:latin typeface="Calibri"/>
                <a:cs typeface="Calibri"/>
              </a:rPr>
              <a:t>m</a:t>
            </a:r>
            <a:r>
              <a:rPr sz="1100" b="1" spc="9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nex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10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9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9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related</a:t>
            </a:r>
            <a:r>
              <a:rPr sz="1100" b="1" spc="-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definition.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6161" y="7449053"/>
            <a:ext cx="5786755" cy="2336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715">
              <a:lnSpc>
                <a:spcPct val="101800"/>
              </a:lnSpc>
            </a:pPr>
            <a:r>
              <a:rPr sz="1100" b="1" spc="-5" dirty="0">
                <a:latin typeface="Calibri"/>
                <a:cs typeface="Calibri"/>
              </a:rPr>
              <a:t>Exercis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6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Fil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gap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usin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abov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idioms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carefu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wit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tens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usag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som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statements.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buFont typeface="Calibri"/>
              <a:buAutoNum type="alphaLcPeriod"/>
              <a:tabLst>
                <a:tab pos="151130" algn="l"/>
              </a:tabLst>
            </a:pPr>
            <a:r>
              <a:rPr sz="1100" spc="-5" dirty="0">
                <a:latin typeface="Calibri"/>
                <a:cs typeface="Calibri"/>
              </a:rPr>
              <a:t>Le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loo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diary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I'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afrai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don'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Thursday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I'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tie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u</a:t>
            </a:r>
            <a:r>
              <a:rPr sz="1100" b="1" dirty="0">
                <a:latin typeface="Calibri"/>
                <a:cs typeface="Calibri"/>
              </a:rPr>
              <a:t>p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day.</a:t>
            </a:r>
            <a:endParaRPr sz="1100">
              <a:latin typeface="Calibri"/>
              <a:cs typeface="Calibri"/>
            </a:endParaRPr>
          </a:p>
          <a:p>
            <a:pPr marL="150495" indent="-137795">
              <a:lnSpc>
                <a:spcPct val="100000"/>
              </a:lnSpc>
              <a:spcBef>
                <a:spcPts val="285"/>
              </a:spcBef>
              <a:buFont typeface="Calibri"/>
              <a:buAutoNum type="alphaLcPeriod"/>
              <a:tabLst>
                <a:tab pos="151130" algn="l"/>
              </a:tabLst>
            </a:pPr>
            <a:r>
              <a:rPr sz="1100" spc="-5" dirty="0">
                <a:latin typeface="Calibri"/>
                <a:cs typeface="Calibri"/>
              </a:rPr>
              <a:t>I'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afrai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can'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exac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figure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righ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now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networ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blin</a:t>
            </a:r>
            <a:r>
              <a:rPr sz="1100" b="1" dirty="0">
                <a:latin typeface="Calibri"/>
                <a:cs typeface="Calibri"/>
              </a:rPr>
              <a:t>k</a:t>
            </a:r>
            <a:r>
              <a:rPr sz="1100" b="1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morning.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ts val="1610"/>
              </a:lnSpc>
              <a:spcBef>
                <a:spcPts val="75"/>
              </a:spcBef>
              <a:buFont typeface="Calibri"/>
              <a:buAutoNum type="alphaLcPeriod"/>
              <a:tabLst>
                <a:tab pos="139065" algn="l"/>
              </a:tabLst>
            </a:pPr>
            <a:r>
              <a:rPr sz="1100" spc="-5" dirty="0">
                <a:latin typeface="Calibri"/>
                <a:cs typeface="Calibri"/>
              </a:rPr>
              <a:t>Webmaste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Inc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starte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bal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rollin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reduce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thei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price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1</a:t>
            </a:r>
            <a:r>
              <a:rPr sz="1100" dirty="0">
                <a:latin typeface="Calibri"/>
                <a:cs typeface="Calibri"/>
              </a:rPr>
              <a:t>0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cent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-</a:t>
            </a:r>
            <a:r>
              <a:rPr sz="1100" spc="-5" dirty="0">
                <a:latin typeface="Calibri"/>
                <a:cs typeface="Calibri"/>
              </a:rPr>
              <a:t>othe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compute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hardwar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companie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force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spc="5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same.</a:t>
            </a:r>
            <a:endParaRPr sz="1100">
              <a:latin typeface="Calibri"/>
              <a:cs typeface="Calibri"/>
            </a:endParaRPr>
          </a:p>
          <a:p>
            <a:pPr marL="156210" indent="-143510">
              <a:lnSpc>
                <a:spcPct val="100000"/>
              </a:lnSpc>
              <a:spcBef>
                <a:spcPts val="185"/>
              </a:spcBef>
              <a:buFont typeface="Calibri"/>
              <a:buAutoNum type="alphaLcPeriod"/>
              <a:tabLst>
                <a:tab pos="156845" algn="l"/>
              </a:tabLst>
            </a:pPr>
            <a:r>
              <a:rPr sz="1100" spc="-5" dirty="0">
                <a:latin typeface="Calibri"/>
                <a:cs typeface="Calibri"/>
              </a:rPr>
              <a:t>We'v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go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gree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ligh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ahea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</a:t>
            </a:r>
            <a:r>
              <a:rPr sz="1100" dirty="0">
                <a:latin typeface="Calibri"/>
                <a:cs typeface="Calibri"/>
              </a:rPr>
              <a:t>j</a:t>
            </a:r>
            <a:r>
              <a:rPr sz="1100" spc="-5" dirty="0">
                <a:latin typeface="Calibri"/>
                <a:cs typeface="Calibri"/>
              </a:rPr>
              <a:t>ect.</a:t>
            </a:r>
            <a:endParaRPr sz="1100">
              <a:latin typeface="Calibri"/>
              <a:cs typeface="Calibri"/>
            </a:endParaRPr>
          </a:p>
          <a:p>
            <a:pPr marL="12700" marR="6985">
              <a:lnSpc>
                <a:spcPts val="1610"/>
              </a:lnSpc>
              <a:spcBef>
                <a:spcPts val="75"/>
              </a:spcBef>
              <a:buFont typeface="Calibri"/>
              <a:buAutoNum type="alphaLcPeriod"/>
              <a:tabLst>
                <a:tab pos="161290" algn="l"/>
              </a:tabLst>
            </a:pP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statemen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bank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kno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we'v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overdraw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pas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tw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months.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situatio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hasn'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changed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We'r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red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25730" indent="-113030">
              <a:lnSpc>
                <a:spcPct val="100000"/>
              </a:lnSpc>
              <a:spcBef>
                <a:spcPts val="185"/>
              </a:spcBef>
              <a:buFont typeface="Calibri"/>
              <a:buAutoNum type="alphaLcPeriod"/>
              <a:tabLst>
                <a:tab pos="126364" algn="l"/>
              </a:tabLst>
            </a:pPr>
            <a:r>
              <a:rPr sz="1100" spc="-5" dirty="0">
                <a:latin typeface="Calibri"/>
                <a:cs typeface="Calibri"/>
              </a:rPr>
              <a:t>It'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lon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sho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we'r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desperat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I'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willin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anything.</a:t>
            </a:r>
            <a:endParaRPr sz="1100">
              <a:latin typeface="Calibri"/>
              <a:cs typeface="Calibri"/>
            </a:endParaRPr>
          </a:p>
          <a:p>
            <a:pPr marL="147320" indent="-134620">
              <a:lnSpc>
                <a:spcPct val="100000"/>
              </a:lnSpc>
              <a:spcBef>
                <a:spcPts val="265"/>
              </a:spcBef>
              <a:buFont typeface="Calibri"/>
              <a:buAutoNum type="alphaLcPeriod"/>
              <a:tabLst>
                <a:tab pos="147955" algn="l"/>
              </a:tabLst>
            </a:pPr>
            <a:r>
              <a:rPr sz="1100" spc="-5" dirty="0">
                <a:latin typeface="Calibri"/>
                <a:cs typeface="Calibri"/>
              </a:rPr>
              <a:t>We'v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websit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pipelin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nex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May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01572" y="4821311"/>
          <a:ext cx="6217285" cy="22752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503"/>
                <a:gridCol w="2112263"/>
                <a:gridCol w="268223"/>
                <a:gridCol w="3331463"/>
                <a:gridCol w="271271"/>
              </a:tblGrid>
              <a:tr h="2529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ge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gree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light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ver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busy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9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re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tape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b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somethin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althoug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unlikel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successful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29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hol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c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mak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somethin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begin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initiate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29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pipelin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officia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rule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see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unnecessar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caus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delay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29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blink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deb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9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star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bal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rolling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f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receiv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permissio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approva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procee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29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tie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up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g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workin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properl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29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h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proces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bein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planne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develope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9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lon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shot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decid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continu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whil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62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886454" y="944780"/>
            <a:ext cx="5787390" cy="4067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h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It'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takin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finaliz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deal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It'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becaus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governmen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re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tape</a:t>
            </a:r>
            <a:r>
              <a:rPr sz="1100" i="1" dirty="0">
                <a:solidFill>
                  <a:srgbClr val="FF33CC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15570" indent="-102870">
              <a:lnSpc>
                <a:spcPct val="100000"/>
              </a:lnSpc>
              <a:spcBef>
                <a:spcPts val="285"/>
              </a:spcBef>
              <a:buFont typeface="Calibri"/>
              <a:buAutoNum type="romanLcPeriod"/>
              <a:tabLst>
                <a:tab pos="116205" algn="l"/>
              </a:tabLst>
            </a:pP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decisio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pu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hol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unti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year.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"/>
              </a:spcBef>
              <a:buFont typeface="Calibri"/>
              <a:buAutoNum type="romanLcPeriod"/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Exercis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7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Som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Commo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Idiom</a:t>
            </a:r>
            <a:r>
              <a:rPr sz="1100" b="1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400">
              <a:latin typeface="Times New Roman"/>
              <a:cs typeface="Times New Roman"/>
            </a:endParaRPr>
          </a:p>
          <a:p>
            <a:pPr marL="282575" lvl="1" indent="-226695">
              <a:lnSpc>
                <a:spcPct val="100000"/>
              </a:lnSpc>
              <a:buFont typeface="Wingdings"/>
              <a:buChar char=""/>
              <a:tabLst>
                <a:tab pos="283210" algn="l"/>
              </a:tabLst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pu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someon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pictur</a:t>
            </a:r>
            <a:r>
              <a:rPr sz="1100" b="1" spc="-10" dirty="0">
                <a:latin typeface="Calibri"/>
                <a:cs typeface="Calibri"/>
              </a:rPr>
              <a:t>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explai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him/he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happening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282575" marR="5080" lvl="1" indent="-227329">
              <a:lnSpc>
                <a:spcPct val="120000"/>
              </a:lnSpc>
              <a:spcBef>
                <a:spcPts val="25"/>
              </a:spcBef>
              <a:buFont typeface="Wingdings"/>
              <a:buChar char=""/>
              <a:tabLst>
                <a:tab pos="283210" algn="l"/>
              </a:tabLst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tw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peopl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talkin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cros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5" dirty="0">
                <a:latin typeface="Calibri"/>
                <a:cs typeface="Calibri"/>
              </a:rPr>
              <a:t>-purposes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understan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eac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othe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becaus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tryin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differen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thing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kno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this.</a:t>
            </a:r>
            <a:endParaRPr sz="1100">
              <a:latin typeface="Calibri"/>
              <a:cs typeface="Calibri"/>
            </a:endParaRPr>
          </a:p>
          <a:p>
            <a:pPr marL="282575" marR="5080" lvl="1" indent="-227329">
              <a:lnSpc>
                <a:spcPct val="121900"/>
              </a:lnSpc>
              <a:buFont typeface="Wingdings"/>
              <a:buChar char=""/>
              <a:tabLst>
                <a:tab pos="283210" algn="l"/>
              </a:tabLst>
            </a:pPr>
            <a:r>
              <a:rPr sz="1100" spc="-5" dirty="0">
                <a:latin typeface="Calibri"/>
                <a:cs typeface="Calibri"/>
              </a:rPr>
              <a:t>Whe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ge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straigh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poin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discus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importan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topi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withou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movin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away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subject.</a:t>
            </a:r>
            <a:endParaRPr sz="1100">
              <a:latin typeface="Calibri"/>
              <a:cs typeface="Calibri"/>
            </a:endParaRPr>
          </a:p>
          <a:p>
            <a:pPr marL="282575" marR="5080" lvl="1" indent="-227329">
              <a:lnSpc>
                <a:spcPts val="1610"/>
              </a:lnSpc>
              <a:spcBef>
                <a:spcPts val="75"/>
              </a:spcBef>
              <a:buFont typeface="Wingdings"/>
              <a:buChar char=""/>
              <a:tabLst>
                <a:tab pos="283210" algn="l"/>
              </a:tabLst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pok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/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stic</a:t>
            </a:r>
            <a:r>
              <a:rPr sz="1100" b="1" dirty="0">
                <a:latin typeface="Calibri"/>
                <a:cs typeface="Calibri"/>
              </a:rPr>
              <a:t>k</a:t>
            </a:r>
            <a:r>
              <a:rPr sz="1100" b="1" spc="-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you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nos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something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muc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interes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situatio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involv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you.</a:t>
            </a:r>
            <a:endParaRPr sz="1100">
              <a:latin typeface="Calibri"/>
              <a:cs typeface="Calibri"/>
            </a:endParaRPr>
          </a:p>
          <a:p>
            <a:pPr marL="282575" marR="5080" lvl="1" indent="-227329">
              <a:lnSpc>
                <a:spcPts val="1580"/>
              </a:lnSpc>
              <a:spcBef>
                <a:spcPts val="20"/>
              </a:spcBef>
              <a:buFont typeface="Wingdings"/>
              <a:buChar char=""/>
              <a:tabLst>
                <a:tab pos="283210" algn="l"/>
              </a:tabLst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can'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ge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6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spc="6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wor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6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6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edgeway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opportun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anythin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because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someon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talkin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muc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quickly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282575" marR="5080" lvl="1" indent="-227329">
              <a:lnSpc>
                <a:spcPts val="1610"/>
              </a:lnSpc>
              <a:spcBef>
                <a:spcPts val="5"/>
              </a:spcBef>
              <a:buFont typeface="Wingdings"/>
              <a:buChar char=""/>
              <a:tabLst>
                <a:tab pos="283210" algn="l"/>
              </a:tabLst>
            </a:pPr>
            <a:r>
              <a:rPr sz="1100" spc="-5" dirty="0">
                <a:latin typeface="Calibri"/>
                <a:cs typeface="Calibri"/>
              </a:rPr>
              <a:t>Whe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bea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1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abou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1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1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bush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avoi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talkin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difficul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embarrass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subject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becaus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worr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upsettin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perso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talkin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to.</a:t>
            </a:r>
            <a:endParaRPr sz="1100">
              <a:latin typeface="Calibri"/>
              <a:cs typeface="Calibri"/>
            </a:endParaRPr>
          </a:p>
          <a:p>
            <a:pPr marL="282575" lvl="1" indent="-227329">
              <a:lnSpc>
                <a:spcPct val="100000"/>
              </a:lnSpc>
              <a:spcBef>
                <a:spcPts val="160"/>
              </a:spcBef>
              <a:buFont typeface="Wingdings"/>
              <a:buChar char=""/>
              <a:tabLst>
                <a:tab pos="283210" algn="l"/>
              </a:tabLst>
            </a:pPr>
            <a:r>
              <a:rPr sz="1100" spc="-5" dirty="0">
                <a:latin typeface="Calibri"/>
                <a:cs typeface="Calibri"/>
              </a:rPr>
              <a:t>Whe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hea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somethin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/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throug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grapevin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hea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new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someon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who</a:t>
            </a:r>
            <a:endParaRPr sz="1100">
              <a:latin typeface="Calibri"/>
              <a:cs typeface="Calibri"/>
            </a:endParaRPr>
          </a:p>
          <a:p>
            <a:pPr marL="282575">
              <a:lnSpc>
                <a:spcPct val="100000"/>
              </a:lnSpc>
              <a:spcBef>
                <a:spcPts val="285"/>
              </a:spcBef>
            </a:pPr>
            <a:r>
              <a:rPr sz="1100" spc="-5" dirty="0">
                <a:latin typeface="Calibri"/>
                <a:cs typeface="Calibri"/>
              </a:rPr>
              <a:t>hear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new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someon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else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282575" lvl="1" indent="-227329">
              <a:lnSpc>
                <a:spcPct val="100000"/>
              </a:lnSpc>
              <a:spcBef>
                <a:spcPts val="285"/>
              </a:spcBef>
              <a:buFont typeface="Wingdings"/>
              <a:buChar char=""/>
              <a:tabLst>
                <a:tab pos="283210" algn="l"/>
              </a:tabLst>
            </a:pPr>
            <a:r>
              <a:rPr sz="1100" spc="-5" dirty="0">
                <a:latin typeface="Calibri"/>
                <a:cs typeface="Calibri"/>
              </a:rPr>
              <a:t>Whe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sam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wavelengt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somebody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you’r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agreement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No</a:t>
            </a:r>
            <a:r>
              <a:rPr sz="1100" b="1" dirty="0">
                <a:latin typeface="Calibri"/>
                <a:cs typeface="Calibri"/>
              </a:rPr>
              <a:t>w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complet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thes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sentence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wit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idiom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fro</a:t>
            </a:r>
            <a:r>
              <a:rPr sz="1100" b="1" dirty="0">
                <a:latin typeface="Calibri"/>
                <a:cs typeface="Calibri"/>
              </a:rPr>
              <a:t>m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bo</a:t>
            </a:r>
            <a:r>
              <a:rPr sz="1100" b="1" dirty="0">
                <a:latin typeface="Calibri"/>
                <a:cs typeface="Calibri"/>
              </a:rPr>
              <a:t>x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below.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7112" y="6117118"/>
            <a:ext cx="5504180" cy="1891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Calibri"/>
              <a:buAutoNum type="arabicParenR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OK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I’l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ge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straigh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poin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I’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afrai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we’r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241300" marR="2197735" indent="-228600">
              <a:lnSpc>
                <a:spcPts val="1700"/>
              </a:lnSpc>
              <a:spcBef>
                <a:spcPts val="100"/>
              </a:spcBef>
              <a:buFont typeface="Calibri"/>
              <a:buAutoNum type="arabicParenR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: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“Yo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bos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see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agre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things.</a:t>
            </a:r>
            <a:r>
              <a:rPr sz="1100" dirty="0">
                <a:latin typeface="Calibri"/>
                <a:cs typeface="Calibri"/>
              </a:rPr>
              <a:t>”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: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“Yes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we’r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sam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wavelength</a:t>
            </a:r>
            <a:r>
              <a:rPr sz="1100" spc="-5" dirty="0">
                <a:latin typeface="Calibri"/>
                <a:cs typeface="Calibri"/>
              </a:rPr>
              <a:t>.”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60"/>
              </a:spcBef>
              <a:buFont typeface="Calibri"/>
              <a:buAutoNum type="arabicParenR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bos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righ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pok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hi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nos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people'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persona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lives.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80"/>
              </a:spcBef>
              <a:buFont typeface="Calibri"/>
              <a:buAutoNum type="arabicParenR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Som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importan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decision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take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yesterday’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meeting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pu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</a:t>
            </a:r>
            <a:r>
              <a:rPr sz="1100" b="1" dirty="0">
                <a:latin typeface="Calibri"/>
                <a:cs typeface="Calibri"/>
              </a:rPr>
              <a:t>u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picture</a:t>
            </a:r>
            <a:r>
              <a:rPr sz="1100" b="1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80"/>
              </a:spcBef>
              <a:buFont typeface="Calibri"/>
              <a:buAutoNum type="arabicParenR"/>
              <a:tabLst>
                <a:tab pos="241935" algn="l"/>
              </a:tabLst>
            </a:pP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we’v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talkin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cros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purposes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nex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month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month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80"/>
              </a:spcBef>
              <a:buFont typeface="Calibri"/>
              <a:buAutoNum type="arabicParenR"/>
              <a:tabLst>
                <a:tab pos="241300" algn="l"/>
              </a:tabLst>
            </a:pPr>
            <a:r>
              <a:rPr sz="1100" spc="-5" dirty="0">
                <a:latin typeface="Calibri"/>
                <a:cs typeface="Calibri"/>
              </a:rPr>
              <a:t>Sara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dominate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meetings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starts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can’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ge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wor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edgeway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60"/>
              </a:spcBef>
              <a:buFont typeface="Calibri"/>
              <a:buAutoNum type="arabicParenR"/>
              <a:tabLst>
                <a:tab pos="241300" algn="l"/>
              </a:tabLst>
            </a:pPr>
            <a:r>
              <a:rPr sz="1100" spc="-5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neve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give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straigh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answer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alway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beatin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aroun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bush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80"/>
              </a:spcBef>
              <a:buFont typeface="Calibri"/>
              <a:buAutoNum type="arabicParenR"/>
              <a:tabLst>
                <a:tab pos="241300" algn="l"/>
              </a:tabLst>
            </a:pP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hear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grapevin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fired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true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97228" y="5174879"/>
          <a:ext cx="5467350" cy="715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12135"/>
                <a:gridCol w="2843783"/>
              </a:tblGrid>
              <a:tr h="176783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pu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picture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ge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wor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edgeway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783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talkin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cros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purpose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beatin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about/aroun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bush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783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ge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stra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gh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point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hear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on/throug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grapevine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783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pok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nos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into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sam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wavelength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05560" algn="l"/>
              </a:tabLst>
            </a:pPr>
            <a:r>
              <a:rPr spc="70" dirty="0"/>
              <a:t>UN</a:t>
            </a:r>
            <a:r>
              <a:rPr spc="710" dirty="0"/>
              <a:t>I</a:t>
            </a:r>
            <a:r>
              <a:rPr spc="335" dirty="0"/>
              <a:t>T</a:t>
            </a:r>
            <a:r>
              <a:rPr spc="335" dirty="0">
                <a:latin typeface="Times New Roman"/>
                <a:cs typeface="Times New Roman"/>
              </a:rPr>
              <a:t>	</a:t>
            </a:r>
            <a:r>
              <a:rPr spc="365" dirty="0"/>
              <a:t>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32669" y="7389351"/>
            <a:ext cx="3695065" cy="1068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74980">
              <a:lnSpc>
                <a:spcPct val="106700"/>
              </a:lnSpc>
            </a:pPr>
            <a:r>
              <a:rPr sz="3600" b="1" spc="180" dirty="0">
                <a:latin typeface="Calibri"/>
                <a:cs typeface="Calibri"/>
              </a:rPr>
              <a:t>DE</a:t>
            </a:r>
            <a:r>
              <a:rPr sz="3600" b="1" spc="409" dirty="0">
                <a:latin typeface="Calibri"/>
                <a:cs typeface="Calibri"/>
              </a:rPr>
              <a:t>L</a:t>
            </a:r>
            <a:r>
              <a:rPr sz="3600" b="1" spc="710" dirty="0">
                <a:latin typeface="Calibri"/>
                <a:cs typeface="Calibri"/>
              </a:rPr>
              <a:t>I</a:t>
            </a:r>
            <a:r>
              <a:rPr sz="3600" b="1" spc="275" dirty="0">
                <a:latin typeface="Calibri"/>
                <a:cs typeface="Calibri"/>
              </a:rPr>
              <a:t>VER</a:t>
            </a:r>
            <a:r>
              <a:rPr sz="3600" b="1" spc="710" dirty="0">
                <a:latin typeface="Calibri"/>
                <a:cs typeface="Calibri"/>
              </a:rPr>
              <a:t>I</a:t>
            </a:r>
            <a:r>
              <a:rPr sz="3600" b="1" spc="45" dirty="0">
                <a:latin typeface="Calibri"/>
                <a:cs typeface="Calibri"/>
              </a:rPr>
              <a:t>N</a:t>
            </a:r>
            <a:r>
              <a:rPr sz="3600" b="1" spc="160" dirty="0">
                <a:latin typeface="Calibri"/>
                <a:cs typeface="Calibri"/>
              </a:rPr>
              <a:t>G</a:t>
            </a:r>
            <a:r>
              <a:rPr sz="3600" b="1" spc="60" dirty="0">
                <a:latin typeface="Times New Roman"/>
                <a:cs typeface="Times New Roman"/>
              </a:rPr>
              <a:t> </a:t>
            </a:r>
            <a:r>
              <a:rPr sz="3600" b="1" spc="300" dirty="0">
                <a:latin typeface="Calibri"/>
                <a:cs typeface="Calibri"/>
              </a:rPr>
              <a:t>PRESENTATIONS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13157" y="1658548"/>
            <a:ext cx="5324459" cy="50615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63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0536" y="899170"/>
            <a:ext cx="4822190" cy="170815"/>
          </a:xfrm>
          <a:prstGeom prst="rect">
            <a:avLst/>
          </a:prstGeom>
          <a:solidFill>
            <a:srgbClr val="FDE9D9"/>
          </a:solidFill>
        </p:spPr>
        <p:txBody>
          <a:bodyPr vert="horz" wrap="square" lIns="0" tIns="0" rIns="0" bIns="0" rtlCol="0">
            <a:spAutoFit/>
          </a:bodyPr>
          <a:lstStyle/>
          <a:p>
            <a:pPr marL="18415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Warm-up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176" y="1252458"/>
            <a:ext cx="5541010" cy="3610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745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DI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</a:t>
            </a:r>
            <a:r>
              <a:rPr sz="1100" b="1" dirty="0">
                <a:latin typeface="Calibri"/>
                <a:cs typeface="Calibri"/>
              </a:rPr>
              <a:t>U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KNOW</a:t>
            </a:r>
            <a:r>
              <a:rPr sz="1100" b="1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1150">
              <a:latin typeface="Times New Roman"/>
              <a:cs typeface="Times New Roman"/>
            </a:endParaRPr>
          </a:p>
          <a:p>
            <a:pPr marL="372745" marR="375285" indent="-226695" algn="just">
              <a:lnSpc>
                <a:spcPct val="112700"/>
              </a:lnSpc>
              <a:buFont typeface="Calibri"/>
              <a:buAutoNum type="arabicPeriod"/>
              <a:tabLst>
                <a:tab pos="373380" algn="l"/>
              </a:tabLst>
            </a:pP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5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fear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peopl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are</a:t>
            </a:r>
            <a:r>
              <a:rPr sz="1100" dirty="0">
                <a:latin typeface="Calibri"/>
                <a:cs typeface="Calibri"/>
              </a:rPr>
              <a:t>: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publi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speaking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heights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insect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bugs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financial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problems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dee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water.</a:t>
            </a:r>
            <a:endParaRPr sz="1100">
              <a:latin typeface="Calibri"/>
              <a:cs typeface="Calibri"/>
            </a:endParaRPr>
          </a:p>
          <a:p>
            <a:pPr marL="372745" marR="374015" indent="-226695" algn="just">
              <a:lnSpc>
                <a:spcPct val="112700"/>
              </a:lnSpc>
              <a:spcBef>
                <a:spcPts val="25"/>
              </a:spcBef>
              <a:buFont typeface="Calibri"/>
              <a:buAutoNum type="arabicPeriod"/>
              <a:tabLst>
                <a:tab pos="373380" algn="l"/>
              </a:tabLst>
            </a:pPr>
            <a:r>
              <a:rPr sz="1100" spc="-5" dirty="0">
                <a:latin typeface="Calibri"/>
                <a:cs typeface="Calibri"/>
              </a:rPr>
              <a:t>Word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alon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accoun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7</a:t>
            </a:r>
            <a:r>
              <a:rPr sz="1100" dirty="0">
                <a:latin typeface="Calibri"/>
                <a:cs typeface="Calibri"/>
              </a:rPr>
              <a:t>%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impac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face-to-fac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communication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voice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qualit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38%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visua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factor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55%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372745" marR="375285" indent="-226695" algn="just">
              <a:lnSpc>
                <a:spcPct val="112700"/>
              </a:lnSpc>
              <a:spcBef>
                <a:spcPts val="25"/>
              </a:spcBef>
              <a:buFont typeface="Calibri"/>
              <a:buAutoNum type="arabicPeriod"/>
              <a:tabLst>
                <a:tab pos="373380" algn="l"/>
              </a:tabLst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estimate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audienc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forge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75</a:t>
            </a:r>
            <a:r>
              <a:rPr sz="1100" dirty="0">
                <a:latin typeface="Calibri"/>
                <a:cs typeface="Calibri"/>
              </a:rPr>
              <a:t>%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hea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withi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2</a:t>
            </a:r>
            <a:r>
              <a:rPr sz="1100" dirty="0">
                <a:latin typeface="Calibri"/>
                <a:cs typeface="Calibri"/>
              </a:rPr>
              <a:t>4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hours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372745" marR="372110" indent="-226695" algn="just">
              <a:lnSpc>
                <a:spcPct val="112700"/>
              </a:lnSpc>
              <a:spcBef>
                <a:spcPts val="25"/>
              </a:spcBef>
              <a:buFont typeface="Calibri"/>
              <a:buAutoNum type="arabicPeriod"/>
              <a:tabLst>
                <a:tab pos="373380" algn="l"/>
              </a:tabLst>
            </a:pPr>
            <a:r>
              <a:rPr sz="1100" spc="-5" dirty="0">
                <a:latin typeface="Calibri"/>
                <a:cs typeface="Calibri"/>
              </a:rPr>
              <a:t>Som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expert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recommen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spendin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preparin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ever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minut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presentat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on.</a:t>
            </a:r>
            <a:endParaRPr sz="1100">
              <a:latin typeface="Calibri"/>
              <a:cs typeface="Calibri"/>
            </a:endParaRPr>
          </a:p>
          <a:p>
            <a:pPr marL="372745" marR="373380" indent="-226695" algn="just">
              <a:lnSpc>
                <a:spcPct val="113399"/>
              </a:lnSpc>
              <a:spcBef>
                <a:spcPts val="15"/>
              </a:spcBef>
              <a:buFont typeface="Calibri"/>
              <a:buAutoNum type="arabicPeriod"/>
              <a:tabLst>
                <a:tab pos="373380" algn="l"/>
              </a:tabLst>
            </a:pP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informatio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stores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75</a:t>
            </a:r>
            <a:r>
              <a:rPr sz="1100" dirty="0">
                <a:latin typeface="Calibri"/>
                <a:cs typeface="Calibri"/>
              </a:rPr>
              <a:t>%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receive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visually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13</a:t>
            </a:r>
            <a:r>
              <a:rPr sz="1100" dirty="0">
                <a:latin typeface="Calibri"/>
                <a:cs typeface="Calibri"/>
              </a:rPr>
              <a:t>%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throug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hearing,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12</a:t>
            </a:r>
            <a:r>
              <a:rPr sz="1100" dirty="0">
                <a:latin typeface="Calibri"/>
                <a:cs typeface="Calibri"/>
              </a:rPr>
              <a:t>%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throug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smell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taste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touch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Visua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aid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improv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learnin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200%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retentio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38%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understandin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comple</a:t>
            </a:r>
            <a:r>
              <a:rPr sz="1100" dirty="0">
                <a:latin typeface="Calibri"/>
                <a:cs typeface="Calibri"/>
              </a:rPr>
              <a:t>x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subject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25</a:t>
            </a:r>
            <a:r>
              <a:rPr sz="1100" dirty="0">
                <a:latin typeface="Calibri"/>
                <a:cs typeface="Calibri"/>
              </a:rPr>
              <a:t>%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40%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Visua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aid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colo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85</a:t>
            </a:r>
            <a:r>
              <a:rPr sz="1100" dirty="0">
                <a:latin typeface="Calibri"/>
                <a:cs typeface="Calibri"/>
              </a:rPr>
              <a:t>%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highe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attentio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span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Exercis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1</a:t>
            </a:r>
            <a:r>
              <a:rPr sz="1100" b="1" dirty="0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5080">
              <a:lnSpc>
                <a:spcPct val="103600"/>
              </a:lnSpc>
            </a:pPr>
            <a:r>
              <a:rPr sz="1100" b="1" spc="-5" dirty="0">
                <a:latin typeface="Calibri"/>
                <a:cs typeface="Calibri"/>
              </a:rPr>
              <a:t>Orde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followin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task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(1-8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</a:t>
            </a:r>
            <a:r>
              <a:rPr sz="1100" b="1" dirty="0">
                <a:latin typeface="Calibri"/>
                <a:cs typeface="Calibri"/>
              </a:rPr>
              <a:t>u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woul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the</a:t>
            </a:r>
            <a:r>
              <a:rPr sz="1100" b="1" dirty="0">
                <a:latin typeface="Calibri"/>
                <a:cs typeface="Calibri"/>
              </a:rPr>
              <a:t>m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whe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preparin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presentation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Compar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you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orde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wit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you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friends</a:t>
            </a:r>
            <a:r>
              <a:rPr sz="1100" b="1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6318" y="4904326"/>
            <a:ext cx="1384935" cy="67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_3</a:t>
            </a:r>
            <a:r>
              <a:rPr sz="1100" dirty="0">
                <a:latin typeface="Calibri"/>
                <a:cs typeface="Calibri"/>
              </a:rPr>
              <a:t>_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selec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material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100" spc="-5" dirty="0">
                <a:latin typeface="Calibri"/>
                <a:cs typeface="Calibri"/>
              </a:rPr>
              <a:t>_1</a:t>
            </a:r>
            <a:r>
              <a:rPr sz="1100" dirty="0">
                <a:latin typeface="Calibri"/>
                <a:cs typeface="Calibri"/>
              </a:rPr>
              <a:t>_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formulat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objective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100" spc="-5" dirty="0">
                <a:latin typeface="Calibri"/>
                <a:cs typeface="Calibri"/>
              </a:rPr>
              <a:t>_7</a:t>
            </a:r>
            <a:r>
              <a:rPr sz="1100" dirty="0">
                <a:latin typeface="Calibri"/>
                <a:cs typeface="Calibri"/>
              </a:rPr>
              <a:t>_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writ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fina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dra</a:t>
            </a:r>
            <a:r>
              <a:rPr sz="1100" dirty="0">
                <a:latin typeface="Calibri"/>
                <a:cs typeface="Calibri"/>
              </a:rPr>
              <a:t>ft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100" spc="-5" dirty="0">
                <a:latin typeface="Calibri"/>
                <a:cs typeface="Calibri"/>
              </a:rPr>
              <a:t>_4</a:t>
            </a:r>
            <a:r>
              <a:rPr sz="1100" dirty="0">
                <a:latin typeface="Calibri"/>
                <a:cs typeface="Calibri"/>
              </a:rPr>
              <a:t>_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organ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z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material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83921" y="4904326"/>
            <a:ext cx="1902460" cy="67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_5</a:t>
            </a:r>
            <a:r>
              <a:rPr sz="1100" dirty="0">
                <a:latin typeface="Calibri"/>
                <a:cs typeface="Calibri"/>
              </a:rPr>
              <a:t>_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prepar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audio-visua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aid</a:t>
            </a:r>
            <a:r>
              <a:rPr sz="1100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100" spc="-5" dirty="0">
                <a:latin typeface="Calibri"/>
                <a:cs typeface="Calibri"/>
              </a:rPr>
              <a:t>_2</a:t>
            </a:r>
            <a:r>
              <a:rPr sz="1100" dirty="0">
                <a:latin typeface="Calibri"/>
                <a:cs typeface="Calibri"/>
              </a:rPr>
              <a:t>_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identif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audienc</a:t>
            </a:r>
            <a:r>
              <a:rPr sz="1100" dirty="0"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100" spc="-5" dirty="0">
                <a:latin typeface="Calibri"/>
                <a:cs typeface="Calibri"/>
              </a:rPr>
              <a:t>_6</a:t>
            </a:r>
            <a:r>
              <a:rPr sz="1100" dirty="0">
                <a:latin typeface="Calibri"/>
                <a:cs typeface="Calibri"/>
              </a:rPr>
              <a:t>_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writ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roug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dra</a:t>
            </a:r>
            <a:r>
              <a:rPr sz="1100" dirty="0">
                <a:latin typeface="Calibri"/>
                <a:cs typeface="Calibri"/>
              </a:rPr>
              <a:t>ft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100" spc="-5" dirty="0">
                <a:latin typeface="Calibri"/>
                <a:cs typeface="Calibri"/>
              </a:rPr>
              <a:t>_8</a:t>
            </a:r>
            <a:r>
              <a:rPr sz="1100" dirty="0">
                <a:latin typeface="Calibri"/>
                <a:cs typeface="Calibri"/>
              </a:rPr>
              <a:t>_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pract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givin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presentation</a:t>
            </a:r>
            <a:r>
              <a:rPr sz="1100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92202" y="6106647"/>
            <a:ext cx="5374812" cy="25888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64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460" y="932541"/>
            <a:ext cx="5546090" cy="1309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A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PLANNIN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GETTIN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STARTED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8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 marR="5080">
              <a:lnSpc>
                <a:spcPct val="112700"/>
              </a:lnSpc>
            </a:pPr>
            <a:r>
              <a:rPr sz="1100" b="1" spc="-5" dirty="0">
                <a:latin typeface="Calibri"/>
                <a:cs typeface="Calibri"/>
              </a:rPr>
              <a:t>Loo</a:t>
            </a:r>
            <a:r>
              <a:rPr sz="1100" b="1" dirty="0">
                <a:latin typeface="Calibri"/>
                <a:cs typeface="Calibri"/>
              </a:rPr>
              <a:t>k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pictures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Dis</a:t>
            </a:r>
            <a:r>
              <a:rPr sz="1100" b="1" dirty="0">
                <a:latin typeface="Calibri"/>
                <a:cs typeface="Calibri"/>
              </a:rPr>
              <a:t>c</a:t>
            </a:r>
            <a:r>
              <a:rPr sz="1100" b="1" spc="-5" dirty="0">
                <a:latin typeface="Calibri"/>
                <a:cs typeface="Calibri"/>
              </a:rPr>
              <a:t>us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mak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note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characteristic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goo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presentation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Think</a:t>
            </a:r>
            <a:r>
              <a:rPr sz="1100" b="1" spc="-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abou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you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ow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presentatio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experienc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you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observation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others’</a:t>
            </a:r>
            <a:r>
              <a:rPr sz="1100" b="1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1450">
              <a:latin typeface="Times New Roman"/>
              <a:cs typeface="Times New Roman"/>
            </a:endParaRPr>
          </a:p>
          <a:p>
            <a:pPr marL="360934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Presentatio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B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100" b="1" spc="-5" dirty="0">
                <a:latin typeface="Calibri"/>
                <a:cs typeface="Calibri"/>
              </a:rPr>
              <a:t>Presentatio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7296" y="4627021"/>
            <a:ext cx="5623560" cy="5118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18820">
              <a:lnSpc>
                <a:spcPct val="116300"/>
              </a:lnSpc>
            </a:pPr>
            <a:r>
              <a:rPr sz="1100" b="1" spc="-5" dirty="0">
                <a:latin typeface="Calibri"/>
                <a:cs typeface="Calibri"/>
              </a:rPr>
              <a:t>Exercis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2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Rea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tex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underlin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suggestion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autho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make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exce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presentations</a:t>
            </a:r>
            <a:r>
              <a:rPr sz="1100" b="1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50">
              <a:latin typeface="Times New Roman"/>
              <a:cs typeface="Times New Roman"/>
            </a:endParaRPr>
          </a:p>
          <a:p>
            <a:pPr marL="1647825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Ho</a:t>
            </a:r>
            <a:r>
              <a:rPr sz="1100" b="1" dirty="0">
                <a:latin typeface="Calibri"/>
                <a:cs typeface="Calibri"/>
              </a:rPr>
              <a:t>w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Creat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Effectiv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Presentation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32200"/>
              </a:lnSpc>
            </a:pP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presenter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easie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audienc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gras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information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importan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presentin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materia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clea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organize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way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developin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conten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presentat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on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importan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kno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topi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well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Begin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bra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nstormin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ideas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information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Next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researc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topic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mean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usin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Google</a:t>
            </a:r>
            <a:r>
              <a:rPr sz="1100" dirty="0">
                <a:latin typeface="Calibri"/>
                <a:cs typeface="Calibri"/>
              </a:rPr>
              <a:t>!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textbooks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Calibri"/>
                <a:cs typeface="Calibri"/>
              </a:rPr>
              <a:t>j</a:t>
            </a:r>
            <a:r>
              <a:rPr sz="1100" spc="-5" dirty="0">
                <a:latin typeface="Calibri"/>
                <a:cs typeface="Calibri"/>
              </a:rPr>
              <a:t>ourna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articles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statistics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simila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sources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Gathe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inf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organiz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it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Prepar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outlin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presen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information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Kee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presentat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mind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Includ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informatio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relevan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communicat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audience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jus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includ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everythin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topic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Trans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5" dirty="0">
                <a:latin typeface="Calibri"/>
                <a:cs typeface="Calibri"/>
              </a:rPr>
              <a:t>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informatio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cu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card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singl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shee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paper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use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suppor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dur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presentat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on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Remember</a:t>
            </a:r>
            <a:r>
              <a:rPr sz="1100" dirty="0">
                <a:latin typeface="Calibri"/>
                <a:cs typeface="Calibri"/>
              </a:rPr>
              <a:t>: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can’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rea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presentat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of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of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script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don’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writ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essay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Instead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bulle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point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remin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nex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ke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point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kno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expecte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lengt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presentat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pla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accordingly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enoug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say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kno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say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creat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visua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aid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hel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communicat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informatio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audience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Visua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aid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grea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presen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information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suppor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spoke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replacemen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them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2700" marR="6350" algn="just">
              <a:lnSpc>
                <a:spcPts val="1750"/>
              </a:lnSpc>
              <a:spcBef>
                <a:spcPts val="105"/>
              </a:spcBef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fli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throug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slide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don</a:t>
            </a:r>
            <a:r>
              <a:rPr sz="1100" dirty="0">
                <a:latin typeface="Calibri"/>
                <a:cs typeface="Calibri"/>
              </a:rPr>
              <a:t>’t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tal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much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won</a:t>
            </a:r>
            <a:r>
              <a:rPr sz="1100" dirty="0">
                <a:latin typeface="Calibri"/>
                <a:cs typeface="Calibri"/>
              </a:rPr>
              <a:t>’t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goo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grade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matte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grea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slide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Visua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aid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man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forms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whic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mean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creative</a:t>
            </a:r>
            <a:r>
              <a:rPr sz="1100" dirty="0">
                <a:latin typeface="Calibri"/>
                <a:cs typeface="Calibri"/>
              </a:rPr>
              <a:t>!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Othe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PowerPoin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use</a:t>
            </a:r>
            <a:r>
              <a:rPr sz="1100" dirty="0">
                <a:latin typeface="Calibri"/>
                <a:cs typeface="Calibri"/>
              </a:rPr>
              <a:t>: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Prezi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posters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charts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hand</a:t>
            </a:r>
            <a:r>
              <a:rPr sz="1100" spc="-10" dirty="0">
                <a:latin typeface="Calibri"/>
                <a:cs typeface="Calibri"/>
              </a:rPr>
              <a:t>s</a:t>
            </a:r>
            <a:r>
              <a:rPr sz="1100" spc="-5" dirty="0">
                <a:latin typeface="Calibri"/>
                <a:cs typeface="Calibri"/>
              </a:rPr>
              <a:t>-o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sample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demo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5" dirty="0">
                <a:latin typeface="Calibri"/>
                <a:cs typeface="Calibri"/>
              </a:rPr>
              <a:t>strat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ons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Kee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mind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9797" y="2233304"/>
            <a:ext cx="2503746" cy="2030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75160" y="2162179"/>
            <a:ext cx="2392750" cy="20694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65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320" y="911205"/>
            <a:ext cx="5623560" cy="297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just">
              <a:lnSpc>
                <a:spcPct val="132700"/>
              </a:lnSpc>
            </a:pP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comfortabl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usin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whateve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creat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visua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aid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usin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slides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simpl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uncluttered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muc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tex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picture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slid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har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audienc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diges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informatio</a:t>
            </a:r>
            <a:r>
              <a:rPr sz="1100" spc="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2700" marR="5080" algn="just">
              <a:lnSpc>
                <a:spcPts val="1750"/>
              </a:lnSpc>
              <a:spcBef>
                <a:spcPts val="105"/>
              </a:spcBef>
            </a:pP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mean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shouldn’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cop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entir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speec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slides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goo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rul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thum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1-</a:t>
            </a:r>
            <a:r>
              <a:rPr sz="1100" dirty="0">
                <a:latin typeface="Calibri"/>
                <a:cs typeface="Calibri"/>
              </a:rPr>
              <a:t>2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slide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ever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1-</a:t>
            </a:r>
            <a:r>
              <a:rPr sz="1100" dirty="0">
                <a:latin typeface="Calibri"/>
                <a:cs typeface="Calibri"/>
              </a:rPr>
              <a:t>2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minute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speaking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Slide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larg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enoug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bac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room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siz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leas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32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colou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contras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moderation</a:t>
            </a:r>
            <a:r>
              <a:rPr sz="1100" dirty="0">
                <a:latin typeface="Calibri"/>
                <a:cs typeface="Calibri"/>
              </a:rPr>
              <a:t>!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Yellow</a:t>
            </a:r>
            <a:endParaRPr sz="1100">
              <a:latin typeface="Calibri"/>
              <a:cs typeface="Calibri"/>
            </a:endParaRPr>
          </a:p>
          <a:p>
            <a:pPr marL="12700" marR="6985" indent="-635" algn="just">
              <a:lnSpc>
                <a:spcPts val="1730"/>
              </a:lnSpc>
              <a:spcBef>
                <a:spcPts val="15"/>
              </a:spcBef>
            </a:pP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orang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aren’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grea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colour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becaus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har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distance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goo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conten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clea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visua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aids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you’l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prepare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grea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presentat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on.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790"/>
              </a:spcBef>
            </a:pPr>
            <a:r>
              <a:rPr sz="1100" b="1" spc="-5" dirty="0">
                <a:latin typeface="Calibri"/>
                <a:cs typeface="Calibri"/>
              </a:rPr>
              <a:t>Exercis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3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Watc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vide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identif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mistake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presente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makes</a:t>
            </a:r>
            <a:r>
              <a:rPr sz="1100" b="1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819"/>
              </a:spcBef>
            </a:pPr>
            <a:r>
              <a:rPr sz="1100" spc="-5" dirty="0">
                <a:latin typeface="Calibri"/>
                <a:cs typeface="Calibri"/>
              </a:rPr>
              <a:t>Vide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1</a:t>
            </a:r>
            <a:r>
              <a:rPr sz="1100" dirty="0">
                <a:latin typeface="Calibri"/>
                <a:cs typeface="Calibri"/>
              </a:rPr>
              <a:t>: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u="sng" spc="-5" dirty="0">
                <a:solidFill>
                  <a:srgbClr val="0000FF"/>
                </a:solidFill>
                <a:latin typeface="Calibri"/>
                <a:cs typeface="Calibri"/>
              </a:rPr>
              <a:t>https:</a:t>
            </a:r>
            <a:r>
              <a:rPr sz="1100" b="1" u="sng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//www.youtube</a:t>
            </a:r>
            <a:r>
              <a:rPr sz="1100" b="1" u="sng" spc="-5" dirty="0">
                <a:solidFill>
                  <a:srgbClr val="0000FF"/>
                </a:solidFill>
                <a:latin typeface="Calibri"/>
                <a:cs typeface="Calibri"/>
              </a:rPr>
              <a:t>.c</a:t>
            </a:r>
            <a:r>
              <a:rPr sz="1100" b="1" u="sng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om/watch?v=8-kr5_rure8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B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AUDIENC</a:t>
            </a:r>
            <a:r>
              <a:rPr sz="1100" b="1" dirty="0"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460" y="6772735"/>
            <a:ext cx="3529965" cy="1690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3700"/>
              </a:lnSpc>
            </a:pPr>
            <a:r>
              <a:rPr sz="1100" b="1" spc="-5" dirty="0">
                <a:latin typeface="Calibri"/>
                <a:cs typeface="Calibri"/>
              </a:rPr>
              <a:t>Exercis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4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Rea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comment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fro</a:t>
            </a:r>
            <a:r>
              <a:rPr sz="1100" b="1" dirty="0">
                <a:latin typeface="Calibri"/>
                <a:cs typeface="Calibri"/>
              </a:rPr>
              <a:t>m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audienc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wh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ar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listenin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presentatio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conference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Wha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cause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proble</a:t>
            </a:r>
            <a:r>
              <a:rPr sz="1100" b="1" dirty="0">
                <a:latin typeface="Calibri"/>
                <a:cs typeface="Calibri"/>
              </a:rPr>
              <a:t>m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eac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case</a:t>
            </a:r>
            <a:r>
              <a:rPr sz="1100" b="1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1450">
              <a:latin typeface="Times New Roman"/>
              <a:cs typeface="Times New Roman"/>
            </a:endParaRPr>
          </a:p>
          <a:p>
            <a:pPr marL="469265" indent="-228600">
              <a:lnSpc>
                <a:spcPct val="100000"/>
              </a:lnSpc>
              <a:buFont typeface="Calibri"/>
              <a:buAutoNum type="alphaLcParenR"/>
              <a:tabLst>
                <a:tab pos="469900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eart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talkin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about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469900" indent="-229235">
              <a:lnSpc>
                <a:spcPct val="100000"/>
              </a:lnSpc>
              <a:spcBef>
                <a:spcPts val="165"/>
              </a:spcBef>
              <a:buFont typeface="Calibri"/>
              <a:buAutoNum type="alphaLcParenR"/>
              <a:tabLst>
                <a:tab pos="470534" algn="l"/>
              </a:tabLst>
            </a:pPr>
            <a:r>
              <a:rPr sz="1100" spc="-5" dirty="0">
                <a:latin typeface="Calibri"/>
                <a:cs typeface="Calibri"/>
              </a:rPr>
              <a:t>He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Sarah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up</a:t>
            </a:r>
            <a:r>
              <a:rPr sz="1100" dirty="0">
                <a:latin typeface="Calibri"/>
                <a:cs typeface="Calibri"/>
              </a:rPr>
              <a:t>!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finished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0"/>
              </a:spcBef>
              <a:buFont typeface="Calibri"/>
              <a:buAutoNum type="alphaLcParenR"/>
              <a:tabLst>
                <a:tab pos="470534" algn="l"/>
              </a:tabLst>
            </a:pPr>
            <a:r>
              <a:rPr sz="1100" spc="-5" dirty="0">
                <a:latin typeface="Calibri"/>
                <a:cs typeface="Calibri"/>
              </a:rPr>
              <a:t>Rea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that</a:t>
            </a:r>
            <a:r>
              <a:rPr sz="1100" dirty="0">
                <a:latin typeface="Calibri"/>
                <a:cs typeface="Calibri"/>
              </a:rPr>
              <a:t>?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pai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binoculars</a:t>
            </a:r>
            <a:r>
              <a:rPr sz="1100" dirty="0">
                <a:latin typeface="Calibri"/>
                <a:cs typeface="Calibri"/>
              </a:rPr>
              <a:t>!</a:t>
            </a:r>
            <a:endParaRPr sz="11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65"/>
              </a:spcBef>
              <a:buFont typeface="Calibri"/>
              <a:buAutoNum type="alphaLcParenR"/>
              <a:tabLst>
                <a:tab pos="470534" algn="l"/>
              </a:tabLst>
            </a:pPr>
            <a:r>
              <a:rPr sz="1100" spc="-5" dirty="0">
                <a:latin typeface="Calibri"/>
                <a:cs typeface="Calibri"/>
              </a:rPr>
              <a:t>Spea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up</a:t>
            </a:r>
            <a:r>
              <a:rPr sz="1100" dirty="0">
                <a:latin typeface="Calibri"/>
                <a:cs typeface="Calibri"/>
              </a:rPr>
              <a:t>!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canno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hea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thing</a:t>
            </a:r>
            <a:r>
              <a:rPr sz="1100" dirty="0">
                <a:latin typeface="Calibri"/>
                <a:cs typeface="Calibri"/>
              </a:rPr>
              <a:t>!</a:t>
            </a:r>
            <a:endParaRPr sz="11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0"/>
              </a:spcBef>
              <a:buFont typeface="Calibri"/>
              <a:buAutoNum type="alphaLcParenR"/>
              <a:tabLst>
                <a:tab pos="470534" algn="l"/>
              </a:tabLst>
            </a:pPr>
            <a:r>
              <a:rPr sz="1100" spc="-5" dirty="0">
                <a:latin typeface="Calibri"/>
                <a:cs typeface="Calibri"/>
              </a:rPr>
              <a:t>Summariz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points</a:t>
            </a:r>
            <a:r>
              <a:rPr sz="1100" dirty="0">
                <a:latin typeface="Calibri"/>
                <a:cs typeface="Calibri"/>
              </a:rPr>
              <a:t>?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notice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one</a:t>
            </a:r>
            <a:r>
              <a:rPr sz="1100" dirty="0">
                <a:latin typeface="Calibri"/>
                <a:cs typeface="Calibri"/>
              </a:rPr>
              <a:t>!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9797" y="4259705"/>
            <a:ext cx="2865732" cy="20986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32360" y="4262751"/>
            <a:ext cx="2362200" cy="2088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66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67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886326" y="932541"/>
            <a:ext cx="5540375" cy="54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13700"/>
              </a:lnSpc>
            </a:pPr>
            <a:r>
              <a:rPr sz="1100" b="1" spc="-5" dirty="0">
                <a:latin typeface="Calibri"/>
                <a:cs typeface="Calibri"/>
              </a:rPr>
              <a:t>Exercis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5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Examin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followin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situations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Imagin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tha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</a:t>
            </a:r>
            <a:r>
              <a:rPr sz="1100" b="1" dirty="0">
                <a:latin typeface="Calibri"/>
                <a:cs typeface="Calibri"/>
              </a:rPr>
              <a:t>u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hav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giv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brie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presentation</a:t>
            </a:r>
            <a:r>
              <a:rPr sz="1100" b="1" spc="-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fo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situations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Thin</a:t>
            </a:r>
            <a:r>
              <a:rPr sz="1100" b="1" dirty="0">
                <a:latin typeface="Calibri"/>
                <a:cs typeface="Calibri"/>
              </a:rPr>
              <a:t>k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abou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discus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styl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you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presentation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2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ho</a:t>
            </a:r>
            <a:r>
              <a:rPr sz="1100" b="1" dirty="0">
                <a:latin typeface="Calibri"/>
                <a:cs typeface="Calibri"/>
              </a:rPr>
              <a:t>w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</a:t>
            </a:r>
            <a:r>
              <a:rPr sz="1100" b="1" dirty="0">
                <a:latin typeface="Calibri"/>
                <a:cs typeface="Calibri"/>
              </a:rPr>
              <a:t>u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wil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ge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prepare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fo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them.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7171" y="5124475"/>
            <a:ext cx="5170805" cy="3214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1290" indent="-148590">
              <a:lnSpc>
                <a:spcPct val="100000"/>
              </a:lnSpc>
              <a:buFont typeface="Calibri"/>
              <a:buAutoNum type="alphaUcParenR" startAt="3"/>
              <a:tabLst>
                <a:tab pos="161925" algn="l"/>
              </a:tabLst>
            </a:pPr>
            <a:r>
              <a:rPr sz="1100" b="1" spc="-5" dirty="0">
                <a:latin typeface="Calibri"/>
                <a:cs typeface="Calibri"/>
              </a:rPr>
              <a:t>STRUCTUR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–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INTRODUCTIO</a:t>
            </a:r>
            <a:r>
              <a:rPr sz="1100" b="1" dirty="0">
                <a:latin typeface="Calibri"/>
                <a:cs typeface="Calibri"/>
              </a:rPr>
              <a:t>N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"/>
              </a:spcBef>
              <a:buFont typeface="Calibri"/>
              <a:buAutoNum type="alphaUcParenR" startAt="3"/>
            </a:pPr>
            <a:endParaRPr sz="1450">
              <a:latin typeface="Times New Roman"/>
              <a:cs typeface="Times New Roman"/>
            </a:endParaRPr>
          </a:p>
          <a:p>
            <a:pPr marL="1469390">
              <a:lnSpc>
                <a:spcPct val="100000"/>
              </a:lnSpc>
            </a:pPr>
            <a:r>
              <a:rPr sz="1100" b="1" i="1" spc="-5" dirty="0">
                <a:latin typeface="Calibri"/>
                <a:cs typeface="Calibri"/>
              </a:rPr>
              <a:t>“Tel</a:t>
            </a:r>
            <a:r>
              <a:rPr sz="1100" b="1" i="1" dirty="0">
                <a:latin typeface="Calibri"/>
                <a:cs typeface="Calibri"/>
              </a:rPr>
              <a:t>l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m</a:t>
            </a:r>
            <a:r>
              <a:rPr sz="1100" b="1" i="1" dirty="0">
                <a:latin typeface="Calibri"/>
                <a:cs typeface="Calibri"/>
              </a:rPr>
              <a:t>e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wha</a:t>
            </a:r>
            <a:r>
              <a:rPr sz="1100" b="1" i="1" dirty="0">
                <a:latin typeface="Calibri"/>
                <a:cs typeface="Calibri"/>
              </a:rPr>
              <a:t>t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yo</a:t>
            </a:r>
            <a:r>
              <a:rPr sz="1100" b="1" i="1" dirty="0">
                <a:latin typeface="Calibri"/>
                <a:cs typeface="Calibri"/>
              </a:rPr>
              <a:t>u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ar</a:t>
            </a:r>
            <a:r>
              <a:rPr sz="1100" b="1" i="1" dirty="0">
                <a:latin typeface="Calibri"/>
                <a:cs typeface="Calibri"/>
              </a:rPr>
              <a:t>e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goin</a:t>
            </a:r>
            <a:r>
              <a:rPr sz="1100" b="1" i="1" dirty="0">
                <a:latin typeface="Calibri"/>
                <a:cs typeface="Calibri"/>
              </a:rPr>
              <a:t>g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t</a:t>
            </a:r>
            <a:r>
              <a:rPr sz="1100" b="1" i="1" dirty="0">
                <a:latin typeface="Calibri"/>
                <a:cs typeface="Calibri"/>
              </a:rPr>
              <a:t>o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tel</a:t>
            </a:r>
            <a:r>
              <a:rPr sz="1100" b="1" i="1" dirty="0">
                <a:latin typeface="Calibri"/>
                <a:cs typeface="Calibri"/>
              </a:rPr>
              <a:t>l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me.</a:t>
            </a:r>
            <a:r>
              <a:rPr sz="1100" b="1" i="1" dirty="0">
                <a:latin typeface="Calibri"/>
                <a:cs typeface="Calibri"/>
              </a:rPr>
              <a:t>”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 marR="5080">
              <a:lnSpc>
                <a:spcPct val="113399"/>
              </a:lnSpc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presentation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beginnin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crucial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fact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par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audienc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decide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whethe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presentatio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listenin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include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introductio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rando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order)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Identif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MUS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exis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all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presentat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on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acceptabl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order.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1450">
              <a:latin typeface="Times New Roman"/>
              <a:cs typeface="Times New Roman"/>
            </a:endParaRPr>
          </a:p>
          <a:p>
            <a:pPr marL="469265" lvl="1" indent="-228600">
              <a:lnSpc>
                <a:spcPct val="100000"/>
              </a:lnSpc>
              <a:buFont typeface="Symbol"/>
              <a:buChar char=""/>
              <a:tabLst>
                <a:tab pos="469900" algn="l"/>
              </a:tabLst>
            </a:pPr>
            <a:r>
              <a:rPr sz="1100" spc="-5" dirty="0">
                <a:latin typeface="Calibri"/>
                <a:cs typeface="Calibri"/>
              </a:rPr>
              <a:t>Subject/Topi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tal</a:t>
            </a:r>
            <a:r>
              <a:rPr sz="1100" dirty="0">
                <a:latin typeface="Calibri"/>
                <a:cs typeface="Calibri"/>
              </a:rPr>
              <a:t>k</a:t>
            </a:r>
            <a:endParaRPr sz="1100">
              <a:latin typeface="Calibri"/>
              <a:cs typeface="Calibri"/>
            </a:endParaRPr>
          </a:p>
          <a:p>
            <a:pPr marL="469265" lvl="1" indent="-228600">
              <a:lnSpc>
                <a:spcPct val="100000"/>
              </a:lnSpc>
              <a:spcBef>
                <a:spcPts val="190"/>
              </a:spcBef>
              <a:buFont typeface="Symbol"/>
              <a:buChar char=""/>
              <a:tabLst>
                <a:tab pos="469900" algn="l"/>
              </a:tabLst>
            </a:pPr>
            <a:r>
              <a:rPr sz="1100" spc="-5" dirty="0">
                <a:latin typeface="Calibri"/>
                <a:cs typeface="Calibri"/>
              </a:rPr>
              <a:t>Introductio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oneself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title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etc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469265" lvl="1" indent="-228600">
              <a:lnSpc>
                <a:spcPct val="100000"/>
              </a:lnSpc>
              <a:spcBef>
                <a:spcPts val="165"/>
              </a:spcBef>
              <a:buFont typeface="Symbol"/>
              <a:buChar char=""/>
              <a:tabLst>
                <a:tab pos="469900" algn="l"/>
              </a:tabLst>
            </a:pPr>
            <a:r>
              <a:rPr sz="1100" spc="-5" dirty="0">
                <a:latin typeface="Calibri"/>
                <a:cs typeface="Calibri"/>
              </a:rPr>
              <a:t>Greetin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audienc</a:t>
            </a:r>
            <a:r>
              <a:rPr sz="1100" dirty="0"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  <a:p>
            <a:pPr marL="469265" lvl="1" indent="-228600">
              <a:lnSpc>
                <a:spcPct val="100000"/>
              </a:lnSpc>
              <a:spcBef>
                <a:spcPts val="190"/>
              </a:spcBef>
              <a:buFont typeface="Symbol"/>
              <a:buChar char=""/>
              <a:tabLst>
                <a:tab pos="469900" algn="l"/>
              </a:tabLst>
            </a:pPr>
            <a:r>
              <a:rPr sz="1100" spc="-5" dirty="0">
                <a:latin typeface="Calibri"/>
                <a:cs typeface="Calibri"/>
              </a:rPr>
              <a:t>Referenc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talk</a:t>
            </a:r>
            <a:endParaRPr sz="1100">
              <a:latin typeface="Calibri"/>
              <a:cs typeface="Calibri"/>
            </a:endParaRPr>
          </a:p>
          <a:p>
            <a:pPr marL="469265" lvl="1" indent="-228600">
              <a:lnSpc>
                <a:spcPct val="100000"/>
              </a:lnSpc>
              <a:spcBef>
                <a:spcPts val="165"/>
              </a:spcBef>
              <a:buFont typeface="Symbol"/>
              <a:buChar char=""/>
              <a:tabLst>
                <a:tab pos="469900" algn="l"/>
              </a:tabLst>
            </a:pPr>
            <a:r>
              <a:rPr sz="1100" spc="-5" dirty="0">
                <a:latin typeface="Calibri"/>
                <a:cs typeface="Calibri"/>
              </a:rPr>
              <a:t>Referenc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visua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aid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pla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us</a:t>
            </a:r>
            <a:r>
              <a:rPr sz="1100" dirty="0"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  <a:p>
            <a:pPr marL="469265" lvl="1" indent="-228600">
              <a:lnSpc>
                <a:spcPct val="100000"/>
              </a:lnSpc>
              <a:spcBef>
                <a:spcPts val="190"/>
              </a:spcBef>
              <a:buFont typeface="Symbol"/>
              <a:buChar char=""/>
              <a:tabLst>
                <a:tab pos="469900" algn="l"/>
              </a:tabLst>
            </a:pP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scop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talk</a:t>
            </a:r>
            <a:r>
              <a:rPr sz="1100" dirty="0">
                <a:latin typeface="Calibri"/>
                <a:cs typeface="Calibri"/>
              </a:rPr>
              <a:t>;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include</a:t>
            </a:r>
            <a:r>
              <a:rPr sz="1100" dirty="0">
                <a:latin typeface="Calibri"/>
                <a:cs typeface="Calibri"/>
              </a:rPr>
              <a:t>d</a:t>
            </a:r>
            <a:endParaRPr sz="1100">
              <a:latin typeface="Calibri"/>
              <a:cs typeface="Calibri"/>
            </a:endParaRPr>
          </a:p>
          <a:p>
            <a:pPr marL="469265" lvl="1" indent="-228600">
              <a:lnSpc>
                <a:spcPct val="100000"/>
              </a:lnSpc>
              <a:spcBef>
                <a:spcPts val="165"/>
              </a:spcBef>
              <a:buFont typeface="Symbol"/>
              <a:buChar char=""/>
              <a:tabLst>
                <a:tab pos="469900" algn="l"/>
              </a:tabLst>
            </a:pP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outlin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structur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tal</a:t>
            </a:r>
            <a:r>
              <a:rPr sz="1100" dirty="0">
                <a:latin typeface="Calibri"/>
                <a:cs typeface="Calibri"/>
              </a:rPr>
              <a:t>k</a:t>
            </a:r>
            <a:endParaRPr sz="1100">
              <a:latin typeface="Calibri"/>
              <a:cs typeface="Calibri"/>
            </a:endParaRPr>
          </a:p>
          <a:p>
            <a:pPr marL="469265" lvl="1" indent="-228600">
              <a:lnSpc>
                <a:spcPct val="100000"/>
              </a:lnSpc>
              <a:spcBef>
                <a:spcPts val="190"/>
              </a:spcBef>
              <a:buFont typeface="Symbol"/>
              <a:buChar char=""/>
              <a:tabLst>
                <a:tab pos="469900" algn="l"/>
              </a:tabLst>
            </a:pPr>
            <a:r>
              <a:rPr sz="1100" spc="-5" dirty="0">
                <a:latin typeface="Calibri"/>
                <a:cs typeface="Calibri"/>
              </a:rPr>
              <a:t>Referenc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presentatio</a:t>
            </a:r>
            <a:r>
              <a:rPr sz="1100" dirty="0">
                <a:latin typeface="Calibri"/>
                <a:cs typeface="Calibri"/>
              </a:rPr>
              <a:t>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2230" y="1776092"/>
            <a:ext cx="2289175" cy="1089660"/>
          </a:xfrm>
          <a:prstGeom prst="rect">
            <a:avLst/>
          </a:prstGeom>
          <a:solidFill>
            <a:srgbClr val="E6B9B8"/>
          </a:solidFill>
          <a:ln w="9520">
            <a:solidFill>
              <a:srgbClr val="4F81B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5725" marR="812800">
              <a:lnSpc>
                <a:spcPct val="104200"/>
              </a:lnSpc>
            </a:pPr>
            <a:r>
              <a:rPr sz="1200" spc="-15" dirty="0">
                <a:latin typeface="Arial"/>
                <a:cs typeface="Arial"/>
              </a:rPr>
              <a:t>1</a:t>
            </a:r>
            <a:r>
              <a:rPr sz="1200" spc="-5" dirty="0">
                <a:latin typeface="Arial"/>
                <a:cs typeface="Arial"/>
              </a:rPr>
              <a:t>.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Arial"/>
                <a:cs typeface="Arial"/>
              </a:rPr>
              <a:t>A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Arial"/>
                <a:cs typeface="Arial"/>
              </a:rPr>
              <a:t>presentatio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Arial"/>
                <a:cs typeface="Arial"/>
              </a:rPr>
              <a:t>for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Arial"/>
                <a:cs typeface="Arial"/>
              </a:rPr>
              <a:t>your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Arial"/>
                <a:cs typeface="Arial"/>
              </a:rPr>
              <a:t>peer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Arial"/>
                <a:cs typeface="Arial"/>
              </a:rPr>
              <a:t>at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Arial"/>
                <a:cs typeface="Arial"/>
              </a:rPr>
              <a:t>university,</a:t>
            </a:r>
            <a:endParaRPr sz="1200">
              <a:latin typeface="Arial"/>
              <a:cs typeface="Arial"/>
            </a:endParaRPr>
          </a:p>
          <a:p>
            <a:pPr marL="85725" marR="694690">
              <a:lnSpc>
                <a:spcPct val="103299"/>
              </a:lnSpc>
              <a:spcBef>
                <a:spcPts val="25"/>
              </a:spcBef>
            </a:pPr>
            <a:r>
              <a:rPr sz="1200" spc="-5" dirty="0">
                <a:latin typeface="Arial"/>
                <a:cs typeface="Arial"/>
              </a:rPr>
              <a:t>abou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Arial"/>
                <a:cs typeface="Arial"/>
              </a:rPr>
              <a:t>charity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Arial"/>
                <a:cs typeface="Arial"/>
              </a:rPr>
              <a:t>event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Arial"/>
                <a:cs typeface="Arial"/>
              </a:rPr>
              <a:t>for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Arial"/>
                <a:cs typeface="Arial"/>
              </a:rPr>
              <a:t>earthquak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Arial"/>
                <a:cs typeface="Arial"/>
              </a:rPr>
              <a:t>victims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72230" y="3383921"/>
            <a:ext cx="2283460" cy="1163320"/>
          </a:xfrm>
          <a:prstGeom prst="rect">
            <a:avLst/>
          </a:prstGeom>
          <a:solidFill>
            <a:srgbClr val="D7E4BD"/>
          </a:solidFill>
          <a:ln w="9520">
            <a:solidFill>
              <a:srgbClr val="4F81B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5725" marR="756285">
              <a:lnSpc>
                <a:spcPct val="104200"/>
              </a:lnSpc>
            </a:pPr>
            <a:r>
              <a:rPr sz="1200" spc="-15" dirty="0">
                <a:latin typeface="Arial"/>
                <a:cs typeface="Arial"/>
              </a:rPr>
              <a:t>2</a:t>
            </a:r>
            <a:r>
              <a:rPr sz="1200" spc="-5" dirty="0">
                <a:latin typeface="Arial"/>
                <a:cs typeface="Arial"/>
              </a:rPr>
              <a:t>.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Arial"/>
                <a:cs typeface="Arial"/>
              </a:rPr>
              <a:t>A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Arial"/>
                <a:cs typeface="Arial"/>
              </a:rPr>
              <a:t>presentatio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Arial"/>
                <a:cs typeface="Arial"/>
              </a:rPr>
              <a:t>for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Arial"/>
                <a:cs typeface="Arial"/>
              </a:rPr>
              <a:t>Cit</a:t>
            </a:r>
            <a:r>
              <a:rPr sz="1200" dirty="0">
                <a:latin typeface="Arial"/>
                <a:cs typeface="Arial"/>
              </a:rPr>
              <a:t>y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Arial"/>
                <a:cs typeface="Arial"/>
              </a:rPr>
              <a:t>Council,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Arial"/>
                <a:cs typeface="Arial"/>
              </a:rPr>
              <a:t>abou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Arial"/>
                <a:cs typeface="Arial"/>
              </a:rPr>
              <a:t>problems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Arial"/>
                <a:cs typeface="Arial"/>
              </a:rPr>
              <a:t>universit</a:t>
            </a:r>
            <a:r>
              <a:rPr sz="1200" dirty="0">
                <a:latin typeface="Arial"/>
                <a:cs typeface="Arial"/>
              </a:rPr>
              <a:t>y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Arial"/>
                <a:cs typeface="Arial"/>
              </a:rPr>
              <a:t>students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Arial"/>
                <a:cs typeface="Arial"/>
              </a:rPr>
              <a:t>in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Arial"/>
                <a:cs typeface="Arial"/>
              </a:rPr>
              <a:t>İstanbul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Arial"/>
                <a:cs typeface="Arial"/>
              </a:rPr>
              <a:t>face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65019" y="2568562"/>
            <a:ext cx="2289175" cy="1264285"/>
          </a:xfrm>
          <a:prstGeom prst="rect">
            <a:avLst/>
          </a:prstGeom>
          <a:solidFill>
            <a:srgbClr val="B7DEE8"/>
          </a:solidFill>
          <a:ln w="9520">
            <a:solidFill>
              <a:srgbClr val="4F81B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995" marR="633730">
              <a:lnSpc>
                <a:spcPct val="104200"/>
              </a:lnSpc>
            </a:pPr>
            <a:r>
              <a:rPr sz="1200" spc="-15" dirty="0">
                <a:latin typeface="Arial"/>
                <a:cs typeface="Arial"/>
              </a:rPr>
              <a:t>3</a:t>
            </a:r>
            <a:r>
              <a:rPr sz="1200" spc="-5" dirty="0">
                <a:latin typeface="Arial"/>
                <a:cs typeface="Arial"/>
              </a:rPr>
              <a:t>.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Arial"/>
                <a:cs typeface="Arial"/>
              </a:rPr>
              <a:t>A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Arial"/>
                <a:cs typeface="Arial"/>
              </a:rPr>
              <a:t>presentatio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Arial"/>
                <a:cs typeface="Arial"/>
              </a:rPr>
              <a:t>for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Arial"/>
                <a:cs typeface="Arial"/>
              </a:rPr>
              <a:t>hig</a:t>
            </a:r>
            <a:r>
              <a:rPr sz="1200" dirty="0">
                <a:latin typeface="Arial"/>
                <a:cs typeface="Arial"/>
              </a:rPr>
              <a:t>h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Arial"/>
                <a:cs typeface="Arial"/>
              </a:rPr>
              <a:t>school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Arial"/>
                <a:cs typeface="Arial"/>
              </a:rPr>
              <a:t>students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Arial"/>
                <a:cs typeface="Arial"/>
              </a:rPr>
              <a:t>in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Arial"/>
                <a:cs typeface="Arial"/>
              </a:rPr>
              <a:t>your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Arial"/>
                <a:cs typeface="Arial"/>
              </a:rPr>
              <a:t>town,</a:t>
            </a:r>
            <a:endParaRPr sz="1200">
              <a:latin typeface="Arial"/>
              <a:cs typeface="Arial"/>
            </a:endParaRPr>
          </a:p>
          <a:p>
            <a:pPr marL="86995" marR="743585" algn="just">
              <a:lnSpc>
                <a:spcPct val="104200"/>
              </a:lnSpc>
              <a:spcBef>
                <a:spcPts val="10"/>
              </a:spcBef>
            </a:pPr>
            <a:r>
              <a:rPr sz="1200" spc="-5" dirty="0">
                <a:latin typeface="Arial"/>
                <a:cs typeface="Arial"/>
              </a:rPr>
              <a:t>abou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Arial"/>
                <a:cs typeface="Arial"/>
              </a:rPr>
              <a:t>ho</a:t>
            </a:r>
            <a:r>
              <a:rPr sz="1200" dirty="0">
                <a:latin typeface="Arial"/>
                <a:cs typeface="Arial"/>
              </a:rPr>
              <a:t>w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Arial"/>
                <a:cs typeface="Arial"/>
              </a:rPr>
              <a:t>to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Arial"/>
                <a:cs typeface="Arial"/>
              </a:rPr>
              <a:t>choose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Arial"/>
                <a:cs typeface="Arial"/>
              </a:rPr>
              <a:t>bes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Arial"/>
                <a:cs typeface="Arial"/>
              </a:rPr>
              <a:t>field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Arial"/>
                <a:cs typeface="Arial"/>
              </a:rPr>
              <a:t>o</a:t>
            </a:r>
            <a:r>
              <a:rPr sz="1200" spc="-5" dirty="0">
                <a:latin typeface="Arial"/>
                <a:cs typeface="Arial"/>
              </a:rPr>
              <a:t>f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Arial"/>
                <a:cs typeface="Arial"/>
              </a:rPr>
              <a:t>study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Arial"/>
                <a:cs typeface="Arial"/>
              </a:rPr>
              <a:t>a</a:t>
            </a:r>
            <a:r>
              <a:rPr sz="1200" spc="-5" dirty="0">
                <a:latin typeface="Arial"/>
                <a:cs typeface="Arial"/>
              </a:rPr>
              <a:t>t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Arial"/>
                <a:cs typeface="Arial"/>
              </a:rPr>
              <a:t>university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359" y="1121542"/>
            <a:ext cx="5168900" cy="1120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2765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(Listenin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/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Audi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5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Audi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6)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113700"/>
              </a:lnSpc>
              <a:spcBef>
                <a:spcPts val="10"/>
              </a:spcBef>
            </a:pPr>
            <a:r>
              <a:rPr sz="1100" b="1" spc="-5" dirty="0">
                <a:latin typeface="Calibri"/>
                <a:cs typeface="Calibri"/>
              </a:rPr>
              <a:t>Exercis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6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Liste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beginnin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tw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presentations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Whic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presente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makin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bette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introduction</a:t>
            </a:r>
            <a:r>
              <a:rPr sz="1100" b="1" dirty="0">
                <a:latin typeface="Calibri"/>
                <a:cs typeface="Calibri"/>
              </a:rPr>
              <a:t>?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Wh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</a:t>
            </a:r>
            <a:r>
              <a:rPr sz="1100" b="1" dirty="0">
                <a:latin typeface="Calibri"/>
                <a:cs typeface="Calibri"/>
              </a:rPr>
              <a:t>u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thin</a:t>
            </a:r>
            <a:r>
              <a:rPr sz="1100" b="1" dirty="0">
                <a:latin typeface="Calibri"/>
                <a:cs typeface="Calibri"/>
              </a:rPr>
              <a:t>k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so</a:t>
            </a:r>
            <a:r>
              <a:rPr sz="1100" b="1" dirty="0">
                <a:latin typeface="Calibri"/>
                <a:cs typeface="Calibri"/>
              </a:rPr>
              <a:t>?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Ho</a:t>
            </a:r>
            <a:r>
              <a:rPr sz="1100" b="1" dirty="0">
                <a:latin typeface="Calibri"/>
                <a:cs typeface="Calibri"/>
              </a:rPr>
              <a:t>w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speaker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mak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introductions,</a:t>
            </a:r>
            <a:r>
              <a:rPr sz="1100" b="1" spc="-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ca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</a:t>
            </a:r>
            <a:r>
              <a:rPr sz="1100" b="1" dirty="0">
                <a:latin typeface="Calibri"/>
                <a:cs typeface="Calibri"/>
              </a:rPr>
              <a:t>u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describ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structur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eac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introduction</a:t>
            </a:r>
            <a:r>
              <a:rPr sz="1100" b="1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609340" algn="l"/>
              </a:tabLst>
            </a:pPr>
            <a:r>
              <a:rPr sz="1100" b="1" spc="-5" dirty="0">
                <a:latin typeface="Calibri"/>
                <a:cs typeface="Calibri"/>
              </a:rPr>
              <a:t>Presente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1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spc="-5" dirty="0">
                <a:latin typeface="Calibri"/>
                <a:cs typeface="Calibri"/>
              </a:rPr>
              <a:t>Presente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328" y="3600141"/>
            <a:ext cx="4946015" cy="6087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2700"/>
              </a:lnSpc>
            </a:pPr>
            <a:r>
              <a:rPr sz="1100" b="1" spc="-5" dirty="0">
                <a:latin typeface="Calibri"/>
                <a:cs typeface="Calibri"/>
              </a:rPr>
              <a:t>Exercis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7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Liste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success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-5" dirty="0">
                <a:latin typeface="Calibri"/>
                <a:cs typeface="Calibri"/>
              </a:rPr>
              <a:t>u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presente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agai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not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dow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sentence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expression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he/sh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use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fo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function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below</a:t>
            </a:r>
            <a:r>
              <a:rPr sz="1100" b="1" dirty="0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1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Introduc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yourself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100" i="1" u="sng" spc="-5" dirty="0">
                <a:latin typeface="Calibri"/>
                <a:cs typeface="Calibri"/>
              </a:rPr>
              <a:t>My</a:t>
            </a:r>
            <a:r>
              <a:rPr sz="1100" i="1" u="sng" dirty="0">
                <a:latin typeface="Calibri"/>
                <a:cs typeface="Calibri"/>
              </a:rPr>
              <a:t> </a:t>
            </a:r>
            <a:r>
              <a:rPr sz="1100" i="1" u="sng" spc="-5" dirty="0">
                <a:latin typeface="Calibri"/>
                <a:cs typeface="Calibri"/>
              </a:rPr>
              <a:t>name’</a:t>
            </a:r>
            <a:r>
              <a:rPr sz="1100" i="1" u="sng" dirty="0">
                <a:latin typeface="Calibri"/>
                <a:cs typeface="Calibri"/>
              </a:rPr>
              <a:t>s</a:t>
            </a:r>
            <a:r>
              <a:rPr sz="1100" i="1" u="sng" spc="-5" dirty="0">
                <a:latin typeface="Calibri"/>
                <a:cs typeface="Calibri"/>
              </a:rPr>
              <a:t> Arnol</a:t>
            </a:r>
            <a:r>
              <a:rPr sz="1100" i="1" u="sng" dirty="0">
                <a:latin typeface="Calibri"/>
                <a:cs typeface="Calibri"/>
              </a:rPr>
              <a:t>d</a:t>
            </a:r>
            <a:r>
              <a:rPr sz="1100" i="1" u="sng" spc="-5" dirty="0">
                <a:latin typeface="Calibri"/>
                <a:cs typeface="Calibri"/>
              </a:rPr>
              <a:t> Laten</a:t>
            </a:r>
            <a:r>
              <a:rPr sz="1100" i="1" u="sng" dirty="0">
                <a:latin typeface="Calibri"/>
                <a:cs typeface="Calibri"/>
              </a:rPr>
              <a:t>.</a:t>
            </a:r>
            <a:r>
              <a:rPr sz="1100" i="1" u="sng" spc="-5" dirty="0">
                <a:latin typeface="Calibri"/>
                <a:cs typeface="Calibri"/>
              </a:rPr>
              <a:t> </a:t>
            </a:r>
            <a:r>
              <a:rPr sz="1100" i="1" u="sng" dirty="0">
                <a:latin typeface="Calibri"/>
                <a:cs typeface="Calibri"/>
              </a:rPr>
              <a:t>I</a:t>
            </a:r>
            <a:r>
              <a:rPr sz="1100" i="1" u="sng" spc="-5" dirty="0">
                <a:latin typeface="Calibri"/>
                <a:cs typeface="Calibri"/>
              </a:rPr>
              <a:t> a</a:t>
            </a:r>
            <a:r>
              <a:rPr sz="1100" i="1" u="sng" dirty="0">
                <a:latin typeface="Calibri"/>
                <a:cs typeface="Calibri"/>
              </a:rPr>
              <a:t>m</a:t>
            </a:r>
            <a:r>
              <a:rPr sz="1100" i="1" u="sng" spc="-5" dirty="0">
                <a:latin typeface="Calibri"/>
                <a:cs typeface="Calibri"/>
              </a:rPr>
              <a:t> </a:t>
            </a:r>
            <a:r>
              <a:rPr sz="1100" i="1" u="sng" dirty="0">
                <a:latin typeface="Calibri"/>
                <a:cs typeface="Calibri"/>
              </a:rPr>
              <a:t>a </a:t>
            </a:r>
            <a:r>
              <a:rPr sz="1100" i="1" u="sng" spc="-5" dirty="0">
                <a:latin typeface="Calibri"/>
                <a:cs typeface="Calibri"/>
              </a:rPr>
              <a:t>geophysicist…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Giv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titl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tal</a:t>
            </a:r>
            <a:r>
              <a:rPr sz="1100" dirty="0">
                <a:latin typeface="Calibri"/>
                <a:cs typeface="Calibri"/>
              </a:rPr>
              <a:t>k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i="1" u="sng" dirty="0">
                <a:latin typeface="Calibri"/>
                <a:cs typeface="Calibri"/>
              </a:rPr>
              <a:t>I</a:t>
            </a:r>
            <a:r>
              <a:rPr sz="1100" i="1" u="sng" spc="-5" dirty="0">
                <a:latin typeface="Calibri"/>
                <a:cs typeface="Calibri"/>
              </a:rPr>
              <a:t> a</a:t>
            </a:r>
            <a:r>
              <a:rPr sz="1100" i="1" u="sng" dirty="0">
                <a:latin typeface="Calibri"/>
                <a:cs typeface="Calibri"/>
              </a:rPr>
              <a:t>m</a:t>
            </a:r>
            <a:r>
              <a:rPr sz="1100" i="1" u="sng" spc="-5" dirty="0">
                <a:latin typeface="Calibri"/>
                <a:cs typeface="Calibri"/>
              </a:rPr>
              <a:t> goin</a:t>
            </a:r>
            <a:r>
              <a:rPr sz="1100" i="1" u="sng" dirty="0">
                <a:latin typeface="Calibri"/>
                <a:cs typeface="Calibri"/>
              </a:rPr>
              <a:t>g</a:t>
            </a:r>
            <a:r>
              <a:rPr sz="1100" i="1" u="sng" spc="-5" dirty="0">
                <a:latin typeface="Calibri"/>
                <a:cs typeface="Calibri"/>
              </a:rPr>
              <a:t> t</a:t>
            </a:r>
            <a:r>
              <a:rPr sz="1100" i="1" u="sng" dirty="0">
                <a:latin typeface="Calibri"/>
                <a:cs typeface="Calibri"/>
              </a:rPr>
              <a:t>o</a:t>
            </a:r>
            <a:r>
              <a:rPr sz="1100" i="1" u="sng" spc="-5" dirty="0">
                <a:latin typeface="Calibri"/>
                <a:cs typeface="Calibri"/>
              </a:rPr>
              <a:t> talk abou</a:t>
            </a:r>
            <a:r>
              <a:rPr sz="1100" i="1" u="sng" dirty="0">
                <a:latin typeface="Calibri"/>
                <a:cs typeface="Calibri"/>
              </a:rPr>
              <a:t>t</a:t>
            </a:r>
            <a:r>
              <a:rPr sz="1100" i="1" u="sng" spc="-5" dirty="0">
                <a:latin typeface="Calibri"/>
                <a:cs typeface="Calibri"/>
              </a:rPr>
              <a:t> som</a:t>
            </a:r>
            <a:r>
              <a:rPr sz="1100" i="1" u="sng" dirty="0">
                <a:latin typeface="Calibri"/>
                <a:cs typeface="Calibri"/>
              </a:rPr>
              <a:t>e</a:t>
            </a:r>
            <a:r>
              <a:rPr sz="1100" i="1" u="sng" spc="-5" dirty="0">
                <a:latin typeface="Calibri"/>
                <a:cs typeface="Calibri"/>
              </a:rPr>
              <a:t> recen</a:t>
            </a:r>
            <a:r>
              <a:rPr sz="1100" i="1" u="sng" dirty="0">
                <a:latin typeface="Calibri"/>
                <a:cs typeface="Calibri"/>
              </a:rPr>
              <a:t>t</a:t>
            </a:r>
            <a:r>
              <a:rPr sz="1100" i="1" u="sng" spc="-5" dirty="0">
                <a:latin typeface="Calibri"/>
                <a:cs typeface="Calibri"/>
              </a:rPr>
              <a:t> researc</a:t>
            </a:r>
            <a:r>
              <a:rPr sz="1100" i="1" u="sng" dirty="0">
                <a:latin typeface="Calibri"/>
                <a:cs typeface="Calibri"/>
              </a:rPr>
              <a:t>h</a:t>
            </a:r>
            <a:r>
              <a:rPr sz="1100" i="1" u="sng" spc="-5" dirty="0">
                <a:latin typeface="Calibri"/>
                <a:cs typeface="Calibri"/>
              </a:rPr>
              <a:t> int</a:t>
            </a:r>
            <a:r>
              <a:rPr sz="1100" i="1" u="sng" dirty="0">
                <a:latin typeface="Calibri"/>
                <a:cs typeface="Calibri"/>
              </a:rPr>
              <a:t>o</a:t>
            </a:r>
            <a:r>
              <a:rPr sz="1100" i="1" u="sng" spc="-5" dirty="0">
                <a:latin typeface="Calibri"/>
                <a:cs typeface="Calibri"/>
              </a:rPr>
              <a:t> ne</a:t>
            </a:r>
            <a:r>
              <a:rPr sz="1100" i="1" u="sng" dirty="0">
                <a:latin typeface="Calibri"/>
                <a:cs typeface="Calibri"/>
              </a:rPr>
              <a:t>w</a:t>
            </a:r>
            <a:r>
              <a:rPr sz="1100" i="1" u="sng" spc="-5" dirty="0">
                <a:latin typeface="Calibri"/>
                <a:cs typeface="Calibri"/>
              </a:rPr>
              <a:t> method</a:t>
            </a:r>
            <a:r>
              <a:rPr sz="1100" i="1" u="sng" dirty="0">
                <a:latin typeface="Calibri"/>
                <a:cs typeface="Calibri"/>
              </a:rPr>
              <a:t>s</a:t>
            </a:r>
            <a:r>
              <a:rPr sz="1100" i="1" u="sng" spc="-5" dirty="0">
                <a:latin typeface="Calibri"/>
                <a:cs typeface="Calibri"/>
              </a:rPr>
              <a:t> o</a:t>
            </a:r>
            <a:r>
              <a:rPr sz="1100" i="1" u="sng" dirty="0">
                <a:latin typeface="Calibri"/>
                <a:cs typeface="Calibri"/>
              </a:rPr>
              <a:t>f</a:t>
            </a:r>
            <a:r>
              <a:rPr sz="1100" i="1" u="sng" spc="-5" dirty="0">
                <a:latin typeface="Calibri"/>
                <a:cs typeface="Calibri"/>
              </a:rPr>
              <a:t> detectin</a:t>
            </a:r>
            <a:r>
              <a:rPr sz="1100" i="1" u="sng" dirty="0">
                <a:latin typeface="Calibri"/>
                <a:cs typeface="Calibri"/>
              </a:rPr>
              <a:t>g</a:t>
            </a:r>
            <a:r>
              <a:rPr sz="1100" i="1" u="sng" spc="-5" dirty="0">
                <a:latin typeface="Calibri"/>
                <a:cs typeface="Calibri"/>
              </a:rPr>
              <a:t> oil…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Describ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structur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talk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100" i="1" u="sng" spc="-5" dirty="0">
                <a:latin typeface="Calibri"/>
                <a:cs typeface="Calibri"/>
              </a:rPr>
              <a:t>I’v</a:t>
            </a:r>
            <a:r>
              <a:rPr sz="1100" i="1" u="sng" dirty="0">
                <a:latin typeface="Calibri"/>
                <a:cs typeface="Calibri"/>
              </a:rPr>
              <a:t>e</a:t>
            </a:r>
            <a:r>
              <a:rPr sz="1100" i="1" u="sng" spc="-5" dirty="0">
                <a:latin typeface="Calibri"/>
                <a:cs typeface="Calibri"/>
              </a:rPr>
              <a:t> divide</a:t>
            </a:r>
            <a:r>
              <a:rPr sz="1100" i="1" u="sng" dirty="0">
                <a:latin typeface="Calibri"/>
                <a:cs typeface="Calibri"/>
              </a:rPr>
              <a:t>d</a:t>
            </a:r>
            <a:r>
              <a:rPr sz="1100" i="1" u="sng" spc="-5" dirty="0">
                <a:latin typeface="Calibri"/>
                <a:cs typeface="Calibri"/>
              </a:rPr>
              <a:t> m</a:t>
            </a:r>
            <a:r>
              <a:rPr sz="1100" i="1" u="sng" dirty="0">
                <a:latin typeface="Calibri"/>
                <a:cs typeface="Calibri"/>
              </a:rPr>
              <a:t>y</a:t>
            </a:r>
            <a:r>
              <a:rPr sz="1100" i="1" u="sng" spc="-5" dirty="0">
                <a:latin typeface="Calibri"/>
                <a:cs typeface="Calibri"/>
              </a:rPr>
              <a:t> talk int</a:t>
            </a:r>
            <a:r>
              <a:rPr sz="1100" i="1" u="sng" dirty="0">
                <a:latin typeface="Calibri"/>
                <a:cs typeface="Calibri"/>
              </a:rPr>
              <a:t>o</a:t>
            </a:r>
            <a:r>
              <a:rPr sz="1100" i="1" u="sng" spc="-5" dirty="0">
                <a:latin typeface="Calibri"/>
                <a:cs typeface="Calibri"/>
              </a:rPr>
              <a:t> thre</a:t>
            </a:r>
            <a:r>
              <a:rPr sz="1100" i="1" u="sng" dirty="0">
                <a:latin typeface="Calibri"/>
                <a:cs typeface="Calibri"/>
              </a:rPr>
              <a:t>e</a:t>
            </a:r>
            <a:r>
              <a:rPr sz="1100" i="1" u="sng" spc="-5" dirty="0">
                <a:latin typeface="Calibri"/>
                <a:cs typeface="Calibri"/>
              </a:rPr>
              <a:t> parts</a:t>
            </a:r>
            <a:r>
              <a:rPr sz="1100" i="1" u="sng" dirty="0">
                <a:latin typeface="Calibri"/>
                <a:cs typeface="Calibri"/>
              </a:rPr>
              <a:t>.</a:t>
            </a:r>
            <a:r>
              <a:rPr sz="1100" i="1" u="sng" spc="-5" dirty="0">
                <a:latin typeface="Calibri"/>
                <a:cs typeface="Calibri"/>
              </a:rPr>
              <a:t> First.., the</a:t>
            </a:r>
            <a:r>
              <a:rPr sz="1100" i="1" u="sng" dirty="0">
                <a:latin typeface="Calibri"/>
                <a:cs typeface="Calibri"/>
              </a:rPr>
              <a:t>n</a:t>
            </a:r>
            <a:r>
              <a:rPr sz="1100" i="1" u="sng" spc="-5" dirty="0">
                <a:latin typeface="Calibri"/>
                <a:cs typeface="Calibri"/>
              </a:rPr>
              <a:t> I’ll report.., an</a:t>
            </a:r>
            <a:r>
              <a:rPr sz="1100" i="1" u="sng" dirty="0">
                <a:latin typeface="Calibri"/>
                <a:cs typeface="Calibri"/>
              </a:rPr>
              <a:t>d</a:t>
            </a:r>
            <a:r>
              <a:rPr sz="1100" i="1" u="sng" spc="-5" dirty="0">
                <a:latin typeface="Calibri"/>
                <a:cs typeface="Calibri"/>
              </a:rPr>
              <a:t> finally I’ll talk about…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Explai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audienc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interrup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questions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100" i="1" u="sng" spc="-5" dirty="0">
                <a:latin typeface="Calibri"/>
                <a:cs typeface="Calibri"/>
              </a:rPr>
              <a:t>Pleas</a:t>
            </a:r>
            <a:r>
              <a:rPr sz="1100" i="1" u="sng" dirty="0">
                <a:latin typeface="Calibri"/>
                <a:cs typeface="Calibri"/>
              </a:rPr>
              <a:t>e</a:t>
            </a:r>
            <a:r>
              <a:rPr sz="1100" i="1" u="sng" spc="-5" dirty="0">
                <a:latin typeface="Calibri"/>
                <a:cs typeface="Calibri"/>
              </a:rPr>
              <a:t> interrup</a:t>
            </a:r>
            <a:r>
              <a:rPr sz="1100" i="1" u="sng" dirty="0">
                <a:latin typeface="Calibri"/>
                <a:cs typeface="Calibri"/>
              </a:rPr>
              <a:t>t</a:t>
            </a:r>
            <a:r>
              <a:rPr sz="1100" i="1" u="sng" spc="-5" dirty="0">
                <a:latin typeface="Calibri"/>
                <a:cs typeface="Calibri"/>
              </a:rPr>
              <a:t> a</a:t>
            </a:r>
            <a:r>
              <a:rPr sz="1100" i="1" u="sng" dirty="0">
                <a:latin typeface="Calibri"/>
                <a:cs typeface="Calibri"/>
              </a:rPr>
              <a:t>t</a:t>
            </a:r>
            <a:r>
              <a:rPr sz="1100" i="1" u="sng" spc="-5" dirty="0">
                <a:latin typeface="Calibri"/>
                <a:cs typeface="Calibri"/>
              </a:rPr>
              <a:t> an</a:t>
            </a:r>
            <a:r>
              <a:rPr sz="1100" i="1" u="sng" dirty="0">
                <a:latin typeface="Calibri"/>
                <a:cs typeface="Calibri"/>
              </a:rPr>
              <a:t>y</a:t>
            </a:r>
            <a:r>
              <a:rPr sz="1100" i="1" u="sng" spc="-5" dirty="0">
                <a:latin typeface="Calibri"/>
                <a:cs typeface="Calibri"/>
              </a:rPr>
              <a:t> tim</a:t>
            </a:r>
            <a:r>
              <a:rPr sz="1100" i="1" u="sng" dirty="0">
                <a:latin typeface="Calibri"/>
                <a:cs typeface="Calibri"/>
              </a:rPr>
              <a:t>e</a:t>
            </a:r>
            <a:r>
              <a:rPr sz="1100" i="1" u="sng" spc="-5" dirty="0">
                <a:latin typeface="Calibri"/>
                <a:cs typeface="Calibri"/>
              </a:rPr>
              <a:t> i</a:t>
            </a:r>
            <a:r>
              <a:rPr sz="1100" i="1" u="sng" dirty="0">
                <a:latin typeface="Calibri"/>
                <a:cs typeface="Calibri"/>
              </a:rPr>
              <a:t>f</a:t>
            </a:r>
            <a:r>
              <a:rPr sz="1100" i="1" u="sng" spc="-5" dirty="0">
                <a:latin typeface="Calibri"/>
                <a:cs typeface="Calibri"/>
              </a:rPr>
              <a:t> yo</a:t>
            </a:r>
            <a:r>
              <a:rPr sz="1100" i="1" u="sng" dirty="0">
                <a:latin typeface="Calibri"/>
                <a:cs typeface="Calibri"/>
              </a:rPr>
              <a:t>u</a:t>
            </a:r>
            <a:r>
              <a:rPr sz="1100" i="1" u="sng" spc="-5" dirty="0">
                <a:latin typeface="Calibri"/>
                <a:cs typeface="Calibri"/>
              </a:rPr>
              <a:t> have question</a:t>
            </a:r>
            <a:r>
              <a:rPr sz="1100" i="1" u="sng" dirty="0">
                <a:latin typeface="Calibri"/>
                <a:cs typeface="Calibri"/>
              </a:rPr>
              <a:t>s</a:t>
            </a:r>
            <a:r>
              <a:rPr sz="1100" i="1" u="sng" spc="-5" dirty="0">
                <a:latin typeface="Calibri"/>
                <a:cs typeface="Calibri"/>
              </a:rPr>
              <a:t> o</a:t>
            </a:r>
            <a:r>
              <a:rPr sz="1100" i="1" u="sng" dirty="0">
                <a:latin typeface="Calibri"/>
                <a:cs typeface="Calibri"/>
              </a:rPr>
              <a:t>r</a:t>
            </a:r>
            <a:r>
              <a:rPr sz="1100" i="1" u="sng" spc="-5" dirty="0">
                <a:latin typeface="Calibri"/>
                <a:cs typeface="Calibri"/>
              </a:rPr>
              <a:t> i</a:t>
            </a:r>
            <a:r>
              <a:rPr sz="1100" i="1" u="sng" dirty="0">
                <a:latin typeface="Calibri"/>
                <a:cs typeface="Calibri"/>
              </a:rPr>
              <a:t>f</a:t>
            </a:r>
            <a:r>
              <a:rPr sz="1100" i="1" u="sng" spc="-5" dirty="0">
                <a:latin typeface="Calibri"/>
                <a:cs typeface="Calibri"/>
              </a:rPr>
              <a:t> somethin</a:t>
            </a:r>
            <a:r>
              <a:rPr sz="1100" i="1" u="sng" dirty="0">
                <a:latin typeface="Calibri"/>
                <a:cs typeface="Calibri"/>
              </a:rPr>
              <a:t>g</a:t>
            </a:r>
            <a:r>
              <a:rPr sz="1100" i="1" u="sng" spc="-5" dirty="0">
                <a:latin typeface="Calibri"/>
                <a:cs typeface="Calibri"/>
              </a:rPr>
              <a:t> i</a:t>
            </a:r>
            <a:r>
              <a:rPr sz="1100" i="1" u="sng" dirty="0">
                <a:latin typeface="Calibri"/>
                <a:cs typeface="Calibri"/>
              </a:rPr>
              <a:t>s</a:t>
            </a:r>
            <a:r>
              <a:rPr sz="1100" i="1" u="sng" spc="-5" dirty="0">
                <a:latin typeface="Calibri"/>
                <a:cs typeface="Calibri"/>
              </a:rPr>
              <a:t> no</a:t>
            </a:r>
            <a:r>
              <a:rPr sz="1100" i="1" u="sng" dirty="0">
                <a:latin typeface="Calibri"/>
                <a:cs typeface="Calibri"/>
              </a:rPr>
              <a:t>t</a:t>
            </a:r>
            <a:r>
              <a:rPr sz="1100" i="1" u="sng" spc="-5" dirty="0">
                <a:latin typeface="Calibri"/>
                <a:cs typeface="Calibri"/>
              </a:rPr>
              <a:t> clear</a:t>
            </a:r>
            <a:r>
              <a:rPr sz="1100" i="1" u="sng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Sa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somethin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lengt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tal</a:t>
            </a:r>
            <a:r>
              <a:rPr sz="1100" dirty="0">
                <a:latin typeface="Calibri"/>
                <a:cs typeface="Calibri"/>
              </a:rPr>
              <a:t>k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100" i="1" u="sng" spc="-5" dirty="0">
                <a:latin typeface="Calibri"/>
                <a:cs typeface="Calibri"/>
              </a:rPr>
              <a:t>My</a:t>
            </a:r>
            <a:r>
              <a:rPr sz="1100" i="1" u="sng" dirty="0">
                <a:latin typeface="Calibri"/>
                <a:cs typeface="Calibri"/>
              </a:rPr>
              <a:t> </a:t>
            </a:r>
            <a:r>
              <a:rPr sz="1100" i="1" u="sng" spc="-5" dirty="0">
                <a:latin typeface="Calibri"/>
                <a:cs typeface="Calibri"/>
              </a:rPr>
              <a:t>tal</a:t>
            </a:r>
            <a:r>
              <a:rPr sz="1100" i="1" u="sng" dirty="0">
                <a:latin typeface="Calibri"/>
                <a:cs typeface="Calibri"/>
              </a:rPr>
              <a:t>k</a:t>
            </a:r>
            <a:r>
              <a:rPr sz="1100" i="1" u="sng" spc="-5" dirty="0">
                <a:latin typeface="Calibri"/>
                <a:cs typeface="Calibri"/>
              </a:rPr>
              <a:t> wil</a:t>
            </a:r>
            <a:r>
              <a:rPr sz="1100" i="1" u="sng" dirty="0">
                <a:latin typeface="Calibri"/>
                <a:cs typeface="Calibri"/>
              </a:rPr>
              <a:t>l</a:t>
            </a:r>
            <a:r>
              <a:rPr sz="1100" i="1" u="sng" spc="-5" dirty="0">
                <a:latin typeface="Calibri"/>
                <a:cs typeface="Calibri"/>
              </a:rPr>
              <a:t> las</a:t>
            </a:r>
            <a:r>
              <a:rPr sz="1100" i="1" u="sng" dirty="0">
                <a:latin typeface="Calibri"/>
                <a:cs typeface="Calibri"/>
              </a:rPr>
              <a:t>t</a:t>
            </a:r>
            <a:r>
              <a:rPr sz="1100" i="1" u="sng" spc="-5" dirty="0">
                <a:latin typeface="Calibri"/>
                <a:cs typeface="Calibri"/>
              </a:rPr>
              <a:t> abou</a:t>
            </a:r>
            <a:r>
              <a:rPr sz="1100" i="1" u="sng" dirty="0">
                <a:latin typeface="Calibri"/>
                <a:cs typeface="Calibri"/>
              </a:rPr>
              <a:t>t</a:t>
            </a:r>
            <a:r>
              <a:rPr sz="1100" i="1" u="sng" spc="-5" dirty="0">
                <a:latin typeface="Calibri"/>
                <a:cs typeface="Calibri"/>
              </a:rPr>
              <a:t> hal</a:t>
            </a:r>
            <a:r>
              <a:rPr sz="1100" i="1" u="sng" dirty="0">
                <a:latin typeface="Calibri"/>
                <a:cs typeface="Calibri"/>
              </a:rPr>
              <a:t>f</a:t>
            </a:r>
            <a:r>
              <a:rPr sz="1100" i="1" u="sng" spc="-5" dirty="0">
                <a:latin typeface="Calibri"/>
                <a:cs typeface="Calibri"/>
              </a:rPr>
              <a:t> a</a:t>
            </a:r>
            <a:r>
              <a:rPr sz="1100" i="1" u="sng" dirty="0">
                <a:latin typeface="Calibri"/>
                <a:cs typeface="Calibri"/>
              </a:rPr>
              <a:t>n</a:t>
            </a:r>
            <a:r>
              <a:rPr sz="1100" i="1" u="sng" spc="-5" dirty="0">
                <a:latin typeface="Calibri"/>
                <a:cs typeface="Calibri"/>
              </a:rPr>
              <a:t> hour</a:t>
            </a:r>
            <a:r>
              <a:rPr sz="1100" i="1" u="sng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Usefu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languag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fo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introductio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presentatio</a:t>
            </a:r>
            <a:r>
              <a:rPr sz="1100" b="1" dirty="0">
                <a:latin typeface="Calibri"/>
                <a:cs typeface="Calibri"/>
              </a:rPr>
              <a:t>n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1100" b="1" spc="-5" dirty="0">
                <a:latin typeface="Calibri"/>
                <a:cs typeface="Calibri"/>
              </a:rPr>
              <a:t>Greetin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/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Introducin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yoursel</a:t>
            </a:r>
            <a:r>
              <a:rPr sz="1100" b="1" dirty="0">
                <a:latin typeface="Calibri"/>
                <a:cs typeface="Calibri"/>
              </a:rPr>
              <a:t>f</a:t>
            </a:r>
            <a:endParaRPr sz="1100">
              <a:latin typeface="Calibri"/>
              <a:cs typeface="Calibri"/>
            </a:endParaRPr>
          </a:p>
          <a:p>
            <a:pPr marL="193040" indent="-180340">
              <a:lnSpc>
                <a:spcPct val="100000"/>
              </a:lnSpc>
              <a:spcBef>
                <a:spcPts val="360"/>
              </a:spcBef>
              <a:buFont typeface="Symbol"/>
              <a:buChar char=""/>
              <a:tabLst>
                <a:tab pos="193675" algn="l"/>
              </a:tabLst>
            </a:pPr>
            <a:r>
              <a:rPr sz="1100" spc="-5" dirty="0">
                <a:latin typeface="Calibri"/>
                <a:cs typeface="Calibri"/>
              </a:rPr>
              <a:t>Goo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mornin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/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afternoo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ladie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gentlemen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93040" indent="-180340">
              <a:lnSpc>
                <a:spcPct val="100000"/>
              </a:lnSpc>
              <a:spcBef>
                <a:spcPts val="95"/>
              </a:spcBef>
              <a:buFont typeface="Symbol"/>
              <a:buChar char=""/>
              <a:tabLst>
                <a:tab pos="193675" algn="l"/>
              </a:tabLst>
            </a:pPr>
            <a:r>
              <a:rPr sz="1100" spc="-5" dirty="0">
                <a:latin typeface="Calibri"/>
                <a:cs typeface="Calibri"/>
              </a:rPr>
              <a:t>Ladie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gentlemen…</a:t>
            </a:r>
            <a:endParaRPr sz="1100">
              <a:latin typeface="Calibri"/>
              <a:cs typeface="Calibri"/>
            </a:endParaRPr>
          </a:p>
          <a:p>
            <a:pPr marL="193040" indent="-180340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193675" algn="l"/>
              </a:tabLst>
            </a:pP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behal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(company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department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etc.)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I’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welcom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92405" indent="-179705">
              <a:lnSpc>
                <a:spcPct val="100000"/>
              </a:lnSpc>
              <a:spcBef>
                <a:spcPts val="95"/>
              </a:spcBef>
              <a:buFont typeface="Symbol"/>
              <a:buChar char=""/>
              <a:tabLst>
                <a:tab pos="193040" algn="l"/>
              </a:tabLst>
            </a:pPr>
            <a:r>
              <a:rPr sz="1100" spc="-5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nam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(name</a:t>
            </a:r>
            <a:r>
              <a:rPr sz="1100" dirty="0">
                <a:latin typeface="Calibri"/>
                <a:cs typeface="Calibri"/>
              </a:rPr>
              <a:t>)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(position)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92405" indent="-179705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193040" algn="l"/>
              </a:tabLst>
            </a:pPr>
            <a:r>
              <a:rPr sz="1100" spc="-5" dirty="0">
                <a:latin typeface="Calibri"/>
                <a:cs typeface="Calibri"/>
              </a:rPr>
              <a:t>First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I’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(warmly</a:t>
            </a:r>
            <a:r>
              <a:rPr sz="1100" dirty="0">
                <a:latin typeface="Calibri"/>
                <a:cs typeface="Calibri"/>
              </a:rPr>
              <a:t>)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welcom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"/>
              </a:spcBef>
              <a:buFont typeface="Symbol"/>
              <a:buChar char=""/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Introducin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subject</a:t>
            </a:r>
            <a:endParaRPr sz="1100">
              <a:latin typeface="Calibri"/>
              <a:cs typeface="Calibri"/>
            </a:endParaRPr>
          </a:p>
          <a:p>
            <a:pPr marL="282575" lvl="1" indent="-227329">
              <a:lnSpc>
                <a:spcPct val="100000"/>
              </a:lnSpc>
              <a:spcBef>
                <a:spcPts val="380"/>
              </a:spcBef>
              <a:buFont typeface="Symbol"/>
              <a:buChar char=""/>
              <a:tabLst>
                <a:tab pos="283210" algn="l"/>
              </a:tabLst>
            </a:pP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pla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fe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word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about</a:t>
            </a:r>
            <a:r>
              <a:rPr sz="1100" dirty="0">
                <a:latin typeface="Calibri"/>
                <a:cs typeface="Calibri"/>
              </a:rPr>
              <a:t>…</a:t>
            </a:r>
            <a:endParaRPr sz="1100">
              <a:latin typeface="Calibri"/>
              <a:cs typeface="Calibri"/>
            </a:endParaRPr>
          </a:p>
          <a:p>
            <a:pPr marL="282575" lvl="1" indent="-227329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283210" algn="l"/>
              </a:tabLst>
            </a:pPr>
            <a:r>
              <a:rPr sz="1100" spc="-5" dirty="0">
                <a:latin typeface="Calibri"/>
                <a:cs typeface="Calibri"/>
              </a:rPr>
              <a:t>I’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tal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about</a:t>
            </a:r>
            <a:r>
              <a:rPr sz="1100" dirty="0">
                <a:latin typeface="Calibri"/>
                <a:cs typeface="Calibri"/>
              </a:rPr>
              <a:t>…</a:t>
            </a:r>
            <a:endParaRPr sz="1100">
              <a:latin typeface="Calibri"/>
              <a:cs typeface="Calibri"/>
            </a:endParaRPr>
          </a:p>
          <a:p>
            <a:pPr marL="282575" lvl="1" indent="-227329">
              <a:lnSpc>
                <a:spcPct val="100000"/>
              </a:lnSpc>
              <a:spcBef>
                <a:spcPts val="95"/>
              </a:spcBef>
              <a:buFont typeface="Symbol"/>
              <a:buChar char=""/>
              <a:tabLst>
                <a:tab pos="283210" algn="l"/>
              </a:tabLst>
            </a:pPr>
            <a:r>
              <a:rPr sz="1100" spc="-5" dirty="0">
                <a:latin typeface="Calibri"/>
                <a:cs typeface="Calibri"/>
              </a:rPr>
              <a:t>I’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overvie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of</a:t>
            </a:r>
            <a:r>
              <a:rPr sz="1100" dirty="0">
                <a:latin typeface="Calibri"/>
                <a:cs typeface="Calibri"/>
              </a:rPr>
              <a:t>…</a:t>
            </a:r>
            <a:endParaRPr sz="1100">
              <a:latin typeface="Calibri"/>
              <a:cs typeface="Calibri"/>
            </a:endParaRPr>
          </a:p>
          <a:p>
            <a:pPr marL="282575" lvl="1" indent="-227329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283210" algn="l"/>
              </a:tabLst>
            </a:pP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subjec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tal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is…</a:t>
            </a:r>
            <a:endParaRPr sz="1100">
              <a:latin typeface="Calibri"/>
              <a:cs typeface="Calibri"/>
            </a:endParaRPr>
          </a:p>
          <a:p>
            <a:pPr marL="282575" lvl="1" indent="-227329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283210" algn="l"/>
              </a:tabLst>
            </a:pP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presentatio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is</a:t>
            </a:r>
            <a:r>
              <a:rPr sz="1100" dirty="0">
                <a:latin typeface="Calibri"/>
                <a:cs typeface="Calibri"/>
              </a:rPr>
              <a:t>…</a:t>
            </a:r>
            <a:endParaRPr sz="1100">
              <a:latin typeface="Calibri"/>
              <a:cs typeface="Calibri"/>
            </a:endParaRPr>
          </a:p>
          <a:p>
            <a:pPr marL="283210" lvl="1" indent="-227965">
              <a:lnSpc>
                <a:spcPct val="100000"/>
              </a:lnSpc>
              <a:spcBef>
                <a:spcPts val="95"/>
              </a:spcBef>
              <a:buFont typeface="Symbol"/>
              <a:buChar char=""/>
              <a:tabLst>
                <a:tab pos="283845" algn="l"/>
              </a:tabLst>
            </a:pP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focu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today’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presentat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is…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5512" y="952497"/>
            <a:ext cx="396873" cy="2890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9498" y="2407292"/>
            <a:ext cx="4383405" cy="0"/>
          </a:xfrm>
          <a:custGeom>
            <a:avLst/>
            <a:gdLst/>
            <a:ahLst/>
            <a:cxnLst/>
            <a:rect l="l" t="t" r="r" b="b"/>
            <a:pathLst>
              <a:path w="4383405">
                <a:moveTo>
                  <a:pt x="0" y="0"/>
                </a:moveTo>
                <a:lnTo>
                  <a:pt x="4382990" y="0"/>
                </a:lnTo>
              </a:path>
            </a:pathLst>
          </a:custGeom>
          <a:ln w="91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9498" y="2599375"/>
            <a:ext cx="4383405" cy="0"/>
          </a:xfrm>
          <a:custGeom>
            <a:avLst/>
            <a:gdLst/>
            <a:ahLst/>
            <a:cxnLst/>
            <a:rect l="l" t="t" r="r" b="b"/>
            <a:pathLst>
              <a:path w="4383405">
                <a:moveTo>
                  <a:pt x="0" y="0"/>
                </a:moveTo>
                <a:lnTo>
                  <a:pt x="4382990" y="0"/>
                </a:lnTo>
              </a:path>
            </a:pathLst>
          </a:custGeom>
          <a:ln w="91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9498" y="2788376"/>
            <a:ext cx="4383405" cy="0"/>
          </a:xfrm>
          <a:custGeom>
            <a:avLst/>
            <a:gdLst/>
            <a:ahLst/>
            <a:cxnLst/>
            <a:rect l="l" t="t" r="r" b="b"/>
            <a:pathLst>
              <a:path w="4383405">
                <a:moveTo>
                  <a:pt x="0" y="0"/>
                </a:moveTo>
                <a:lnTo>
                  <a:pt x="4382990" y="0"/>
                </a:lnTo>
              </a:path>
            </a:pathLst>
          </a:custGeom>
          <a:ln w="91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9498" y="2980460"/>
            <a:ext cx="4383405" cy="0"/>
          </a:xfrm>
          <a:custGeom>
            <a:avLst/>
            <a:gdLst/>
            <a:ahLst/>
            <a:cxnLst/>
            <a:rect l="l" t="t" r="r" b="b"/>
            <a:pathLst>
              <a:path w="4383405">
                <a:moveTo>
                  <a:pt x="0" y="0"/>
                </a:moveTo>
                <a:lnTo>
                  <a:pt x="4382990" y="0"/>
                </a:lnTo>
              </a:path>
            </a:pathLst>
          </a:custGeom>
          <a:ln w="91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9498" y="3169460"/>
            <a:ext cx="4383405" cy="0"/>
          </a:xfrm>
          <a:custGeom>
            <a:avLst/>
            <a:gdLst/>
            <a:ahLst/>
            <a:cxnLst/>
            <a:rect l="l" t="t" r="r" b="b"/>
            <a:pathLst>
              <a:path w="4383405">
                <a:moveTo>
                  <a:pt x="0" y="0"/>
                </a:moveTo>
                <a:lnTo>
                  <a:pt x="4382990" y="0"/>
                </a:lnTo>
              </a:path>
            </a:pathLst>
          </a:custGeom>
          <a:ln w="91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68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0872" y="2170186"/>
            <a:ext cx="5797550" cy="170815"/>
          </a:xfrm>
          <a:prstGeom prst="rect">
            <a:avLst/>
          </a:prstGeom>
          <a:solidFill>
            <a:srgbClr val="FFF2CC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Warm-up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460" y="2432155"/>
            <a:ext cx="5786755" cy="5475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questio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tha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rarel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asked: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100" b="1" spc="-5" dirty="0">
                <a:latin typeface="Calibri"/>
                <a:cs typeface="Calibri"/>
              </a:rPr>
              <a:t>Wha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ar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fres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graduate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lookin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fo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job</a:t>
            </a:r>
            <a:r>
              <a:rPr sz="1100" b="1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12700" marR="205740">
              <a:lnSpc>
                <a:spcPct val="101800"/>
              </a:lnSpc>
              <a:spcBef>
                <a:spcPts val="600"/>
              </a:spcBef>
            </a:pPr>
            <a:r>
              <a:rPr sz="1100" spc="-5" dirty="0">
                <a:latin typeface="Calibri"/>
                <a:cs typeface="Calibri"/>
              </a:rPr>
              <a:t>Ran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followin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orde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importanc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(1=leas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important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6=th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important)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Ad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othe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factor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appealin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625"/>
              </a:spcBef>
            </a:pP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hig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salary</a:t>
            </a:r>
            <a:endParaRPr sz="1100">
              <a:latin typeface="Calibri"/>
              <a:cs typeface="Calibri"/>
            </a:endParaRPr>
          </a:p>
          <a:p>
            <a:pPr marL="12700" marR="3903979" algn="just">
              <a:lnSpc>
                <a:spcPct val="101800"/>
              </a:lnSpc>
              <a:tabLst>
                <a:tab pos="1842135" algn="l"/>
              </a:tabLst>
            </a:pP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flexibl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work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schedul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      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u="sng" dirty="0">
                <a:latin typeface="Calibri"/>
                <a:cs typeface="Calibri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opportunitie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promotio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    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u="sng" dirty="0">
                <a:latin typeface="Calibri"/>
                <a:cs typeface="Calibri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goo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work-lif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balanc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u="sng" dirty="0">
                <a:latin typeface="Calibri"/>
                <a:cs typeface="Calibri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fring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benefits</a:t>
            </a:r>
            <a:endParaRPr sz="11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20"/>
              </a:spcBef>
            </a:pP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reputat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compan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u="sng" dirty="0">
                <a:latin typeface="Calibri"/>
                <a:cs typeface="Calibri"/>
              </a:rPr>
              <a:t> 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Exercis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1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Rea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articl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belo</a:t>
            </a:r>
            <a:r>
              <a:rPr sz="1100" b="1" dirty="0">
                <a:latin typeface="Calibri"/>
                <a:cs typeface="Calibri"/>
              </a:rPr>
              <a:t>w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answe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followin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questions</a:t>
            </a:r>
            <a:r>
              <a:rPr sz="1100" b="1" dirty="0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150">
              <a:latin typeface="Times New Roman"/>
              <a:cs typeface="Times New Roman"/>
            </a:endParaRPr>
          </a:p>
          <a:p>
            <a:pPr marL="469900" marR="335280" indent="-228600">
              <a:lnSpc>
                <a:spcPct val="101800"/>
              </a:lnSpc>
              <a:buFont typeface="Calibri"/>
              <a:buAutoNum type="alphaLcPeriod"/>
              <a:tabLst>
                <a:tab pos="470534" algn="l"/>
              </a:tabLst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way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expectation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people’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expectation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liste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text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coincid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differ?</a:t>
            </a:r>
            <a:endParaRPr sz="11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20"/>
              </a:spcBef>
              <a:buFont typeface="Calibri"/>
              <a:buAutoNum type="alphaLcPeriod"/>
              <a:tabLst>
                <a:tab pos="470534" algn="l"/>
              </a:tabLst>
            </a:pP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“to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priorities</a:t>
            </a:r>
            <a:r>
              <a:rPr sz="1100" dirty="0">
                <a:latin typeface="Calibri"/>
                <a:cs typeface="Calibri"/>
              </a:rPr>
              <a:t>”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reasonabl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fair</a:t>
            </a:r>
            <a:r>
              <a:rPr sz="1100" dirty="0">
                <a:latin typeface="Calibri"/>
                <a:cs typeface="Calibri"/>
              </a:rPr>
              <a:t>?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Why/wh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not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469900" marR="673735" indent="-228600">
              <a:lnSpc>
                <a:spcPct val="101800"/>
              </a:lnSpc>
              <a:buFont typeface="Calibri"/>
              <a:buAutoNum type="alphaLcPeriod"/>
              <a:tabLst>
                <a:tab pos="470534" algn="l"/>
              </a:tabLst>
            </a:pP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prioritie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curren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generatio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differen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earlie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generations’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469900" marR="484505" indent="-228600">
              <a:lnSpc>
                <a:spcPct val="101800"/>
              </a:lnSpc>
              <a:buFont typeface="Calibri"/>
              <a:buAutoNum type="alphaLcPeriod"/>
              <a:tabLst>
                <a:tab pos="470534" algn="l"/>
              </a:tabLst>
            </a:pP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prioritie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futur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generation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chang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remai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same</a:t>
            </a:r>
            <a:r>
              <a:rPr sz="1100" dirty="0">
                <a:latin typeface="Calibri"/>
                <a:cs typeface="Calibri"/>
              </a:rPr>
              <a:t>?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Why/wh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not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9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THI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WHA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MILLENIAL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LOO</a:t>
            </a:r>
            <a:r>
              <a:rPr sz="1100" b="1" dirty="0">
                <a:latin typeface="Calibri"/>
                <a:cs typeface="Calibri"/>
              </a:rPr>
              <a:t>K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FO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JO</a:t>
            </a:r>
            <a:r>
              <a:rPr sz="1100" b="1" dirty="0">
                <a:latin typeface="Calibri"/>
                <a:cs typeface="Calibri"/>
              </a:rPr>
              <a:t>B</a:t>
            </a:r>
            <a:endParaRPr sz="1100">
              <a:latin typeface="Calibri"/>
              <a:cs typeface="Calibri"/>
            </a:endParaRPr>
          </a:p>
          <a:p>
            <a:pPr marL="12700" marR="5080" indent="-635" algn="just">
              <a:lnSpc>
                <a:spcPct val="132400"/>
              </a:lnSpc>
              <a:spcBef>
                <a:spcPts val="940"/>
              </a:spcBef>
            </a:pPr>
            <a:r>
              <a:rPr sz="1100" spc="-5" dirty="0">
                <a:latin typeface="Calibri"/>
                <a:cs typeface="Calibri"/>
              </a:rPr>
              <a:t>Millennial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thir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globa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workforc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202</a:t>
            </a:r>
            <a:r>
              <a:rPr sz="1100" dirty="0">
                <a:latin typeface="Calibri"/>
                <a:cs typeface="Calibri"/>
              </a:rPr>
              <a:t>0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expectin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age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businesse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kno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loo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job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hel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companie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gai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insigh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motivate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thei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younge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employee</a:t>
            </a:r>
            <a:r>
              <a:rPr sz="1100" spc="-10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Millennia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Careers</a:t>
            </a:r>
            <a:r>
              <a:rPr sz="1100" dirty="0">
                <a:latin typeface="Calibri"/>
                <a:cs typeface="Calibri"/>
              </a:rPr>
              <a:t>: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202</a:t>
            </a:r>
            <a:r>
              <a:rPr sz="1100" dirty="0">
                <a:latin typeface="Calibri"/>
                <a:cs typeface="Calibri"/>
              </a:rPr>
              <a:t>0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Visio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repor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Manpowe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identifie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thing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generatio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prioritize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hunting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whil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holidays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workin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grea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peopl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flexibl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hour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importan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factors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mone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security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list.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6418" y="9461277"/>
            <a:ext cx="1952625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5" dirty="0">
                <a:latin typeface="Calibri"/>
                <a:cs typeface="Calibri"/>
              </a:rPr>
              <a:t>Im</a:t>
            </a:r>
            <a:r>
              <a:rPr sz="800" b="1" spc="-10" dirty="0">
                <a:latin typeface="Calibri"/>
                <a:cs typeface="Calibri"/>
              </a:rPr>
              <a:t>a</a:t>
            </a:r>
            <a:r>
              <a:rPr sz="800" b="1" spc="-5" dirty="0">
                <a:latin typeface="Calibri"/>
                <a:cs typeface="Calibri"/>
              </a:rPr>
              <a:t>ge:</a:t>
            </a:r>
            <a:r>
              <a:rPr sz="800" b="1" spc="-20" dirty="0">
                <a:latin typeface="Times New Roman"/>
                <a:cs typeface="Times New Roman"/>
              </a:rPr>
              <a:t> </a:t>
            </a:r>
            <a:r>
              <a:rPr sz="800" b="1" spc="-5" dirty="0">
                <a:latin typeface="Calibri"/>
                <a:cs typeface="Calibri"/>
              </a:rPr>
              <a:t>M</a:t>
            </a:r>
            <a:r>
              <a:rPr sz="800" b="1" spc="-10" dirty="0">
                <a:latin typeface="Calibri"/>
                <a:cs typeface="Calibri"/>
              </a:rPr>
              <a:t>illennial</a:t>
            </a:r>
            <a:r>
              <a:rPr sz="800" b="1" spc="-20" dirty="0">
                <a:latin typeface="Times New Roman"/>
                <a:cs typeface="Times New Roman"/>
              </a:rPr>
              <a:t> </a:t>
            </a:r>
            <a:r>
              <a:rPr sz="800" b="1" spc="-5" dirty="0">
                <a:latin typeface="Calibri"/>
                <a:cs typeface="Calibri"/>
              </a:rPr>
              <a:t>C</a:t>
            </a:r>
            <a:r>
              <a:rPr sz="800" b="1" spc="-10" dirty="0">
                <a:latin typeface="Calibri"/>
                <a:cs typeface="Calibri"/>
              </a:rPr>
              <a:t>a</a:t>
            </a:r>
            <a:r>
              <a:rPr sz="800" b="1" spc="-5" dirty="0">
                <a:latin typeface="Calibri"/>
                <a:cs typeface="Calibri"/>
              </a:rPr>
              <a:t>reer</a:t>
            </a:r>
            <a:r>
              <a:rPr sz="800" b="1" spc="-10" dirty="0">
                <a:latin typeface="Calibri"/>
                <a:cs typeface="Calibri"/>
              </a:rPr>
              <a:t>s:</a:t>
            </a:r>
            <a:r>
              <a:rPr sz="800" b="1" spc="-20" dirty="0">
                <a:latin typeface="Times New Roman"/>
                <a:cs typeface="Times New Roman"/>
              </a:rPr>
              <a:t> </a:t>
            </a:r>
            <a:r>
              <a:rPr sz="800" b="1" spc="-10" dirty="0">
                <a:latin typeface="Calibri"/>
                <a:cs typeface="Calibri"/>
              </a:rPr>
              <a:t>2020</a:t>
            </a:r>
            <a:r>
              <a:rPr sz="800" b="1" spc="-15" dirty="0">
                <a:latin typeface="Times New Roman"/>
                <a:cs typeface="Times New Roman"/>
              </a:rPr>
              <a:t> </a:t>
            </a:r>
            <a:r>
              <a:rPr sz="800" b="1" spc="-5" dirty="0">
                <a:latin typeface="Calibri"/>
                <a:cs typeface="Calibri"/>
              </a:rPr>
              <a:t>V</a:t>
            </a:r>
            <a:r>
              <a:rPr sz="800" b="1" spc="-10" dirty="0">
                <a:latin typeface="Calibri"/>
                <a:cs typeface="Calibri"/>
              </a:rPr>
              <a:t>ision</a:t>
            </a:r>
            <a:r>
              <a:rPr sz="800" b="1" spc="-20" dirty="0">
                <a:latin typeface="Times New Roman"/>
                <a:cs typeface="Times New Roman"/>
              </a:rPr>
              <a:t> </a:t>
            </a:r>
            <a:r>
              <a:rPr sz="800" b="1" spc="-5" dirty="0">
                <a:latin typeface="Calibri"/>
                <a:cs typeface="Calibri"/>
              </a:rPr>
              <a:t>Rep</a:t>
            </a:r>
            <a:r>
              <a:rPr sz="800" b="1" spc="-10" dirty="0">
                <a:latin typeface="Calibri"/>
                <a:cs typeface="Calibri"/>
              </a:rPr>
              <a:t>o</a:t>
            </a:r>
            <a:r>
              <a:rPr sz="800" b="1" spc="-5" dirty="0">
                <a:latin typeface="Calibri"/>
                <a:cs typeface="Calibri"/>
              </a:rPr>
              <a:t>r</a:t>
            </a:r>
            <a:r>
              <a:rPr sz="800" b="1" spc="-10" dirty="0">
                <a:latin typeface="Calibri"/>
                <a:cs typeface="Calibri"/>
              </a:rPr>
              <a:t>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03400" y="7951160"/>
            <a:ext cx="3953499" cy="15042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7885" y="871860"/>
            <a:ext cx="6069324" cy="11582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7885" y="871860"/>
            <a:ext cx="6066790" cy="1158240"/>
          </a:xfrm>
          <a:custGeom>
            <a:avLst/>
            <a:gdLst/>
            <a:ahLst/>
            <a:cxnLst/>
            <a:rect l="l" t="t" r="r" b="b"/>
            <a:pathLst>
              <a:path w="6066790" h="1158239">
                <a:moveTo>
                  <a:pt x="0" y="192938"/>
                </a:moveTo>
                <a:lnTo>
                  <a:pt x="5607" y="146572"/>
                </a:lnTo>
                <a:lnTo>
                  <a:pt x="21537" y="104271"/>
                </a:lnTo>
                <a:lnTo>
                  <a:pt x="46448" y="67375"/>
                </a:lnTo>
                <a:lnTo>
                  <a:pt x="78999" y="37225"/>
                </a:lnTo>
                <a:lnTo>
                  <a:pt x="117849" y="15161"/>
                </a:lnTo>
                <a:lnTo>
                  <a:pt x="161656" y="2525"/>
                </a:lnTo>
                <a:lnTo>
                  <a:pt x="192953" y="0"/>
                </a:lnTo>
                <a:lnTo>
                  <a:pt x="5873306" y="0"/>
                </a:lnTo>
                <a:lnTo>
                  <a:pt x="5919672" y="5607"/>
                </a:lnTo>
                <a:lnTo>
                  <a:pt x="5961973" y="21535"/>
                </a:lnTo>
                <a:lnTo>
                  <a:pt x="5998869" y="46443"/>
                </a:lnTo>
                <a:lnTo>
                  <a:pt x="6029019" y="78990"/>
                </a:lnTo>
                <a:lnTo>
                  <a:pt x="6051083" y="117837"/>
                </a:lnTo>
                <a:lnTo>
                  <a:pt x="6063720" y="161642"/>
                </a:lnTo>
                <a:lnTo>
                  <a:pt x="6066245" y="192938"/>
                </a:lnTo>
                <a:lnTo>
                  <a:pt x="6066245" y="964691"/>
                </a:lnTo>
                <a:lnTo>
                  <a:pt x="6060638" y="1011059"/>
                </a:lnTo>
                <a:lnTo>
                  <a:pt x="6044710" y="1053365"/>
                </a:lnTo>
                <a:lnTo>
                  <a:pt x="6019801" y="1090267"/>
                </a:lnTo>
                <a:lnTo>
                  <a:pt x="5987254" y="1120424"/>
                </a:lnTo>
                <a:lnTo>
                  <a:pt x="5948407" y="1142494"/>
                </a:lnTo>
                <a:lnTo>
                  <a:pt x="5904602" y="1155134"/>
                </a:lnTo>
                <a:lnTo>
                  <a:pt x="5873306" y="1157660"/>
                </a:lnTo>
                <a:lnTo>
                  <a:pt x="192953" y="1157660"/>
                </a:lnTo>
                <a:lnTo>
                  <a:pt x="146586" y="1152051"/>
                </a:lnTo>
                <a:lnTo>
                  <a:pt x="104282" y="1136119"/>
                </a:lnTo>
                <a:lnTo>
                  <a:pt x="67383" y="1111204"/>
                </a:lnTo>
                <a:lnTo>
                  <a:pt x="37230" y="1078650"/>
                </a:lnTo>
                <a:lnTo>
                  <a:pt x="15163" y="1039797"/>
                </a:lnTo>
                <a:lnTo>
                  <a:pt x="2525" y="995988"/>
                </a:lnTo>
                <a:lnTo>
                  <a:pt x="0" y="964691"/>
                </a:lnTo>
                <a:lnTo>
                  <a:pt x="0" y="192938"/>
                </a:lnTo>
                <a:close/>
              </a:path>
            </a:pathLst>
          </a:custGeom>
          <a:ln w="12693">
            <a:solidFill>
              <a:srgbClr val="4171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38860" y="1023978"/>
            <a:ext cx="5311140" cy="873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will</a:t>
            </a:r>
            <a:endParaRPr sz="1100">
              <a:latin typeface="Calibri"/>
              <a:cs typeface="Calibri"/>
            </a:endParaRPr>
          </a:p>
          <a:p>
            <a:pPr marL="469900" marR="5080" indent="-228600">
              <a:lnSpc>
                <a:spcPct val="103600"/>
              </a:lnSpc>
              <a:spcBef>
                <a:spcPts val="25"/>
              </a:spcBef>
              <a:buFont typeface="Symbol"/>
              <a:buChar char=""/>
              <a:tabLst>
                <a:tab pos="470534" algn="l"/>
              </a:tabLst>
            </a:pPr>
            <a:r>
              <a:rPr sz="1100" spc="-5" dirty="0">
                <a:latin typeface="Calibri"/>
                <a:cs typeface="Calibri"/>
              </a:rPr>
              <a:t>rea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tw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text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employee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loo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job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employer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loo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employees</a:t>
            </a:r>
            <a:endParaRPr sz="11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470534" algn="l"/>
              </a:tabLst>
            </a:pPr>
            <a:r>
              <a:rPr sz="1100" spc="-5" dirty="0">
                <a:latin typeface="Calibri"/>
                <a:cs typeface="Calibri"/>
              </a:rPr>
              <a:t>lear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vocabular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phrase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relate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hun</a:t>
            </a:r>
            <a:r>
              <a:rPr sz="1100" dirty="0"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95"/>
              </a:spcBef>
              <a:buFont typeface="Symbol"/>
              <a:buChar char=""/>
              <a:tabLst>
                <a:tab pos="470534" algn="l"/>
              </a:tabLst>
            </a:pPr>
            <a:r>
              <a:rPr sz="1100" spc="-5" dirty="0">
                <a:latin typeface="Calibri"/>
                <a:cs typeface="Calibri"/>
              </a:rPr>
              <a:t>fin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reference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writin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CV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cove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letter</a:t>
            </a:r>
            <a:r>
              <a:rPr sz="1100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729167" y="3409805"/>
            <a:ext cx="347980" cy="0"/>
          </a:xfrm>
          <a:custGeom>
            <a:avLst/>
            <a:gdLst/>
            <a:ahLst/>
            <a:cxnLst/>
            <a:rect l="l" t="t" r="r" b="b"/>
            <a:pathLst>
              <a:path w="347980">
                <a:moveTo>
                  <a:pt x="0" y="0"/>
                </a:moveTo>
                <a:lnTo>
                  <a:pt x="347856" y="0"/>
                </a:lnTo>
              </a:path>
            </a:pathLst>
          </a:custGeom>
          <a:ln w="91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29296" y="4092331"/>
            <a:ext cx="347980" cy="0"/>
          </a:xfrm>
          <a:custGeom>
            <a:avLst/>
            <a:gdLst/>
            <a:ahLst/>
            <a:cxnLst/>
            <a:rect l="l" t="t" r="r" b="b"/>
            <a:pathLst>
              <a:path w="347980">
                <a:moveTo>
                  <a:pt x="0" y="0"/>
                </a:moveTo>
                <a:lnTo>
                  <a:pt x="347856" y="0"/>
                </a:lnTo>
              </a:path>
            </a:pathLst>
          </a:custGeom>
          <a:ln w="91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6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324" y="911205"/>
            <a:ext cx="5786120" cy="3503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Structur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/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Outlining</a:t>
            </a:r>
            <a:endParaRPr sz="1100">
              <a:latin typeface="Calibri"/>
              <a:cs typeface="Calibri"/>
            </a:endParaRPr>
          </a:p>
          <a:p>
            <a:pPr marL="283210" indent="-227965">
              <a:lnSpc>
                <a:spcPct val="100000"/>
              </a:lnSpc>
              <a:spcBef>
                <a:spcPts val="380"/>
              </a:spcBef>
              <a:buFont typeface="Symbol"/>
              <a:buChar char=""/>
              <a:tabLst>
                <a:tab pos="283845" algn="l"/>
              </a:tabLst>
            </a:pPr>
            <a:r>
              <a:rPr sz="1100" spc="-5" dirty="0">
                <a:latin typeface="Calibri"/>
                <a:cs typeface="Calibri"/>
              </a:rPr>
              <a:t>I’v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divide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tal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(three</a:t>
            </a:r>
            <a:r>
              <a:rPr sz="1100" dirty="0">
                <a:latin typeface="Calibri"/>
                <a:cs typeface="Calibri"/>
              </a:rPr>
              <a:t>)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parts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283210" indent="-227965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283845" algn="l"/>
              </a:tabLst>
            </a:pPr>
            <a:r>
              <a:rPr sz="1100" spc="-5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tal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(three</a:t>
            </a:r>
            <a:r>
              <a:rPr sz="1100" dirty="0">
                <a:latin typeface="Calibri"/>
                <a:cs typeface="Calibri"/>
              </a:rPr>
              <a:t>)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parts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283210" indent="-227965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283845" algn="l"/>
              </a:tabLst>
            </a:pP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presentat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toda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divide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thre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parts.</a:t>
            </a:r>
            <a:endParaRPr sz="1100">
              <a:latin typeface="Calibri"/>
              <a:cs typeface="Calibri"/>
            </a:endParaRPr>
          </a:p>
          <a:p>
            <a:pPr marL="283210" indent="-227965">
              <a:lnSpc>
                <a:spcPct val="100000"/>
              </a:lnSpc>
              <a:spcBef>
                <a:spcPts val="95"/>
              </a:spcBef>
              <a:buFont typeface="Symbol"/>
              <a:buChar char=""/>
              <a:tabLst>
                <a:tab pos="283845" algn="l"/>
              </a:tabLst>
            </a:pPr>
            <a:r>
              <a:rPr sz="1100" spc="-5" dirty="0">
                <a:latin typeface="Calibri"/>
                <a:cs typeface="Calibri"/>
              </a:rPr>
              <a:t>First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I’l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tal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/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we'l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loo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at..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firs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part…</a:t>
            </a:r>
            <a:endParaRPr sz="1100">
              <a:latin typeface="Calibri"/>
              <a:cs typeface="Calibri"/>
            </a:endParaRPr>
          </a:p>
          <a:p>
            <a:pPr marL="283210" marR="5080" indent="-227965">
              <a:lnSpc>
                <a:spcPct val="103600"/>
              </a:lnSpc>
              <a:spcBef>
                <a:spcPts val="25"/>
              </a:spcBef>
              <a:buFont typeface="Symbol"/>
              <a:buChar char=""/>
              <a:tabLst>
                <a:tab pos="283845" algn="l"/>
              </a:tabLst>
            </a:pPr>
            <a:r>
              <a:rPr sz="1100" spc="-5" dirty="0">
                <a:latin typeface="Calibri"/>
                <a:cs typeface="Calibri"/>
              </a:rPr>
              <a:t>Secondly..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Followin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I’ll..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secon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part</a:t>
            </a:r>
            <a:r>
              <a:rPr sz="1100" dirty="0">
                <a:latin typeface="Calibri"/>
                <a:cs typeface="Calibri"/>
              </a:rPr>
              <a:t>…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we’l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</a:t>
            </a:r>
            <a:r>
              <a:rPr sz="1100" dirty="0">
                <a:latin typeface="Calibri"/>
                <a:cs typeface="Calibri"/>
              </a:rPr>
              <a:t>…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nex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stag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..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283210" indent="-227965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283845" algn="l"/>
              </a:tabLst>
            </a:pPr>
            <a:r>
              <a:rPr sz="1100" spc="-5" dirty="0">
                <a:latin typeface="Calibri"/>
                <a:cs typeface="Calibri"/>
              </a:rPr>
              <a:t>Finally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I’ll</a:t>
            </a:r>
            <a:r>
              <a:rPr sz="1100" dirty="0">
                <a:latin typeface="Calibri"/>
                <a:cs typeface="Calibri"/>
              </a:rPr>
              <a:t>…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focu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</a:t>
            </a:r>
            <a:r>
              <a:rPr sz="1100" dirty="0">
                <a:latin typeface="Calibri"/>
                <a:cs typeface="Calibri"/>
              </a:rPr>
              <a:t>…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finis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up</a:t>
            </a:r>
            <a:r>
              <a:rPr sz="1100" dirty="0">
                <a:latin typeface="Calibri"/>
                <a:cs typeface="Calibri"/>
              </a:rPr>
              <a:t>/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I’</a:t>
            </a:r>
            <a:r>
              <a:rPr sz="1100" dirty="0">
                <a:latin typeface="Calibri"/>
                <a:cs typeface="Calibri"/>
              </a:rPr>
              <a:t>ll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with</a:t>
            </a:r>
            <a:r>
              <a:rPr sz="1100" dirty="0">
                <a:latin typeface="Calibri"/>
                <a:cs typeface="Calibri"/>
              </a:rPr>
              <a:t>/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las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stag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</a:t>
            </a:r>
            <a:r>
              <a:rPr sz="1100" dirty="0">
                <a:latin typeface="Calibri"/>
                <a:cs typeface="Calibri"/>
              </a:rPr>
              <a:t>…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"/>
              </a:spcBef>
              <a:buFont typeface="Symbol"/>
              <a:buChar char=""/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Length</a:t>
            </a:r>
            <a:endParaRPr sz="1100">
              <a:latin typeface="Calibri"/>
              <a:cs typeface="Calibri"/>
            </a:endParaRPr>
          </a:p>
          <a:p>
            <a:pPr marL="283210" indent="-227965">
              <a:lnSpc>
                <a:spcPct val="100000"/>
              </a:lnSpc>
              <a:spcBef>
                <a:spcPts val="360"/>
              </a:spcBef>
              <a:buFont typeface="Symbol"/>
              <a:buChar char=""/>
              <a:tabLst>
                <a:tab pos="283845" algn="l"/>
              </a:tabLst>
            </a:pPr>
            <a:r>
              <a:rPr sz="1100" spc="-5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tal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minutes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283210" marR="415290" indent="-227965">
              <a:lnSpc>
                <a:spcPct val="101800"/>
              </a:lnSpc>
              <a:spcBef>
                <a:spcPts val="70"/>
              </a:spcBef>
              <a:buFont typeface="Symbol"/>
              <a:buChar char=""/>
              <a:tabLst>
                <a:tab pos="283845" algn="l"/>
              </a:tabLst>
            </a:pP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presentat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tw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hours</a:t>
            </a:r>
            <a:r>
              <a:rPr sz="1100" dirty="0">
                <a:latin typeface="Calibri"/>
                <a:cs typeface="Calibri"/>
              </a:rPr>
              <a:t>…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there’l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twent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5" dirty="0">
                <a:latin typeface="Calibri"/>
                <a:cs typeface="Calibri"/>
              </a:rPr>
              <a:t>-minut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brea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middle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We’l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sto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lunc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1</a:t>
            </a:r>
            <a:r>
              <a:rPr sz="1100" dirty="0">
                <a:latin typeface="Calibri"/>
                <a:cs typeface="Calibri"/>
              </a:rPr>
              <a:t>2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o’clock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"/>
              </a:spcBef>
              <a:buFont typeface="Symbol"/>
              <a:buChar char=""/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Polic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question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/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discussio</a:t>
            </a:r>
            <a:r>
              <a:rPr sz="1100" b="1" dirty="0">
                <a:latin typeface="Calibri"/>
                <a:cs typeface="Calibri"/>
              </a:rPr>
              <a:t>n</a:t>
            </a:r>
            <a:endParaRPr sz="1100">
              <a:latin typeface="Calibri"/>
              <a:cs typeface="Calibri"/>
            </a:endParaRPr>
          </a:p>
          <a:p>
            <a:pPr marL="283210" indent="-227965">
              <a:lnSpc>
                <a:spcPct val="100000"/>
              </a:lnSpc>
              <a:spcBef>
                <a:spcPts val="380"/>
              </a:spcBef>
              <a:buFont typeface="Symbol"/>
              <a:buChar char=""/>
              <a:tabLst>
                <a:tab pos="283845" algn="l"/>
              </a:tabLst>
            </a:pPr>
            <a:r>
              <a:rPr sz="1100" spc="-5" dirty="0">
                <a:latin typeface="Calibri"/>
                <a:cs typeface="Calibri"/>
              </a:rPr>
              <a:t>Pleas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don'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hesitat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interrup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questions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283210" indent="-227965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283845" algn="l"/>
              </a:tabLst>
            </a:pPr>
            <a:r>
              <a:rPr sz="1100" spc="-5" dirty="0">
                <a:latin typeface="Calibri"/>
                <a:cs typeface="Calibri"/>
              </a:rPr>
              <a:t>Afte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talk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there’l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discussio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questions.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D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MAKIN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US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VISUALS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317" y="7312121"/>
            <a:ext cx="5671820" cy="2274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800"/>
              </a:lnSpc>
            </a:pP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You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visua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l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presentat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i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n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shoul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d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emphasiz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mos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importan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t</a:t>
            </a:r>
            <a:r>
              <a:rPr sz="1100" spc="-2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point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d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idea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f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you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oral</a:t>
            </a:r>
            <a:r>
              <a:rPr sz="1100" spc="-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presentat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i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on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.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Us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visual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o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reinforce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,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clarify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,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illustrat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highligh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individua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l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points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.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Visual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are</a:t>
            </a:r>
            <a:r>
              <a:rPr sz="1100" spc="-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illustrating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,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no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repeating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,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you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presentation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.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Thei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purpos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o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ad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d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interes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d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emphasis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,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no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compet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wit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h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wha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u</a:t>
            </a:r>
            <a:r>
              <a:rPr sz="1100" spc="-3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ar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saying.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solidFill>
                  <a:srgbClr val="262626"/>
                </a:solidFill>
                <a:latin typeface="Calibri"/>
                <a:cs typeface="Calibri"/>
              </a:rPr>
              <a:t>Som</a:t>
            </a:r>
            <a:r>
              <a:rPr sz="1100" b="1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100" b="1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262626"/>
                </a:solidFill>
                <a:latin typeface="Calibri"/>
                <a:cs typeface="Calibri"/>
              </a:rPr>
              <a:t>ke</a:t>
            </a:r>
            <a:r>
              <a:rPr sz="1100" b="1" dirty="0">
                <a:solidFill>
                  <a:srgbClr val="262626"/>
                </a:solidFill>
                <a:latin typeface="Calibri"/>
                <a:cs typeface="Calibri"/>
              </a:rPr>
              <a:t>y</a:t>
            </a:r>
            <a:r>
              <a:rPr sz="1100" b="1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262626"/>
                </a:solidFill>
                <a:latin typeface="Calibri"/>
                <a:cs typeface="Calibri"/>
              </a:rPr>
              <a:t>point</a:t>
            </a:r>
            <a:r>
              <a:rPr sz="1100" b="1" dirty="0">
                <a:solidFill>
                  <a:srgbClr val="262626"/>
                </a:solidFill>
                <a:latin typeface="Calibri"/>
                <a:cs typeface="Calibri"/>
              </a:rPr>
              <a:t>s</a:t>
            </a:r>
            <a:r>
              <a:rPr sz="1100" b="1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262626"/>
                </a:solidFill>
                <a:latin typeface="Calibri"/>
                <a:cs typeface="Calibri"/>
              </a:rPr>
              <a:t>t</a:t>
            </a:r>
            <a:r>
              <a:rPr sz="1100" b="1" dirty="0">
                <a:solidFill>
                  <a:srgbClr val="262626"/>
                </a:solidFill>
                <a:latin typeface="Calibri"/>
                <a:cs typeface="Calibri"/>
              </a:rPr>
              <a:t>o</a:t>
            </a:r>
            <a:r>
              <a:rPr sz="1100" b="1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262626"/>
                </a:solidFill>
                <a:latin typeface="Calibri"/>
                <a:cs typeface="Calibri"/>
              </a:rPr>
              <a:t>remembe</a:t>
            </a:r>
            <a:r>
              <a:rPr sz="1100" b="1" dirty="0">
                <a:solidFill>
                  <a:srgbClr val="262626"/>
                </a:solidFill>
                <a:latin typeface="Calibri"/>
                <a:cs typeface="Calibri"/>
              </a:rPr>
              <a:t>r</a:t>
            </a:r>
            <a:r>
              <a:rPr sz="1100" b="1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262626"/>
                </a:solidFill>
                <a:latin typeface="Calibri"/>
                <a:cs typeface="Calibri"/>
              </a:rPr>
              <a:t>whe</a:t>
            </a:r>
            <a:r>
              <a:rPr sz="1100" b="1" dirty="0">
                <a:solidFill>
                  <a:srgbClr val="262626"/>
                </a:solidFill>
                <a:latin typeface="Calibri"/>
                <a:cs typeface="Calibri"/>
              </a:rPr>
              <a:t>n</a:t>
            </a:r>
            <a:r>
              <a:rPr sz="1100" b="1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262626"/>
                </a:solidFill>
                <a:latin typeface="Calibri"/>
                <a:cs typeface="Calibri"/>
              </a:rPr>
              <a:t>preparin</a:t>
            </a:r>
            <a:r>
              <a:rPr sz="1100" b="1" dirty="0">
                <a:solidFill>
                  <a:srgbClr val="262626"/>
                </a:solidFill>
                <a:latin typeface="Calibri"/>
                <a:cs typeface="Calibri"/>
              </a:rPr>
              <a:t>g</a:t>
            </a:r>
            <a:r>
              <a:rPr sz="1100" b="1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262626"/>
                </a:solidFill>
                <a:latin typeface="Calibri"/>
                <a:cs typeface="Calibri"/>
              </a:rPr>
              <a:t>you</a:t>
            </a:r>
            <a:r>
              <a:rPr sz="1100" b="1" dirty="0">
                <a:solidFill>
                  <a:srgbClr val="262626"/>
                </a:solidFill>
                <a:latin typeface="Calibri"/>
                <a:cs typeface="Calibri"/>
              </a:rPr>
              <a:t>r</a:t>
            </a:r>
            <a:r>
              <a:rPr sz="1100" b="1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262626"/>
                </a:solidFill>
                <a:latin typeface="Calibri"/>
                <a:cs typeface="Calibri"/>
              </a:rPr>
              <a:t>visuals</a:t>
            </a:r>
            <a:r>
              <a:rPr sz="1100" b="1" dirty="0">
                <a:solidFill>
                  <a:srgbClr val="262626"/>
                </a:solidFill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Times New Roman"/>
              <a:cs typeface="Times New Roman"/>
            </a:endParaRPr>
          </a:p>
          <a:p>
            <a:pPr marL="469265" indent="-228600">
              <a:lnSpc>
                <a:spcPct val="100000"/>
              </a:lnSpc>
              <a:buClr>
                <a:srgbClr val="262626"/>
              </a:buClr>
              <a:buFont typeface="Symbol"/>
              <a:buChar char=""/>
              <a:tabLst>
                <a:tab pos="469900" algn="l"/>
              </a:tabLst>
            </a:pP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Simplicit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y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a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ke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y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o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gainin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g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you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audience’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attentio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n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d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retainin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g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thei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interest.</a:t>
            </a:r>
            <a:endParaRPr sz="1100">
              <a:latin typeface="Calibri"/>
              <a:cs typeface="Calibri"/>
            </a:endParaRPr>
          </a:p>
          <a:p>
            <a:pPr marL="469265" marR="512445" indent="-228600">
              <a:lnSpc>
                <a:spcPct val="132700"/>
              </a:lnSpc>
              <a:spcBef>
                <a:spcPts val="45"/>
              </a:spcBef>
              <a:buClr>
                <a:srgbClr val="262626"/>
              </a:buClr>
              <a:buFont typeface="Symbol"/>
              <a:buChar char=""/>
              <a:tabLst>
                <a:tab pos="469900" algn="l"/>
              </a:tabLst>
            </a:pP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Focu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n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on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ide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a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a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time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.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o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includ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thre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fou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idea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n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a</a:t>
            </a:r>
            <a:r>
              <a:rPr sz="1100" spc="-4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singl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visua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l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usuall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y</a:t>
            </a:r>
            <a:r>
              <a:rPr sz="110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detract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fro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m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you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presentatio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n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d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ap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o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confus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you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audience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469265" indent="-228600">
              <a:lnSpc>
                <a:spcPct val="100000"/>
              </a:lnSpc>
              <a:spcBef>
                <a:spcPts val="480"/>
              </a:spcBef>
              <a:buClr>
                <a:srgbClr val="262626"/>
              </a:buClr>
              <a:buFont typeface="Symbol"/>
              <a:buChar char=""/>
              <a:tabLst>
                <a:tab pos="469900" algn="l"/>
              </a:tabLst>
            </a:pP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o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no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repea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tex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f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you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presentatio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n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wor</a:t>
            </a:r>
            <a:r>
              <a:rPr sz="1100" spc="-10" dirty="0">
                <a:solidFill>
                  <a:srgbClr val="262626"/>
                </a:solidFill>
                <a:latin typeface="Calibri"/>
                <a:cs typeface="Calibri"/>
              </a:rPr>
              <a:t>d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-for-wor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d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n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visual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469265" indent="-228600">
              <a:lnSpc>
                <a:spcPct val="100000"/>
              </a:lnSpc>
              <a:spcBef>
                <a:spcPts val="480"/>
              </a:spcBef>
              <a:buClr>
                <a:srgbClr val="262626"/>
              </a:buClr>
              <a:buFont typeface="Symbol"/>
              <a:buChar char=""/>
              <a:tabLst>
                <a:tab pos="469900" algn="l"/>
              </a:tabLst>
            </a:pP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Kee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p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statement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simpl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d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o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point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,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usin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g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ke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y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word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d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phrases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12584" y="4598933"/>
            <a:ext cx="3810000" cy="23215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69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70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885674" y="911599"/>
            <a:ext cx="5258435" cy="3542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0534" marR="5080" indent="-228600">
              <a:lnSpc>
                <a:spcPct val="132700"/>
              </a:lnSpc>
              <a:buClr>
                <a:srgbClr val="262626"/>
              </a:buClr>
              <a:buFont typeface="Symbol"/>
              <a:buChar char=""/>
              <a:tabLst>
                <a:tab pos="471170" algn="l"/>
              </a:tabLst>
            </a:pP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Us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onl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y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essentia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l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informatio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n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whic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h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support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you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statements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;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fo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example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,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o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no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pro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j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ec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al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l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statistic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u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ar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using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.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Pic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k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onl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y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ke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y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on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s.</a:t>
            </a:r>
            <a:endParaRPr sz="1100">
              <a:latin typeface="Calibri"/>
              <a:cs typeface="Calibri"/>
            </a:endParaRPr>
          </a:p>
          <a:p>
            <a:pPr marL="469900" indent="-227965">
              <a:lnSpc>
                <a:spcPct val="100000"/>
              </a:lnSpc>
              <a:spcBef>
                <a:spcPts val="480"/>
              </a:spcBef>
              <a:buClr>
                <a:srgbClr val="262626"/>
              </a:buClr>
              <a:buFont typeface="Symbol"/>
              <a:buChar char=""/>
              <a:tabLst>
                <a:tab pos="470534" algn="l"/>
              </a:tabLst>
            </a:pP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Experimen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wit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h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a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variet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y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f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layout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o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determin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mos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effectiv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ones.</a:t>
            </a:r>
            <a:endParaRPr sz="11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480"/>
              </a:spcBef>
              <a:buClr>
                <a:srgbClr val="262626"/>
              </a:buClr>
              <a:buFont typeface="Symbol"/>
              <a:buChar char=""/>
              <a:tabLst>
                <a:tab pos="470534" algn="l"/>
              </a:tabLst>
            </a:pPr>
            <a:r>
              <a:rPr sz="1100" b="1" spc="-5" dirty="0">
                <a:solidFill>
                  <a:srgbClr val="333333"/>
                </a:solidFill>
                <a:latin typeface="Calibri"/>
                <a:cs typeface="Calibri"/>
              </a:rPr>
              <a:t>Font</a:t>
            </a:r>
            <a:r>
              <a:rPr sz="1100" b="1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b="1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3333"/>
                </a:solidFill>
                <a:latin typeface="Calibri"/>
                <a:cs typeface="Calibri"/>
              </a:rPr>
              <a:t>shoul</a:t>
            </a:r>
            <a:r>
              <a:rPr sz="1100" b="1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b="1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100" b="1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b="1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3333"/>
                </a:solidFill>
                <a:latin typeface="Calibri"/>
                <a:cs typeface="Calibri"/>
              </a:rPr>
              <a:t>clea</a:t>
            </a:r>
            <a:r>
              <a:rPr sz="1100" b="1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b="1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3333"/>
                </a:solidFill>
                <a:latin typeface="Calibri"/>
                <a:cs typeface="Calibri"/>
              </a:rPr>
              <a:t>an</a:t>
            </a:r>
            <a:r>
              <a:rPr sz="1100" b="1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b="1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3333"/>
                </a:solidFill>
                <a:latin typeface="Calibri"/>
                <a:cs typeface="Calibri"/>
              </a:rPr>
              <a:t>eas</a:t>
            </a:r>
            <a:r>
              <a:rPr sz="1100" b="1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100" b="1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b="1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b="1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3333"/>
                </a:solidFill>
                <a:latin typeface="Calibri"/>
                <a:cs typeface="Calibri"/>
              </a:rPr>
              <a:t>rea</a:t>
            </a:r>
            <a:r>
              <a:rPr sz="1100" b="1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Decorativ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font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no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recommended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95"/>
              </a:spcBef>
              <a:buClr>
                <a:srgbClr val="262626"/>
              </a:buClr>
              <a:buFont typeface="Symbol"/>
              <a:buChar char=""/>
              <a:tabLst>
                <a:tab pos="470534" algn="l"/>
              </a:tabLst>
            </a:pPr>
            <a:r>
              <a:rPr sz="1100" b="1" spc="-5" dirty="0">
                <a:solidFill>
                  <a:srgbClr val="333333"/>
                </a:solidFill>
                <a:latin typeface="Calibri"/>
                <a:cs typeface="Calibri"/>
              </a:rPr>
              <a:t>Colore</a:t>
            </a:r>
            <a:r>
              <a:rPr sz="1100" b="1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b="1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3333"/>
                </a:solidFill>
                <a:latin typeface="Calibri"/>
                <a:cs typeface="Calibri"/>
              </a:rPr>
              <a:t>font</a:t>
            </a:r>
            <a:r>
              <a:rPr sz="1100" b="1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b="1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3333"/>
                </a:solidFill>
                <a:latin typeface="Calibri"/>
                <a:cs typeface="Calibri"/>
              </a:rPr>
              <a:t>shoul</a:t>
            </a:r>
            <a:r>
              <a:rPr sz="1100" b="1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b="1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3333"/>
                </a:solidFill>
                <a:latin typeface="Calibri"/>
                <a:cs typeface="Calibri"/>
              </a:rPr>
              <a:t>hav</a:t>
            </a:r>
            <a:r>
              <a:rPr sz="1100" b="1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b="1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100" b="1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3333"/>
                </a:solidFill>
                <a:latin typeface="Calibri"/>
                <a:cs typeface="Calibri"/>
              </a:rPr>
              <a:t>dar</a:t>
            </a:r>
            <a:r>
              <a:rPr sz="1100" b="1" dirty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100" b="1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3333"/>
                </a:solidFill>
                <a:latin typeface="Calibri"/>
                <a:cs typeface="Calibri"/>
              </a:rPr>
              <a:t>backgroun</a:t>
            </a:r>
            <a:r>
              <a:rPr sz="1100" b="1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b="1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(dar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blu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best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)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wit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primar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title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430"/>
              </a:spcBef>
            </a:pP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eithe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yello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w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whit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secondar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title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remainin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color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469900" marR="81915" indent="-228600">
              <a:lnSpc>
                <a:spcPct val="132700"/>
              </a:lnSpc>
              <a:spcBef>
                <a:spcPts val="45"/>
              </a:spcBef>
              <a:buClr>
                <a:srgbClr val="262626"/>
              </a:buClr>
              <a:buFont typeface="Symbol"/>
              <a:buChar char=""/>
              <a:tabLst>
                <a:tab pos="470534" algn="l"/>
              </a:tabLst>
            </a:pP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Conside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audienc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size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.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Visual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mus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b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prepare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d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properl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y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s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o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tha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the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y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ar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clea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to</a:t>
            </a:r>
            <a:r>
              <a:rPr sz="1100" spc="-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eve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n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thos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bac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k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f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a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larg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room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469900" marR="113664" indent="-228600">
              <a:lnSpc>
                <a:spcPct val="134600"/>
              </a:lnSpc>
              <a:buClr>
                <a:srgbClr val="262626"/>
              </a:buClr>
              <a:buFont typeface="Symbol"/>
              <a:buChar char=""/>
              <a:tabLst>
                <a:tab pos="470534" algn="l"/>
              </a:tabLst>
            </a:pP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Conside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handin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g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ou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copie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f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you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r</a:t>
            </a:r>
            <a:r>
              <a:rPr sz="1100" spc="-3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visua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l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presentat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i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on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.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B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sur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100" spc="-2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o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hav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sufficient</a:t>
            </a:r>
            <a:r>
              <a:rPr sz="1100" spc="-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quantit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y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availabl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fo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you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Calibri"/>
                <a:cs typeface="Calibri"/>
              </a:rPr>
              <a:t>audience</a:t>
            </a:r>
            <a:r>
              <a:rPr sz="1100" dirty="0">
                <a:solidFill>
                  <a:srgbClr val="262626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469900" marR="88265" indent="-228600">
              <a:lnSpc>
                <a:spcPct val="134600"/>
              </a:lnSpc>
              <a:buClr>
                <a:srgbClr val="262626"/>
              </a:buClr>
              <a:buFont typeface="Symbol"/>
              <a:buChar char=""/>
              <a:tabLst>
                <a:tab pos="470534" algn="l"/>
              </a:tabLst>
            </a:pPr>
            <a:r>
              <a:rPr sz="1100" b="1" spc="-5" dirty="0">
                <a:solidFill>
                  <a:srgbClr val="333333"/>
                </a:solidFill>
                <a:latin typeface="Calibri"/>
                <a:cs typeface="Calibri"/>
              </a:rPr>
              <a:t>Proofrea</a:t>
            </a:r>
            <a:r>
              <a:rPr sz="1100" b="1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b="1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3333"/>
                </a:solidFill>
                <a:latin typeface="Calibri"/>
                <a:cs typeface="Calibri"/>
              </a:rPr>
              <a:t>ver</a:t>
            </a:r>
            <a:r>
              <a:rPr sz="1100" b="1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100" b="1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3333"/>
                </a:solidFill>
                <a:latin typeface="Calibri"/>
                <a:cs typeface="Calibri"/>
              </a:rPr>
              <a:t>carefully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hav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someon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els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proo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additio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yourself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har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overloo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error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whe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magnifie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fron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audience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469900" marR="521334" indent="-228600">
              <a:lnSpc>
                <a:spcPct val="103600"/>
              </a:lnSpc>
              <a:spcBef>
                <a:spcPts val="405"/>
              </a:spcBef>
              <a:buClr>
                <a:srgbClr val="262626"/>
              </a:buClr>
              <a:buFont typeface="Symbol"/>
              <a:buChar char=""/>
              <a:tabLst>
                <a:tab pos="470534" algn="l"/>
              </a:tabLst>
            </a:pPr>
            <a:r>
              <a:rPr sz="1100" b="1" spc="-5" dirty="0">
                <a:solidFill>
                  <a:srgbClr val="333333"/>
                </a:solidFill>
                <a:latin typeface="Calibri"/>
                <a:cs typeface="Calibri"/>
              </a:rPr>
              <a:t>Tes</a:t>
            </a:r>
            <a:r>
              <a:rPr sz="1100" b="1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b="1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3333"/>
                </a:solidFill>
                <a:latin typeface="Calibri"/>
                <a:cs typeface="Calibri"/>
              </a:rPr>
              <a:t>you</a:t>
            </a:r>
            <a:r>
              <a:rPr sz="1100" b="1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b="1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3333"/>
                </a:solidFill>
                <a:latin typeface="Calibri"/>
                <a:cs typeface="Calibri"/>
              </a:rPr>
              <a:t>presentatio</a:t>
            </a:r>
            <a:r>
              <a:rPr sz="1100" b="1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b="1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3333"/>
                </a:solidFill>
                <a:latin typeface="Calibri"/>
                <a:cs typeface="Calibri"/>
              </a:rPr>
              <a:t>ahea</a:t>
            </a:r>
            <a:r>
              <a:rPr sz="1100" b="1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b="1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b="1" dirty="0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sz="1100" b="1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3333"/>
                </a:solidFill>
                <a:latin typeface="Calibri"/>
                <a:cs typeface="Calibri"/>
              </a:rPr>
              <a:t>time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Mak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sur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eas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rea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fro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appropriat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distance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everythin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prope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order.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Usefu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languag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fo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introducin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visua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aids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5060" y="4552362"/>
            <a:ext cx="1450340" cy="551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1100" spc="-5" dirty="0">
                <a:latin typeface="Calibri"/>
                <a:cs typeface="Calibri"/>
              </a:rPr>
              <a:t>I’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…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65"/>
              </a:spcBef>
              <a:buFont typeface="Arial"/>
              <a:buChar char="•"/>
              <a:tabLst>
                <a:tab pos="241300" algn="l"/>
              </a:tabLst>
            </a:pPr>
            <a:r>
              <a:rPr sz="1100" spc="-5" dirty="0">
                <a:latin typeface="Calibri"/>
                <a:cs typeface="Calibri"/>
              </a:rPr>
              <a:t>Tak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loo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this…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241300" algn="l"/>
                <a:tab pos="780415" algn="l"/>
              </a:tabLst>
            </a:pP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-5" dirty="0">
                <a:latin typeface="Calibri"/>
                <a:cs typeface="Calibri"/>
              </a:rPr>
              <a:t>(graph)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06867" y="4937613"/>
            <a:ext cx="435609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shows</a:t>
            </a:r>
            <a:r>
              <a:rPr sz="1100" dirty="0">
                <a:latin typeface="Calibri"/>
                <a:cs typeface="Calibri"/>
              </a:rPr>
              <a:t>/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5060" y="5126613"/>
            <a:ext cx="1927860" cy="927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represents…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241300" algn="l"/>
              </a:tabLst>
            </a:pPr>
            <a:r>
              <a:rPr sz="1100" spc="-5" dirty="0">
                <a:latin typeface="Calibri"/>
                <a:cs typeface="Calibri"/>
              </a:rPr>
              <a:t>Her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tren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</a:t>
            </a:r>
            <a:r>
              <a:rPr sz="1100" dirty="0">
                <a:latin typeface="Calibri"/>
                <a:cs typeface="Calibri"/>
              </a:rPr>
              <a:t>…</a:t>
            </a:r>
            <a:endParaRPr sz="1100">
              <a:latin typeface="Calibri"/>
              <a:cs typeface="Calibri"/>
            </a:endParaRPr>
          </a:p>
          <a:p>
            <a:pPr marL="241300" marR="5080" indent="-228600">
              <a:lnSpc>
                <a:spcPts val="1510"/>
              </a:lnSpc>
              <a:spcBef>
                <a:spcPts val="60"/>
              </a:spcBef>
              <a:buFont typeface="Arial"/>
              <a:buChar char="•"/>
              <a:tabLst>
                <a:tab pos="241300" algn="l"/>
              </a:tabLst>
            </a:pPr>
            <a:r>
              <a:rPr sz="1100" spc="-5" dirty="0">
                <a:latin typeface="Calibri"/>
                <a:cs typeface="Calibri"/>
              </a:rPr>
              <a:t>Ma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focu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attentio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…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85"/>
              </a:spcBef>
              <a:buFont typeface="Arial"/>
              <a:buChar char="•"/>
              <a:tabLst>
                <a:tab pos="241300" algn="l"/>
              </a:tabLst>
            </a:pP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notic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that…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12035" y="4552362"/>
            <a:ext cx="2337435" cy="1313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 marR="5080" indent="-90170">
              <a:lnSpc>
                <a:spcPct val="112700"/>
              </a:lnSpc>
              <a:buFont typeface="Arial"/>
              <a:buChar char="•"/>
              <a:tabLst>
                <a:tab pos="102870" algn="l"/>
              </a:tabLst>
            </a:pPr>
            <a:r>
              <a:rPr sz="1100" spc="-5" dirty="0">
                <a:latin typeface="Calibri"/>
                <a:cs typeface="Calibri"/>
              </a:rPr>
              <a:t>Pleas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direc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attentio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slide/chart/etc.</a:t>
            </a:r>
            <a:endParaRPr sz="1100">
              <a:latin typeface="Calibri"/>
              <a:cs typeface="Calibri"/>
            </a:endParaRPr>
          </a:p>
          <a:p>
            <a:pPr marL="102870" marR="6350" indent="-90170">
              <a:lnSpc>
                <a:spcPct val="112700"/>
              </a:lnSpc>
              <a:spcBef>
                <a:spcPts val="25"/>
              </a:spcBef>
              <a:buFont typeface="Arial"/>
              <a:buChar char="•"/>
              <a:tabLst>
                <a:tab pos="102870" algn="l"/>
              </a:tabLst>
            </a:pP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-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diagra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-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-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-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ba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-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char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-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which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shows…</a:t>
            </a:r>
            <a:endParaRPr sz="1100">
              <a:latin typeface="Calibri"/>
              <a:cs typeface="Calibri"/>
            </a:endParaRPr>
          </a:p>
          <a:p>
            <a:pPr marL="102870" indent="-90170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102870" algn="l"/>
              </a:tabLst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loo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slide,</a:t>
            </a:r>
            <a:r>
              <a:rPr sz="1100" dirty="0">
                <a:latin typeface="Calibri"/>
                <a:cs typeface="Calibri"/>
              </a:rPr>
              <a:t>…</a:t>
            </a:r>
            <a:endParaRPr sz="1100">
              <a:latin typeface="Calibri"/>
              <a:cs typeface="Calibri"/>
            </a:endParaRPr>
          </a:p>
          <a:p>
            <a:pPr marL="102870" indent="-90170">
              <a:lnSpc>
                <a:spcPct val="100000"/>
              </a:lnSpc>
              <a:spcBef>
                <a:spcPts val="165"/>
              </a:spcBef>
              <a:buFont typeface="Arial"/>
              <a:buChar char="•"/>
              <a:tabLst>
                <a:tab pos="102870" algn="l"/>
              </a:tabLst>
            </a:pPr>
            <a:r>
              <a:rPr sz="1100" spc="-5" dirty="0">
                <a:latin typeface="Calibri"/>
                <a:cs typeface="Calibri"/>
              </a:rPr>
              <a:t>I’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dra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attentio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to..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02870" indent="-90170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102870" algn="l"/>
              </a:tabLst>
            </a:pPr>
            <a:r>
              <a:rPr sz="1100" spc="-5" dirty="0">
                <a:latin typeface="Calibri"/>
                <a:cs typeface="Calibri"/>
              </a:rPr>
              <a:t>Thes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thre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bulle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point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represent…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432" y="5520576"/>
            <a:ext cx="5760720" cy="421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325" indent="-174625">
              <a:lnSpc>
                <a:spcPct val="100000"/>
              </a:lnSpc>
              <a:buFont typeface="Calibri"/>
              <a:buAutoNum type="alphaUcParenR" startAt="5"/>
              <a:tabLst>
                <a:tab pos="187960" algn="l"/>
              </a:tabLst>
            </a:pP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BOD</a:t>
            </a:r>
            <a:r>
              <a:rPr sz="1100" b="1" dirty="0">
                <a:latin typeface="Calibri"/>
                <a:cs typeface="Calibri"/>
              </a:rPr>
              <a:t>Y</a:t>
            </a:r>
            <a:endParaRPr sz="1100">
              <a:latin typeface="Calibri"/>
              <a:cs typeface="Calibri"/>
            </a:endParaRPr>
          </a:p>
          <a:p>
            <a:pPr marL="1562735">
              <a:lnSpc>
                <a:spcPct val="100000"/>
              </a:lnSpc>
              <a:spcBef>
                <a:spcPts val="600"/>
              </a:spcBef>
            </a:pPr>
            <a:r>
              <a:rPr sz="1100" b="1" i="1" spc="-5" dirty="0">
                <a:latin typeface="Calibri"/>
                <a:cs typeface="Calibri"/>
              </a:rPr>
              <a:t>“No</a:t>
            </a:r>
            <a:r>
              <a:rPr sz="1100" b="1" i="1" dirty="0">
                <a:latin typeface="Calibri"/>
                <a:cs typeface="Calibri"/>
              </a:rPr>
              <a:t>w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tel</a:t>
            </a:r>
            <a:r>
              <a:rPr sz="1100" b="1" i="1" dirty="0">
                <a:latin typeface="Calibri"/>
                <a:cs typeface="Calibri"/>
              </a:rPr>
              <a:t>l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m</a:t>
            </a:r>
            <a:r>
              <a:rPr sz="1100" b="1" i="1" dirty="0">
                <a:latin typeface="Calibri"/>
                <a:cs typeface="Calibri"/>
              </a:rPr>
              <a:t>e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(al</a:t>
            </a:r>
            <a:r>
              <a:rPr sz="1100" b="1" i="1" dirty="0">
                <a:latin typeface="Calibri"/>
                <a:cs typeface="Calibri"/>
              </a:rPr>
              <a:t>l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th</a:t>
            </a:r>
            <a:r>
              <a:rPr sz="1100" b="1" i="1" dirty="0">
                <a:latin typeface="Calibri"/>
                <a:cs typeface="Calibri"/>
              </a:rPr>
              <a:t>e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thing</a:t>
            </a:r>
            <a:r>
              <a:rPr sz="1100" b="1" i="1" dirty="0">
                <a:latin typeface="Calibri"/>
                <a:cs typeface="Calibri"/>
              </a:rPr>
              <a:t>s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yo</a:t>
            </a:r>
            <a:r>
              <a:rPr sz="1100" b="1" i="1" dirty="0">
                <a:latin typeface="Calibri"/>
                <a:cs typeface="Calibri"/>
              </a:rPr>
              <a:t>u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hav</a:t>
            </a:r>
            <a:r>
              <a:rPr sz="1100" b="1" i="1" dirty="0">
                <a:latin typeface="Calibri"/>
                <a:cs typeface="Calibri"/>
              </a:rPr>
              <a:t>e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t</a:t>
            </a:r>
            <a:r>
              <a:rPr sz="1100" b="1" i="1" dirty="0">
                <a:latin typeface="Calibri"/>
                <a:cs typeface="Calibri"/>
              </a:rPr>
              <a:t>o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tell).</a:t>
            </a:r>
            <a:r>
              <a:rPr sz="1100" b="1" i="1" dirty="0">
                <a:latin typeface="Calibri"/>
                <a:cs typeface="Calibri"/>
              </a:rPr>
              <a:t>”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262255">
              <a:lnSpc>
                <a:spcPct val="103600"/>
              </a:lnSpc>
            </a:pP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bod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presentat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promise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purpos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informatio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mad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introduction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organiz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body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buSzPct val="90909"/>
              <a:buFont typeface="Symbol"/>
              <a:buChar char=""/>
              <a:tabLst>
                <a:tab pos="470534" algn="l"/>
              </a:tabLst>
            </a:pPr>
            <a:r>
              <a:rPr sz="1100" spc="-5" dirty="0">
                <a:latin typeface="Calibri"/>
                <a:cs typeface="Calibri"/>
              </a:rPr>
              <a:t>chronologically,</a:t>
            </a:r>
            <a:endParaRPr sz="1100">
              <a:latin typeface="Calibri"/>
              <a:cs typeface="Calibri"/>
            </a:endParaRPr>
          </a:p>
          <a:p>
            <a:pPr marL="469900" lvl="1" indent="-228600">
              <a:lnSpc>
                <a:spcPct val="100000"/>
              </a:lnSpc>
              <a:spcBef>
                <a:spcPts val="25"/>
              </a:spcBef>
              <a:buSzPct val="90909"/>
              <a:buFont typeface="Symbol"/>
              <a:buChar char=""/>
              <a:tabLst>
                <a:tab pos="470534" algn="l"/>
              </a:tabLst>
            </a:pP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priority</a:t>
            </a:r>
            <a:r>
              <a:rPr sz="1100" dirty="0">
                <a:latin typeface="Calibri"/>
                <a:cs typeface="Calibri"/>
              </a:rPr>
              <a:t>,</a:t>
            </a:r>
            <a:endParaRPr sz="1100">
              <a:latin typeface="Calibri"/>
              <a:cs typeface="Calibri"/>
            </a:endParaRPr>
          </a:p>
          <a:p>
            <a:pPr marL="469900" lvl="1" indent="-228600">
              <a:lnSpc>
                <a:spcPct val="100000"/>
              </a:lnSpc>
              <a:spcBef>
                <a:spcPts val="25"/>
              </a:spcBef>
              <a:buSzPct val="90909"/>
              <a:buFont typeface="Symbol"/>
              <a:buChar char=""/>
              <a:tabLst>
                <a:tab pos="470534" algn="l"/>
              </a:tabLst>
            </a:pP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them</a:t>
            </a:r>
            <a:r>
              <a:rPr sz="1100" dirty="0"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ct val="101800"/>
              </a:lnSpc>
            </a:pP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bod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tal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mus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procee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logically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point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brough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concis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relevan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suppor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5" dirty="0">
                <a:latin typeface="Calibri"/>
                <a:cs typeface="Calibri"/>
              </a:rPr>
              <a:t>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evidence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statistic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example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verba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‘signposting</a:t>
            </a:r>
            <a:r>
              <a:rPr sz="1100" dirty="0">
                <a:latin typeface="Calibri"/>
                <a:cs typeface="Calibri"/>
              </a:rPr>
              <a:t>’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progres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throug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argumen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report.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142240">
              <a:lnSpc>
                <a:spcPct val="101800"/>
              </a:lnSpc>
            </a:pP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presen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eac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importan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ide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poin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severa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time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differen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ways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becaus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listening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audienc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need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severa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opportunitie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ful</a:t>
            </a:r>
            <a:r>
              <a:rPr sz="1100" spc="5" dirty="0">
                <a:latin typeface="Calibri"/>
                <a:cs typeface="Calibri"/>
              </a:rPr>
              <a:t>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absor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meaning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358140">
              <a:lnSpc>
                <a:spcPct val="101800"/>
              </a:lnSpc>
            </a:pP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clearl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link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betwee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idea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alway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signa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nex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poin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coming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somethin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part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cularl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important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why.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203835">
              <a:lnSpc>
                <a:spcPct val="101800"/>
              </a:lnSpc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don’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writte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assignment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hel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point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paragrap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topic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sentences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eac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whic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need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followe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supportin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sentence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conclusion.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1461" y="958088"/>
            <a:ext cx="4178929" cy="40782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71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72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886460" y="911205"/>
            <a:ext cx="273050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Usefu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languag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fo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bod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presentation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460" y="1270834"/>
            <a:ext cx="2681605" cy="876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3600"/>
              </a:lnSpc>
              <a:tabLst>
                <a:tab pos="833119" algn="l"/>
                <a:tab pos="1178560" algn="l"/>
                <a:tab pos="1562100" algn="l"/>
                <a:tab pos="2131060" algn="l"/>
                <a:tab pos="2402205" algn="l"/>
              </a:tabLst>
            </a:pPr>
            <a:r>
              <a:rPr sz="1100" b="1" spc="-5" dirty="0">
                <a:latin typeface="Calibri"/>
                <a:cs typeface="Calibri"/>
              </a:rPr>
              <a:t>Introducin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spc="-5" dirty="0">
                <a:latin typeface="Calibri"/>
                <a:cs typeface="Calibri"/>
              </a:rPr>
              <a:t>firs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spc="-5" dirty="0">
                <a:latin typeface="Calibri"/>
                <a:cs typeface="Calibri"/>
              </a:rPr>
              <a:t>sectio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spc="-5" dirty="0">
                <a:latin typeface="Calibri"/>
                <a:cs typeface="Calibri"/>
              </a:rPr>
              <a:t>you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presentation</a:t>
            </a:r>
            <a:endParaRPr sz="1100">
              <a:latin typeface="Calibri"/>
              <a:cs typeface="Calibri"/>
            </a:endParaRPr>
          </a:p>
          <a:p>
            <a:pPr marL="282575" indent="-227329">
              <a:lnSpc>
                <a:spcPct val="100000"/>
              </a:lnSpc>
              <a:spcBef>
                <a:spcPts val="360"/>
              </a:spcBef>
              <a:buFont typeface="Symbol"/>
              <a:buChar char=""/>
              <a:tabLst>
                <a:tab pos="283210" algn="l"/>
              </a:tabLst>
            </a:pPr>
            <a:r>
              <a:rPr sz="1100" spc="-5" dirty="0">
                <a:latin typeface="Calibri"/>
                <a:cs typeface="Calibri"/>
              </a:rPr>
              <a:t>I’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start/begi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by</a:t>
            </a:r>
            <a:r>
              <a:rPr sz="1100" dirty="0">
                <a:latin typeface="Calibri"/>
                <a:cs typeface="Calibri"/>
              </a:rPr>
              <a:t>…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Finishin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sectio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startin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ne</a:t>
            </a:r>
            <a:r>
              <a:rPr sz="1100" b="1" dirty="0">
                <a:latin typeface="Calibri"/>
                <a:cs typeface="Calibri"/>
              </a:rPr>
              <a:t>w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on</a:t>
            </a:r>
            <a:r>
              <a:rPr sz="1100" b="1" dirty="0"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9082" y="2191634"/>
            <a:ext cx="2606040" cy="1393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029" marR="141605" indent="-227329">
              <a:lnSpc>
                <a:spcPct val="101800"/>
              </a:lnSpc>
              <a:buFont typeface="Symbol"/>
              <a:buChar char=""/>
              <a:tabLst>
                <a:tab pos="240665" algn="l"/>
              </a:tabLst>
            </a:pPr>
            <a:r>
              <a:rPr sz="1100" spc="-5" dirty="0">
                <a:latin typeface="Calibri"/>
                <a:cs typeface="Calibri"/>
              </a:rPr>
              <a:t>Well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we’v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looke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at..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Now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I’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discuss…</a:t>
            </a:r>
            <a:endParaRPr sz="1100">
              <a:latin typeface="Calibri"/>
              <a:cs typeface="Calibri"/>
            </a:endParaRPr>
          </a:p>
          <a:p>
            <a:pPr marL="240029" marR="210820" indent="-227329">
              <a:lnSpc>
                <a:spcPct val="103600"/>
              </a:lnSpc>
              <a:spcBef>
                <a:spcPts val="25"/>
              </a:spcBef>
              <a:buFont typeface="Symbol"/>
              <a:buChar char=""/>
              <a:tabLst>
                <a:tab pos="240665" algn="l"/>
              </a:tabLst>
            </a:pPr>
            <a:r>
              <a:rPr sz="1100" spc="-5" dirty="0">
                <a:latin typeface="Calibri"/>
                <a:cs typeface="Calibri"/>
              </a:rPr>
              <a:t>Havin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discussed</a:t>
            </a:r>
            <a:r>
              <a:rPr sz="1100" dirty="0">
                <a:latin typeface="Calibri"/>
                <a:cs typeface="Calibri"/>
              </a:rPr>
              <a:t>…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I’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to…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240665" algn="l"/>
              </a:tabLst>
            </a:pPr>
            <a:r>
              <a:rPr sz="1100" spc="-5" dirty="0">
                <a:latin typeface="Calibri"/>
                <a:cs typeface="Calibri"/>
              </a:rPr>
              <a:t>Right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let’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secon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topic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240665" algn="l"/>
              </a:tabLst>
            </a:pPr>
            <a:r>
              <a:rPr sz="1100" spc="-5" dirty="0">
                <a:latin typeface="Calibri"/>
                <a:cs typeface="Calibri"/>
              </a:rPr>
              <a:t>Befor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movin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I’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jus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mention</a:t>
            </a:r>
            <a:endParaRPr sz="1100">
              <a:latin typeface="Calibri"/>
              <a:cs typeface="Calibri"/>
            </a:endParaRPr>
          </a:p>
          <a:p>
            <a:pPr marL="240029">
              <a:lnSpc>
                <a:spcPct val="100000"/>
              </a:lnSpc>
              <a:spcBef>
                <a:spcPts val="20"/>
              </a:spcBef>
            </a:pPr>
            <a:r>
              <a:rPr sz="1100" dirty="0">
                <a:latin typeface="Calibri"/>
                <a:cs typeface="Calibri"/>
              </a:rPr>
              <a:t>…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240665" algn="l"/>
              </a:tabLst>
            </a:pPr>
            <a:r>
              <a:rPr sz="1100" spc="-5" dirty="0">
                <a:latin typeface="Calibri"/>
                <a:cs typeface="Calibri"/>
              </a:rPr>
              <a:t>Okay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finall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I’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tur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</a:t>
            </a:r>
            <a:r>
              <a:rPr sz="1100" dirty="0">
                <a:latin typeface="Calibri"/>
                <a:cs typeface="Calibri"/>
              </a:rPr>
              <a:t>…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6323" y="3745647"/>
            <a:ext cx="1997075" cy="800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Expandin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elaborating</a:t>
            </a:r>
            <a:endParaRPr sz="1100">
              <a:latin typeface="Calibri"/>
              <a:cs typeface="Calibri"/>
            </a:endParaRPr>
          </a:p>
          <a:p>
            <a:pPr marL="283210" indent="-227965">
              <a:lnSpc>
                <a:spcPct val="100000"/>
              </a:lnSpc>
              <a:spcBef>
                <a:spcPts val="360"/>
              </a:spcBef>
              <a:buFont typeface="Symbol"/>
              <a:buChar char=""/>
              <a:tabLst>
                <a:tab pos="283845" algn="l"/>
              </a:tabLst>
            </a:pPr>
            <a:r>
              <a:rPr sz="1100" spc="-5" dirty="0">
                <a:latin typeface="Calibri"/>
                <a:cs typeface="Calibri"/>
              </a:rPr>
              <a:t>I’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expan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</a:t>
            </a:r>
            <a:r>
              <a:rPr sz="1100" dirty="0">
                <a:latin typeface="Calibri"/>
                <a:cs typeface="Calibri"/>
              </a:rPr>
              <a:t>…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100" b="1" spc="-5" dirty="0">
                <a:latin typeface="Calibri"/>
                <a:cs typeface="Calibri"/>
              </a:rPr>
              <a:t>Holdin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you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audience’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attention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34973" y="1158300"/>
            <a:ext cx="2132330" cy="351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buFont typeface="Symbol"/>
              <a:buChar char=""/>
              <a:tabLst>
                <a:tab pos="240665" algn="l"/>
              </a:tabLst>
            </a:pPr>
            <a:r>
              <a:rPr sz="1100" spc="-5" dirty="0">
                <a:latin typeface="Calibri"/>
                <a:cs typeface="Calibri"/>
              </a:rPr>
              <a:t>I’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elaborat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</a:t>
            </a:r>
            <a:r>
              <a:rPr sz="1100" dirty="0">
                <a:latin typeface="Calibri"/>
                <a:cs typeface="Calibri"/>
              </a:rPr>
              <a:t>…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95"/>
              </a:spcBef>
              <a:buFont typeface="Symbol"/>
              <a:buChar char=""/>
              <a:tabLst>
                <a:tab pos="240665" algn="l"/>
              </a:tabLst>
            </a:pPr>
            <a:r>
              <a:rPr sz="1100" spc="-5" dirty="0">
                <a:latin typeface="Calibri"/>
                <a:cs typeface="Calibri"/>
              </a:rPr>
              <a:t>Let’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conside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detail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92353" y="1666921"/>
            <a:ext cx="2680335" cy="336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800"/>
              </a:lnSpc>
            </a:pPr>
            <a:r>
              <a:rPr sz="1100" b="1" spc="-5" dirty="0">
                <a:latin typeface="Calibri"/>
                <a:cs typeface="Calibri"/>
              </a:rPr>
              <a:t>Talkin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2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abou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2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earlie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2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2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late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2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point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2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2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you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presentation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34978" y="2045259"/>
            <a:ext cx="2372995" cy="104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029" marR="211454" indent="-227329">
              <a:lnSpc>
                <a:spcPct val="103600"/>
              </a:lnSpc>
              <a:buFont typeface="Symbol"/>
              <a:buChar char=""/>
              <a:tabLst>
                <a:tab pos="240665" algn="l"/>
              </a:tabLst>
            </a:pP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elaborat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late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presentat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on.</a:t>
            </a:r>
            <a:endParaRPr sz="1100">
              <a:latin typeface="Calibri"/>
              <a:cs typeface="Calibri"/>
            </a:endParaRPr>
          </a:p>
          <a:p>
            <a:pPr marL="240029" marR="5080" indent="-227329">
              <a:lnSpc>
                <a:spcPct val="101800"/>
              </a:lnSpc>
              <a:spcBef>
                <a:spcPts val="45"/>
              </a:spcBef>
              <a:buFont typeface="Symbol"/>
              <a:buChar char=""/>
              <a:tabLst>
                <a:tab pos="240665" algn="l"/>
              </a:tabLst>
            </a:pPr>
            <a:r>
              <a:rPr sz="1100" spc="-5" dirty="0">
                <a:latin typeface="Calibri"/>
                <a:cs typeface="Calibri"/>
              </a:rPr>
              <a:t>I’l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provid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detaile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explanatio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late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presentation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240665" algn="l"/>
              </a:tabLst>
            </a:pP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repea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sai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earlier…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240665" algn="l"/>
              </a:tabLst>
            </a:pP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mentione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earlier</a:t>
            </a:r>
            <a:r>
              <a:rPr sz="1100" dirty="0">
                <a:latin typeface="Calibri"/>
                <a:cs typeface="Calibri"/>
              </a:rPr>
              <a:t>…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92358" y="3251835"/>
            <a:ext cx="255524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Recognizin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you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listeners</a:t>
            </a:r>
            <a:r>
              <a:rPr sz="1100" b="1" dirty="0">
                <a:latin typeface="Calibri"/>
                <a:cs typeface="Calibri"/>
              </a:rPr>
              <a:t>'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prio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knowledg</a:t>
            </a:r>
            <a:r>
              <a:rPr sz="1100" b="1" dirty="0"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34990" y="3459532"/>
            <a:ext cx="243776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buFont typeface="Symbol"/>
              <a:buChar char=""/>
              <a:tabLst>
                <a:tab pos="240665" algn="l"/>
              </a:tabLst>
            </a:pP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awar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of</a:t>
            </a:r>
            <a:r>
              <a:rPr sz="1100" dirty="0">
                <a:latin typeface="Calibri"/>
                <a:cs typeface="Calibri"/>
              </a:rPr>
              <a:t>…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95"/>
              </a:spcBef>
              <a:buFont typeface="Symbol"/>
              <a:buChar char=""/>
              <a:tabLst>
                <a:tab pos="240665" algn="l"/>
              </a:tabLst>
            </a:pP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know…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240665" algn="l"/>
              </a:tabLst>
            </a:pP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kno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man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familia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with...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6764" y="4626579"/>
            <a:ext cx="4157979" cy="848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0840" indent="-169545">
              <a:lnSpc>
                <a:spcPct val="100000"/>
              </a:lnSpc>
              <a:buFont typeface="Calibri"/>
              <a:buChar char="-"/>
              <a:tabLst>
                <a:tab pos="371475" algn="l"/>
              </a:tabLst>
            </a:pPr>
            <a:r>
              <a:rPr sz="1100" spc="-5" dirty="0">
                <a:latin typeface="Calibri"/>
                <a:cs typeface="Calibri"/>
              </a:rPr>
              <a:t>Relat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subjec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audience’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needs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469265" lvl="1" indent="-228600">
              <a:lnSpc>
                <a:spcPct val="100000"/>
              </a:lnSpc>
              <a:spcBef>
                <a:spcPts val="20"/>
              </a:spcBef>
              <a:buFont typeface="Times New Roman"/>
              <a:buChar char="-"/>
              <a:tabLst>
                <a:tab pos="469900" algn="l"/>
              </a:tabLst>
            </a:pPr>
            <a:r>
              <a:rPr sz="1100" spc="-5" dirty="0">
                <a:latin typeface="Calibri"/>
                <a:cs typeface="Calibri"/>
              </a:rPr>
              <a:t>Us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clear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vivi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language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469265" lvl="1" indent="-228600">
              <a:lnSpc>
                <a:spcPct val="100000"/>
              </a:lnSpc>
              <a:spcBef>
                <a:spcPts val="20"/>
              </a:spcBef>
              <a:buFont typeface="Times New Roman"/>
              <a:buChar char="-"/>
              <a:tabLst>
                <a:tab pos="469900" algn="l"/>
              </a:tabLst>
            </a:pPr>
            <a:r>
              <a:rPr sz="1100" spc="-5" dirty="0">
                <a:latin typeface="Calibri"/>
                <a:cs typeface="Calibri"/>
              </a:rPr>
              <a:t>Explai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relationshi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betwee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subjec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familia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ideas.</a:t>
            </a:r>
            <a:endParaRPr sz="1100">
              <a:latin typeface="Calibri"/>
              <a:cs typeface="Calibri"/>
            </a:endParaRPr>
          </a:p>
          <a:p>
            <a:pPr marL="469265" lvl="1" indent="-228600">
              <a:lnSpc>
                <a:spcPct val="100000"/>
              </a:lnSpc>
              <a:spcBef>
                <a:spcPts val="20"/>
              </a:spcBef>
              <a:buFont typeface="Times New Roman"/>
              <a:buChar char="-"/>
              <a:tabLst>
                <a:tab pos="469900" algn="l"/>
              </a:tabLst>
            </a:pPr>
            <a:r>
              <a:rPr sz="1100" spc="-5" dirty="0">
                <a:latin typeface="Calibri"/>
                <a:cs typeface="Calibri"/>
              </a:rPr>
              <a:t>Visua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aid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hel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clarif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point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stimulat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interes</a:t>
            </a:r>
            <a:r>
              <a:rPr sz="1100" dirty="0"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100" b="1" spc="-5" dirty="0">
                <a:latin typeface="Calibri"/>
                <a:cs typeface="Calibri"/>
              </a:rPr>
              <a:t>Deliver</a:t>
            </a:r>
            <a:r>
              <a:rPr sz="1100" b="1" dirty="0">
                <a:latin typeface="Calibri"/>
                <a:cs typeface="Calibri"/>
              </a:rPr>
              <a:t>y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67061" y="5574645"/>
            <a:ext cx="2501265" cy="928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770" indent="-179070">
              <a:lnSpc>
                <a:spcPct val="100000"/>
              </a:lnSpc>
              <a:buFont typeface="Courier New"/>
              <a:buChar char="o"/>
              <a:tabLst>
                <a:tab pos="192405" algn="l"/>
              </a:tabLst>
            </a:pPr>
            <a:r>
              <a:rPr sz="1100" b="1" i="1" spc="-80" dirty="0">
                <a:latin typeface="Calibri"/>
                <a:cs typeface="Calibri"/>
              </a:rPr>
              <a:t>Overcom</a:t>
            </a:r>
            <a:r>
              <a:rPr sz="1100" b="1" i="1" spc="-65" dirty="0">
                <a:latin typeface="Calibri"/>
                <a:cs typeface="Calibri"/>
              </a:rPr>
              <a:t>e</a:t>
            </a:r>
            <a:r>
              <a:rPr sz="1100" b="1" i="1" spc="-60" dirty="0">
                <a:latin typeface="Times New Roman"/>
                <a:cs typeface="Times New Roman"/>
              </a:rPr>
              <a:t> </a:t>
            </a:r>
            <a:r>
              <a:rPr sz="1100" b="1" i="1" spc="-75" dirty="0">
                <a:latin typeface="Calibri"/>
                <a:cs typeface="Calibri"/>
              </a:rPr>
              <a:t>anx</a:t>
            </a:r>
            <a:r>
              <a:rPr sz="1100" b="1" i="1" spc="-60" dirty="0">
                <a:latin typeface="Calibri"/>
                <a:cs typeface="Calibri"/>
              </a:rPr>
              <a:t>iety</a:t>
            </a:r>
            <a:endParaRPr sz="1100">
              <a:latin typeface="Calibri"/>
              <a:cs typeface="Calibri"/>
            </a:endParaRPr>
          </a:p>
          <a:p>
            <a:pPr marL="288925" lvl="1" indent="-228600">
              <a:lnSpc>
                <a:spcPct val="100000"/>
              </a:lnSpc>
              <a:spcBef>
                <a:spcPts val="190"/>
              </a:spcBef>
              <a:buFont typeface="Times New Roman"/>
              <a:buChar char="-"/>
              <a:tabLst>
                <a:tab pos="289560" algn="l"/>
              </a:tabLst>
            </a:pPr>
            <a:r>
              <a:rPr sz="1100" spc="-5" dirty="0">
                <a:latin typeface="Calibri"/>
                <a:cs typeface="Calibri"/>
              </a:rPr>
              <a:t>Prepar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materia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necessary.</a:t>
            </a:r>
            <a:endParaRPr sz="1100">
              <a:latin typeface="Calibri"/>
              <a:cs typeface="Calibri"/>
            </a:endParaRPr>
          </a:p>
          <a:p>
            <a:pPr marL="288925" lvl="1" indent="-228600">
              <a:lnSpc>
                <a:spcPct val="100000"/>
              </a:lnSpc>
              <a:spcBef>
                <a:spcPts val="165"/>
              </a:spcBef>
              <a:buFont typeface="Times New Roman"/>
              <a:buChar char="-"/>
              <a:tabLst>
                <a:tab pos="289560" algn="l"/>
              </a:tabLst>
            </a:pPr>
            <a:r>
              <a:rPr sz="1100" spc="-5" dirty="0">
                <a:latin typeface="Calibri"/>
                <a:cs typeface="Calibri"/>
              </a:rPr>
              <a:t>Rehearse.</a:t>
            </a:r>
            <a:endParaRPr sz="1100">
              <a:latin typeface="Calibri"/>
              <a:cs typeface="Calibri"/>
            </a:endParaRPr>
          </a:p>
          <a:p>
            <a:pPr marL="289560" lvl="1" indent="-229235">
              <a:lnSpc>
                <a:spcPct val="100000"/>
              </a:lnSpc>
              <a:spcBef>
                <a:spcPts val="190"/>
              </a:spcBef>
              <a:buFont typeface="Times New Roman"/>
              <a:buChar char="-"/>
              <a:tabLst>
                <a:tab pos="290195" algn="l"/>
              </a:tabLst>
            </a:pPr>
            <a:r>
              <a:rPr sz="1100" spc="-5" dirty="0">
                <a:latin typeface="Calibri"/>
                <a:cs typeface="Calibri"/>
              </a:rPr>
              <a:t>Thin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positively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Visualiz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success.</a:t>
            </a:r>
            <a:endParaRPr sz="1100">
              <a:latin typeface="Calibri"/>
              <a:cs typeface="Calibri"/>
            </a:endParaRPr>
          </a:p>
          <a:p>
            <a:pPr marL="289560" lvl="1" indent="-229235">
              <a:lnSpc>
                <a:spcPct val="100000"/>
              </a:lnSpc>
              <a:spcBef>
                <a:spcPts val="165"/>
              </a:spcBef>
              <a:buFont typeface="Times New Roman"/>
              <a:buChar char="-"/>
              <a:tabLst>
                <a:tab pos="290195" algn="l"/>
              </a:tabLst>
            </a:pPr>
            <a:r>
              <a:rPr sz="1100" spc="-5" dirty="0">
                <a:latin typeface="Calibri"/>
                <a:cs typeface="Calibri"/>
              </a:rPr>
              <a:t>Tak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fe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dee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breaths.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21288" y="5763413"/>
            <a:ext cx="2453005" cy="550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Times New Roman"/>
              <a:buChar char="-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comfortabl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sippin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water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241300" marR="168910" indent="-228600">
              <a:lnSpc>
                <a:spcPts val="1510"/>
              </a:lnSpc>
              <a:spcBef>
                <a:spcPts val="60"/>
              </a:spcBef>
              <a:buFont typeface="Times New Roman"/>
              <a:buChar char="-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Kee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going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thing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bette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66546" y="6940150"/>
            <a:ext cx="5571490" cy="2461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3040" marR="5080" indent="-180340" algn="just">
              <a:lnSpc>
                <a:spcPct val="106400"/>
              </a:lnSpc>
              <a:buFont typeface="Courier New"/>
              <a:buChar char="o"/>
              <a:tabLst>
                <a:tab pos="193675" algn="l"/>
              </a:tabLst>
            </a:pPr>
            <a:r>
              <a:rPr sz="1100" b="1" i="1" spc="-80" dirty="0">
                <a:latin typeface="Calibri"/>
                <a:cs typeface="Calibri"/>
              </a:rPr>
              <a:t>Bod</a:t>
            </a:r>
            <a:r>
              <a:rPr sz="1100" b="1" i="1" spc="-65" dirty="0">
                <a:latin typeface="Calibri"/>
                <a:cs typeface="Calibri"/>
              </a:rPr>
              <a:t>y</a:t>
            </a:r>
            <a:r>
              <a:rPr sz="1100" b="1" i="1" spc="40" dirty="0">
                <a:latin typeface="Times New Roman"/>
                <a:cs typeface="Times New Roman"/>
              </a:rPr>
              <a:t> </a:t>
            </a:r>
            <a:r>
              <a:rPr sz="1100" b="1" i="1" spc="-70" dirty="0">
                <a:latin typeface="Calibri"/>
                <a:cs typeface="Calibri"/>
              </a:rPr>
              <a:t>languag</a:t>
            </a:r>
            <a:r>
              <a:rPr sz="1100" b="1" i="1" spc="-65" dirty="0">
                <a:latin typeface="Calibri"/>
                <a:cs typeface="Calibri"/>
              </a:rPr>
              <a:t>e</a:t>
            </a:r>
            <a:r>
              <a:rPr sz="1100" b="1" i="1" spc="40" dirty="0">
                <a:latin typeface="Times New Roman"/>
                <a:cs typeface="Times New Roman"/>
              </a:rPr>
              <a:t> </a:t>
            </a:r>
            <a:r>
              <a:rPr sz="1100" b="1" spc="-45" dirty="0">
                <a:latin typeface="Calibri"/>
                <a:cs typeface="Calibri"/>
              </a:rPr>
              <a:t>-</a:t>
            </a:r>
            <a:r>
              <a:rPr sz="1100" b="1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rathe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awar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repetitiv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gesture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awkwar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mannerism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migh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irritat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audience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Communicatin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combinatio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of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thre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importan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element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whic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communicatio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process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element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are</a:t>
            </a:r>
            <a:r>
              <a:rPr sz="1100" dirty="0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"/>
              </a:spcBef>
              <a:buFont typeface="Courier New"/>
              <a:buChar char="o"/>
            </a:pPr>
            <a:endParaRPr sz="1150">
              <a:latin typeface="Times New Roman"/>
              <a:cs typeface="Times New Roman"/>
            </a:endParaRPr>
          </a:p>
          <a:p>
            <a:pPr marL="822960" lvl="1" indent="-228600">
              <a:lnSpc>
                <a:spcPct val="100000"/>
              </a:lnSpc>
              <a:buFont typeface="Calibri"/>
              <a:buAutoNum type="arabicPeriod"/>
              <a:tabLst>
                <a:tab pos="823594" algn="l"/>
              </a:tabLst>
            </a:pP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word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speak</a:t>
            </a:r>
            <a:endParaRPr sz="1100">
              <a:latin typeface="Calibri"/>
              <a:cs typeface="Calibri"/>
            </a:endParaRPr>
          </a:p>
          <a:p>
            <a:pPr marL="822960" lvl="1" indent="-228600">
              <a:lnSpc>
                <a:spcPct val="100000"/>
              </a:lnSpc>
              <a:spcBef>
                <a:spcPts val="20"/>
              </a:spcBef>
              <a:buFont typeface="Calibri"/>
              <a:buAutoNum type="arabicPeriod"/>
              <a:tabLst>
                <a:tab pos="823594" algn="l"/>
              </a:tabLst>
            </a:pPr>
            <a:r>
              <a:rPr sz="1100" spc="-5" dirty="0">
                <a:latin typeface="Calibri"/>
                <a:cs typeface="Calibri"/>
              </a:rPr>
              <a:t>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spea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–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voic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tone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temp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volum</a:t>
            </a:r>
            <a:r>
              <a:rPr sz="1100" dirty="0"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  <a:p>
            <a:pPr marL="822960" lvl="1" indent="-228600">
              <a:lnSpc>
                <a:spcPct val="100000"/>
              </a:lnSpc>
              <a:spcBef>
                <a:spcPts val="20"/>
              </a:spcBef>
              <a:buFont typeface="Calibri"/>
              <a:buAutoNum type="arabicPeriod"/>
              <a:tabLst>
                <a:tab pos="822960" algn="l"/>
              </a:tabLst>
            </a:pPr>
            <a:r>
              <a:rPr sz="1100" spc="-5" dirty="0">
                <a:latin typeface="Calibri"/>
                <a:cs typeface="Calibri"/>
              </a:rPr>
              <a:t>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non-verba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bod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language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gesture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facia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expressions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92405" indent="-179705">
              <a:lnSpc>
                <a:spcPct val="100000"/>
              </a:lnSpc>
              <a:spcBef>
                <a:spcPts val="190"/>
              </a:spcBef>
              <a:buFont typeface="Courier New"/>
              <a:buChar char="o"/>
              <a:tabLst>
                <a:tab pos="193040" algn="l"/>
              </a:tabLst>
            </a:pPr>
            <a:r>
              <a:rPr sz="1100" b="1" i="1" spc="-65" dirty="0">
                <a:latin typeface="Calibri"/>
                <a:cs typeface="Calibri"/>
              </a:rPr>
              <a:t>Voice</a:t>
            </a:r>
            <a:r>
              <a:rPr sz="1100" b="1" i="1" spc="-60" dirty="0">
                <a:latin typeface="Times New Roman"/>
                <a:cs typeface="Times New Roman"/>
              </a:rPr>
              <a:t> </a:t>
            </a:r>
            <a:r>
              <a:rPr sz="1100" b="1" i="1" spc="-75" dirty="0">
                <a:latin typeface="Calibri"/>
                <a:cs typeface="Calibri"/>
              </a:rPr>
              <a:t>qua</a:t>
            </a:r>
            <a:r>
              <a:rPr sz="1100" b="1" i="1" spc="-40" dirty="0">
                <a:latin typeface="Calibri"/>
                <a:cs typeface="Calibri"/>
              </a:rPr>
              <a:t>l</a:t>
            </a:r>
            <a:r>
              <a:rPr sz="1100" b="1" i="1" spc="-55" dirty="0">
                <a:latin typeface="Calibri"/>
                <a:cs typeface="Calibri"/>
              </a:rPr>
              <a:t>ity</a:t>
            </a:r>
            <a:endParaRPr sz="1100">
              <a:latin typeface="Calibri"/>
              <a:cs typeface="Calibri"/>
            </a:endParaRPr>
          </a:p>
          <a:p>
            <a:pPr marL="285750" indent="-226695">
              <a:lnSpc>
                <a:spcPct val="100000"/>
              </a:lnSpc>
              <a:spcBef>
                <a:spcPts val="70"/>
              </a:spcBef>
              <a:buFont typeface="Times New Roman"/>
              <a:buChar char="-"/>
              <a:tabLst>
                <a:tab pos="286385" algn="l"/>
              </a:tabLst>
            </a:pP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clearl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audibl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times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don'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voic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dro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sentences.</a:t>
            </a:r>
            <a:endParaRPr sz="1100">
              <a:latin typeface="Calibri"/>
              <a:cs typeface="Calibri"/>
            </a:endParaRPr>
          </a:p>
          <a:p>
            <a:pPr marL="285750" marR="7620" indent="-226695">
              <a:lnSpc>
                <a:spcPct val="105500"/>
              </a:lnSpc>
              <a:buFont typeface="Times New Roman"/>
              <a:buChar char="-"/>
              <a:tabLst>
                <a:tab pos="286385" algn="l"/>
              </a:tabLst>
            </a:pPr>
            <a:r>
              <a:rPr sz="1100" spc="-5" dirty="0">
                <a:latin typeface="Calibri"/>
                <a:cs typeface="Calibri"/>
              </a:rPr>
              <a:t>Var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intonat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soun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interestin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point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effectively.</a:t>
            </a:r>
            <a:endParaRPr sz="1100">
              <a:latin typeface="Calibri"/>
              <a:cs typeface="Calibri"/>
            </a:endParaRPr>
          </a:p>
          <a:p>
            <a:pPr marL="285750" indent="-226695">
              <a:lnSpc>
                <a:spcPct val="100000"/>
              </a:lnSpc>
              <a:spcBef>
                <a:spcPts val="95"/>
              </a:spcBef>
              <a:buFont typeface="Times New Roman"/>
              <a:buChar char="-"/>
              <a:tabLst>
                <a:tab pos="286385" algn="l"/>
              </a:tabLst>
            </a:pP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volume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tone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speec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monotonous.</a:t>
            </a:r>
            <a:endParaRPr sz="1100">
              <a:latin typeface="Calibri"/>
              <a:cs typeface="Calibri"/>
            </a:endParaRPr>
          </a:p>
          <a:p>
            <a:pPr marL="285750" marR="6985" indent="-226695">
              <a:lnSpc>
                <a:spcPct val="105500"/>
              </a:lnSpc>
              <a:buFont typeface="Times New Roman"/>
              <a:buChar char="-"/>
              <a:tabLst>
                <a:tab pos="286385" algn="l"/>
              </a:tabLst>
            </a:pPr>
            <a:r>
              <a:rPr sz="1100" spc="-5" dirty="0">
                <a:latin typeface="Calibri"/>
                <a:cs typeface="Calibri"/>
              </a:rPr>
              <a:t>Prope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dictio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essential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doubt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pronunciatio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word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lear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it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73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886460" y="911205"/>
            <a:ext cx="5499735" cy="8796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2405" indent="-18034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Languag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consideration</a:t>
            </a:r>
            <a:r>
              <a:rPr sz="1100" b="1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>
              <a:latin typeface="Times New Roman"/>
              <a:cs typeface="Times New Roman"/>
            </a:endParaRPr>
          </a:p>
          <a:p>
            <a:pPr marL="373380" indent="-180975">
              <a:lnSpc>
                <a:spcPct val="100000"/>
              </a:lnSpc>
              <a:buFont typeface="Courier New"/>
              <a:buChar char="o"/>
              <a:tabLst>
                <a:tab pos="373380" algn="l"/>
              </a:tabLst>
            </a:pPr>
            <a:r>
              <a:rPr sz="1100" b="1" i="1" spc="-75" dirty="0">
                <a:latin typeface="Calibri"/>
                <a:cs typeface="Calibri"/>
              </a:rPr>
              <a:t>Sim</a:t>
            </a:r>
            <a:r>
              <a:rPr sz="1100" b="1" i="1" spc="-55" dirty="0">
                <a:latin typeface="Calibri"/>
                <a:cs typeface="Calibri"/>
              </a:rPr>
              <a:t>plicity</a:t>
            </a:r>
            <a:endParaRPr sz="1100">
              <a:latin typeface="Calibri"/>
              <a:cs typeface="Calibri"/>
            </a:endParaRPr>
          </a:p>
          <a:p>
            <a:pPr marL="462915" lvl="1" indent="-90805">
              <a:lnSpc>
                <a:spcPct val="100000"/>
              </a:lnSpc>
              <a:spcBef>
                <a:spcPts val="380"/>
              </a:spcBef>
              <a:buFont typeface="Wingdings"/>
              <a:buChar char=""/>
              <a:tabLst>
                <a:tab pos="462915" algn="l"/>
              </a:tabLst>
            </a:pPr>
            <a:r>
              <a:rPr sz="1100" spc="-5" dirty="0">
                <a:latin typeface="Calibri"/>
                <a:cs typeface="Calibri"/>
              </a:rPr>
              <a:t>Us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shor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word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sentence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comfortabl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with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462915" lvl="1" indent="-90805">
              <a:lnSpc>
                <a:spcPct val="100000"/>
              </a:lnSpc>
              <a:spcBef>
                <a:spcPts val="380"/>
              </a:spcBef>
              <a:buFont typeface="Wingdings"/>
              <a:buChar char=""/>
              <a:tabLst>
                <a:tab pos="462915" algn="l"/>
              </a:tabLst>
            </a:pPr>
            <a:r>
              <a:rPr sz="1100" spc="-5" dirty="0">
                <a:latin typeface="Calibri"/>
                <a:cs typeface="Calibri"/>
              </a:rPr>
              <a:t>Ther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benefi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usin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difficul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language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"/>
              </a:spcBef>
              <a:buFont typeface="Wingdings"/>
              <a:buChar char=""/>
            </a:pPr>
            <a:endParaRPr sz="1500">
              <a:latin typeface="Times New Roman"/>
              <a:cs typeface="Times New Roman"/>
            </a:endParaRPr>
          </a:p>
          <a:p>
            <a:pPr marL="373380" indent="-180975">
              <a:lnSpc>
                <a:spcPct val="100000"/>
              </a:lnSpc>
              <a:buFont typeface="Courier New"/>
              <a:buChar char="o"/>
              <a:tabLst>
                <a:tab pos="373380" algn="l"/>
              </a:tabLst>
            </a:pPr>
            <a:r>
              <a:rPr sz="1100" b="1" i="1" spc="-60" dirty="0">
                <a:latin typeface="Calibri"/>
                <a:cs typeface="Calibri"/>
              </a:rPr>
              <a:t>Clar</a:t>
            </a:r>
            <a:r>
              <a:rPr sz="1100" b="1" i="1" spc="-40" dirty="0">
                <a:latin typeface="Calibri"/>
                <a:cs typeface="Calibri"/>
              </a:rPr>
              <a:t>i</a:t>
            </a:r>
            <a:r>
              <a:rPr sz="1100" b="1" i="1" spc="-55" dirty="0">
                <a:latin typeface="Calibri"/>
                <a:cs typeface="Calibri"/>
              </a:rPr>
              <a:t>t</a:t>
            </a:r>
            <a:r>
              <a:rPr sz="1100" b="1" i="1" spc="-65" dirty="0">
                <a:latin typeface="Calibri"/>
                <a:cs typeface="Calibri"/>
              </a:rPr>
              <a:t>y</a:t>
            </a:r>
            <a:endParaRPr sz="1100">
              <a:latin typeface="Calibri"/>
              <a:cs typeface="Calibri"/>
            </a:endParaRPr>
          </a:p>
          <a:p>
            <a:pPr marL="462915" marR="7620" lvl="1" indent="-90805">
              <a:lnSpc>
                <a:spcPct val="127299"/>
              </a:lnSpc>
              <a:spcBef>
                <a:spcPts val="20"/>
              </a:spcBef>
              <a:buFont typeface="Wingdings"/>
              <a:buChar char=""/>
              <a:tabLst>
                <a:tab pos="463550" algn="l"/>
              </a:tabLst>
            </a:pPr>
            <a:r>
              <a:rPr sz="1100" spc="-5" dirty="0">
                <a:latin typeface="Calibri"/>
                <a:cs typeface="Calibri"/>
              </a:rPr>
              <a:t>Activ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verb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/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concret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word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cleare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understan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pass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verb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/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abstract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concepts.</a:t>
            </a:r>
            <a:endParaRPr sz="1100">
              <a:latin typeface="Calibri"/>
              <a:cs typeface="Calibri"/>
            </a:endParaRPr>
          </a:p>
          <a:p>
            <a:pPr marL="462915" lvl="1" indent="-90805">
              <a:lnSpc>
                <a:spcPct val="100000"/>
              </a:lnSpc>
              <a:spcBef>
                <a:spcPts val="380"/>
              </a:spcBef>
              <a:buFont typeface="Wingdings"/>
              <a:buChar char=""/>
              <a:tabLst>
                <a:tab pos="462915" algn="l"/>
              </a:tabLst>
            </a:pPr>
            <a:r>
              <a:rPr sz="1100" spc="-5" dirty="0">
                <a:latin typeface="Calibri"/>
                <a:cs typeface="Calibri"/>
              </a:rPr>
              <a:t>Avoi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jargo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unles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audienc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understan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it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3"/>
              </a:spcBef>
              <a:buFont typeface="Wingdings"/>
              <a:buChar char=""/>
            </a:pPr>
            <a:endParaRPr sz="1500">
              <a:latin typeface="Times New Roman"/>
              <a:cs typeface="Times New Roman"/>
            </a:endParaRPr>
          </a:p>
          <a:p>
            <a:pPr marL="373380" indent="-180975">
              <a:lnSpc>
                <a:spcPct val="100000"/>
              </a:lnSpc>
              <a:buFont typeface="Courier New"/>
              <a:buChar char="o"/>
              <a:tabLst>
                <a:tab pos="373380" algn="l"/>
              </a:tabLst>
            </a:pPr>
            <a:r>
              <a:rPr sz="1100" b="1" i="1" spc="-60" dirty="0">
                <a:latin typeface="Calibri"/>
                <a:cs typeface="Calibri"/>
              </a:rPr>
              <a:t>Sig</a:t>
            </a:r>
            <a:r>
              <a:rPr sz="1100" b="1" i="1" spc="-75" dirty="0">
                <a:latin typeface="Calibri"/>
                <a:cs typeface="Calibri"/>
              </a:rPr>
              <a:t>n</a:t>
            </a:r>
            <a:r>
              <a:rPr sz="1100" b="1" i="1" spc="-60" dirty="0">
                <a:latin typeface="Calibri"/>
                <a:cs typeface="Calibri"/>
              </a:rPr>
              <a:t>alin</a:t>
            </a:r>
            <a:r>
              <a:rPr sz="1100" b="1" i="1" spc="-70" dirty="0">
                <a:latin typeface="Calibri"/>
                <a:cs typeface="Calibri"/>
              </a:rPr>
              <a:t>g</a:t>
            </a:r>
            <a:endParaRPr sz="1100">
              <a:latin typeface="Calibri"/>
              <a:cs typeface="Calibri"/>
            </a:endParaRPr>
          </a:p>
          <a:p>
            <a:pPr marL="552450" marR="5080" lvl="1" indent="-226060" algn="just">
              <a:lnSpc>
                <a:spcPct val="113700"/>
              </a:lnSpc>
              <a:spcBef>
                <a:spcPts val="10"/>
              </a:spcBef>
              <a:buFont typeface="Wingdings"/>
              <a:buChar char=""/>
              <a:tabLst>
                <a:tab pos="553085" algn="l"/>
              </a:tabLst>
            </a:pP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idea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related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writte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repor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use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formattin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clues</a:t>
            </a:r>
            <a:r>
              <a:rPr sz="1100" dirty="0">
                <a:latin typeface="Calibri"/>
                <a:cs typeface="Calibri"/>
              </a:rPr>
              <a:t>: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headings,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paragrap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indentations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whit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spac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etc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However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ora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presentat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relie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words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lin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variou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part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ideas.</a:t>
            </a:r>
            <a:endParaRPr sz="1100">
              <a:latin typeface="Calibri"/>
              <a:cs typeface="Calibri"/>
            </a:endParaRPr>
          </a:p>
          <a:p>
            <a:pPr marL="552450" lvl="1" indent="-226060">
              <a:lnSpc>
                <a:spcPct val="100000"/>
              </a:lnSpc>
              <a:spcBef>
                <a:spcPts val="165"/>
              </a:spcBef>
              <a:buFont typeface="Wingdings"/>
              <a:buChar char=""/>
              <a:tabLst>
                <a:tab pos="553085" algn="l"/>
              </a:tabLst>
            </a:pPr>
            <a:r>
              <a:rPr sz="1100" spc="-5" dirty="0">
                <a:latin typeface="Calibri"/>
                <a:cs typeface="Calibri"/>
              </a:rPr>
              <a:t>Indicat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you'v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complete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poin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sectio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movin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next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552450" lvl="1" indent="-226060">
              <a:lnSpc>
                <a:spcPct val="100000"/>
              </a:lnSpc>
              <a:spcBef>
                <a:spcPts val="190"/>
              </a:spcBef>
              <a:buFont typeface="Wingdings"/>
              <a:buChar char=""/>
              <a:tabLst>
                <a:tab pos="553085" algn="l"/>
              </a:tabLst>
            </a:pPr>
            <a:r>
              <a:rPr sz="1100" spc="-5" dirty="0">
                <a:latin typeface="Calibri"/>
                <a:cs typeface="Calibri"/>
              </a:rPr>
              <a:t>Ever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shif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topics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stres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connectio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betwee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ideas.</a:t>
            </a:r>
            <a:endParaRPr sz="1100">
              <a:latin typeface="Calibri"/>
              <a:cs typeface="Calibri"/>
            </a:endParaRPr>
          </a:p>
          <a:p>
            <a:pPr marL="552450" lvl="1" indent="-226060">
              <a:lnSpc>
                <a:spcPct val="100000"/>
              </a:lnSpc>
              <a:spcBef>
                <a:spcPts val="165"/>
              </a:spcBef>
              <a:buFont typeface="Wingdings"/>
              <a:buChar char=""/>
              <a:tabLst>
                <a:tab pos="553085" algn="l"/>
              </a:tabLst>
            </a:pPr>
            <a:r>
              <a:rPr sz="1100" spc="-5" dirty="0">
                <a:latin typeface="Calibri"/>
                <a:cs typeface="Calibri"/>
              </a:rPr>
              <a:t>Us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gesture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chang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voic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alon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transitions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552450" marR="5080" lvl="1" indent="-226060">
              <a:lnSpc>
                <a:spcPct val="112700"/>
              </a:lnSpc>
              <a:spcBef>
                <a:spcPts val="25"/>
              </a:spcBef>
              <a:buFont typeface="Wingdings"/>
              <a:buChar char=""/>
              <a:tabLst>
                <a:tab pos="553085" algn="l"/>
              </a:tabLst>
            </a:pP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smal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link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betwee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sentence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paragraphs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tw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transitiona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words</a:t>
            </a:r>
            <a:r>
              <a:rPr sz="1100" dirty="0">
                <a:latin typeface="Calibri"/>
                <a:cs typeface="Calibri"/>
              </a:rPr>
              <a:t>: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therefore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because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addition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contrast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moreover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example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552450" marR="6350" lvl="1" indent="-226060">
              <a:lnSpc>
                <a:spcPct val="112700"/>
              </a:lnSpc>
              <a:spcBef>
                <a:spcPts val="25"/>
              </a:spcBef>
              <a:buFont typeface="Wingdings"/>
              <a:buChar char=""/>
              <a:tabLst>
                <a:tab pos="553085" algn="l"/>
              </a:tabLst>
            </a:pP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lin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majo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section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presentat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on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complet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sentence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paragraphs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such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‘</a:t>
            </a:r>
            <a:r>
              <a:rPr sz="1100" b="1" i="1" spc="-5" dirty="0">
                <a:latin typeface="Calibri"/>
                <a:cs typeface="Calibri"/>
              </a:rPr>
              <a:t>No</a:t>
            </a:r>
            <a:r>
              <a:rPr sz="1100" b="1" i="1" dirty="0">
                <a:latin typeface="Calibri"/>
                <a:cs typeface="Calibri"/>
              </a:rPr>
              <a:t>w</a:t>
            </a:r>
            <a:r>
              <a:rPr sz="1100" b="1" i="1" spc="-35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tha</a:t>
            </a:r>
            <a:r>
              <a:rPr sz="1100" b="1" i="1" dirty="0">
                <a:latin typeface="Calibri"/>
                <a:cs typeface="Calibri"/>
              </a:rPr>
              <a:t>t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we’v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reviewe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proble</a:t>
            </a:r>
            <a:r>
              <a:rPr sz="1100" spc="-10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let’</a:t>
            </a:r>
            <a:r>
              <a:rPr sz="1100" b="1" i="1" dirty="0">
                <a:latin typeface="Calibri"/>
                <a:cs typeface="Calibri"/>
              </a:rPr>
              <a:t>s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loo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solutions.</a:t>
            </a:r>
            <a:r>
              <a:rPr sz="1100" dirty="0">
                <a:latin typeface="Calibri"/>
                <a:cs typeface="Calibri"/>
              </a:rPr>
              <a:t>’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1250">
              <a:latin typeface="Times New Roman"/>
              <a:cs typeface="Times New Roman"/>
            </a:endParaRPr>
          </a:p>
          <a:p>
            <a:pPr marL="151765" indent="-139065">
              <a:lnSpc>
                <a:spcPct val="100000"/>
              </a:lnSpc>
              <a:buFont typeface="Calibri"/>
              <a:buAutoNum type="alphaUcParenR" startAt="6"/>
              <a:tabLst>
                <a:tab pos="152400" algn="l"/>
              </a:tabLst>
            </a:pPr>
            <a:r>
              <a:rPr sz="1100" b="1" spc="-5" dirty="0">
                <a:latin typeface="Calibri"/>
                <a:cs typeface="Calibri"/>
              </a:rPr>
              <a:t>TOWARD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EN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PRESENTATIO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–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CLOSUR</a:t>
            </a:r>
            <a:r>
              <a:rPr sz="1100" b="1" dirty="0"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Calibri"/>
              <a:buAutoNum type="alphaUcParenR" startAt="6"/>
            </a:pPr>
            <a:endParaRPr sz="1150">
              <a:latin typeface="Times New Roman"/>
              <a:cs typeface="Times New Roman"/>
            </a:endParaRPr>
          </a:p>
          <a:p>
            <a:pPr marL="1604010">
              <a:lnSpc>
                <a:spcPct val="100000"/>
              </a:lnSpc>
            </a:pPr>
            <a:r>
              <a:rPr sz="1100" b="1" i="1" spc="-5" dirty="0">
                <a:latin typeface="Calibri"/>
                <a:cs typeface="Calibri"/>
              </a:rPr>
              <a:t>“Tel</a:t>
            </a:r>
            <a:r>
              <a:rPr sz="1100" b="1" i="1" dirty="0">
                <a:latin typeface="Calibri"/>
                <a:cs typeface="Calibri"/>
              </a:rPr>
              <a:t>l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m</a:t>
            </a:r>
            <a:r>
              <a:rPr sz="1100" b="1" i="1" dirty="0">
                <a:latin typeface="Calibri"/>
                <a:cs typeface="Calibri"/>
              </a:rPr>
              <a:t>e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wha</a:t>
            </a:r>
            <a:r>
              <a:rPr sz="1100" b="1" i="1" dirty="0">
                <a:latin typeface="Calibri"/>
                <a:cs typeface="Calibri"/>
              </a:rPr>
              <a:t>t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yo</a:t>
            </a:r>
            <a:r>
              <a:rPr sz="1100" b="1" i="1" dirty="0">
                <a:latin typeface="Calibri"/>
                <a:cs typeface="Calibri"/>
              </a:rPr>
              <a:t>u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hav</a:t>
            </a:r>
            <a:r>
              <a:rPr sz="1100" b="1" i="1" dirty="0">
                <a:latin typeface="Calibri"/>
                <a:cs typeface="Calibri"/>
              </a:rPr>
              <a:t>e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alread</a:t>
            </a:r>
            <a:r>
              <a:rPr sz="1100" b="1" i="1" dirty="0">
                <a:latin typeface="Calibri"/>
                <a:cs typeface="Calibri"/>
              </a:rPr>
              <a:t>y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tol</a:t>
            </a:r>
            <a:r>
              <a:rPr sz="1100" b="1" i="1" dirty="0">
                <a:latin typeface="Calibri"/>
                <a:cs typeface="Calibri"/>
              </a:rPr>
              <a:t>d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me.</a:t>
            </a:r>
            <a:r>
              <a:rPr sz="1100" b="1" i="1" dirty="0">
                <a:latin typeface="Calibri"/>
                <a:cs typeface="Calibri"/>
              </a:rPr>
              <a:t>”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3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497205">
              <a:lnSpc>
                <a:spcPct val="121900"/>
              </a:lnSpc>
            </a:pP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closur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presentat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almos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importan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beginnin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becaus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audience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attentio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peak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point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signa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endin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presentat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whil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wrappin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up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Belo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commo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technique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use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finaliz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presentation</a:t>
            </a:r>
            <a:r>
              <a:rPr sz="1100" dirty="0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1350">
              <a:latin typeface="Times New Roman"/>
              <a:cs typeface="Times New Roman"/>
            </a:endParaRPr>
          </a:p>
          <a:p>
            <a:pPr marL="372745" marR="367665" lvl="1" indent="-226060">
              <a:lnSpc>
                <a:spcPct val="120900"/>
              </a:lnSpc>
              <a:buFont typeface="Symbol"/>
              <a:buChar char=""/>
              <a:tabLst>
                <a:tab pos="373380" algn="l"/>
              </a:tabLst>
            </a:pPr>
            <a:r>
              <a:rPr sz="1100" spc="-5" dirty="0">
                <a:latin typeface="Calibri"/>
                <a:cs typeface="Calibri"/>
              </a:rPr>
              <a:t>Restat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points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emphasiz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audienc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think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ke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motivatin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factor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Finally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reinforc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repeatin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thre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supportin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points.</a:t>
            </a:r>
            <a:endParaRPr sz="11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1"/>
              </a:spcBef>
              <a:buFont typeface="Symbol"/>
              <a:buChar char=""/>
            </a:pPr>
            <a:endParaRPr sz="1400">
              <a:latin typeface="Times New Roman"/>
              <a:cs typeface="Times New Roman"/>
            </a:endParaRPr>
          </a:p>
          <a:p>
            <a:pPr marL="372745" marR="329565" lvl="1" indent="-226060">
              <a:lnSpc>
                <a:spcPct val="120900"/>
              </a:lnSpc>
              <a:buFont typeface="Symbol"/>
              <a:buChar char=""/>
              <a:tabLst>
                <a:tab pos="373380" algn="l"/>
              </a:tabLst>
            </a:pPr>
            <a:r>
              <a:rPr sz="1100" spc="-5" dirty="0">
                <a:latin typeface="Calibri"/>
                <a:cs typeface="Calibri"/>
              </a:rPr>
              <a:t>Describ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nex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steps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expec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actio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occu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resul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presentat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on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actio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items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estimate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completio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nam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perso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responsible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presen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visua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aid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as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each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perso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agre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accomplis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assigne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tas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targe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date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publi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commitmen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actio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insuranc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somethin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happen.</a:t>
            </a:r>
            <a:endParaRPr sz="11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1"/>
              </a:spcBef>
              <a:buFont typeface="Symbol"/>
              <a:buChar char=""/>
            </a:pPr>
            <a:endParaRPr sz="1400">
              <a:latin typeface="Times New Roman"/>
              <a:cs typeface="Times New Roman"/>
            </a:endParaRPr>
          </a:p>
          <a:p>
            <a:pPr marL="372745" marR="259715" lvl="1" indent="-229235">
              <a:lnSpc>
                <a:spcPct val="120900"/>
              </a:lnSpc>
              <a:buFont typeface="Symbol"/>
              <a:buChar char=""/>
              <a:tabLst>
                <a:tab pos="373380" algn="l"/>
              </a:tabLst>
            </a:pPr>
            <a:r>
              <a:rPr sz="1100" spc="-5" dirty="0">
                <a:latin typeface="Calibri"/>
                <a:cs typeface="Calibri"/>
              </a:rPr>
              <a:t>En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positiv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not</a:t>
            </a:r>
            <a:r>
              <a:rPr sz="1100" dirty="0">
                <a:latin typeface="Calibri"/>
                <a:cs typeface="Calibri"/>
              </a:rPr>
              <a:t>e.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Remembe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fina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word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roun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presentat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on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tas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audienc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satisfie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feeling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feelin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completeness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Kee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natura</a:t>
            </a:r>
            <a:r>
              <a:rPr sz="1100" dirty="0">
                <a:latin typeface="Calibri"/>
                <a:cs typeface="Calibri"/>
              </a:rPr>
              <a:t>l.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everythin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els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presentat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on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pla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your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453" y="944733"/>
            <a:ext cx="5201920" cy="517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745" marR="206375">
              <a:lnSpc>
                <a:spcPct val="121900"/>
              </a:lnSpc>
            </a:pPr>
            <a:r>
              <a:rPr sz="1100" spc="-5" dirty="0">
                <a:latin typeface="Calibri"/>
                <a:cs typeface="Calibri"/>
              </a:rPr>
              <a:t>closin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remark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carefully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don’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stag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nothin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but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‘Wel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gues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that’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it.</a:t>
            </a:r>
            <a:r>
              <a:rPr sz="1100" dirty="0">
                <a:latin typeface="Calibri"/>
                <a:cs typeface="Calibri"/>
              </a:rPr>
              <a:t>’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1350">
              <a:latin typeface="Times New Roman"/>
              <a:cs typeface="Times New Roman"/>
            </a:endParaRPr>
          </a:p>
          <a:p>
            <a:pPr marL="372745" marR="36195" indent="-229235">
              <a:lnSpc>
                <a:spcPct val="121900"/>
              </a:lnSpc>
              <a:buFont typeface="Symbol"/>
              <a:buChar char=""/>
              <a:tabLst>
                <a:tab pos="372745" algn="l"/>
              </a:tabLst>
            </a:pPr>
            <a:r>
              <a:rPr sz="1100" spc="-5" dirty="0">
                <a:latin typeface="Calibri"/>
                <a:cs typeface="Calibri"/>
              </a:rPr>
              <a:t>Question-and-answe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perio</a:t>
            </a:r>
            <a:r>
              <a:rPr sz="1100" dirty="0">
                <a:latin typeface="Calibri"/>
                <a:cs typeface="Calibri"/>
              </a:rPr>
              <a:t>d.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Provid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opportunit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question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answers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Try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anticipat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man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question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beforehand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rehears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answers.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"/>
              </a:spcBef>
              <a:buFont typeface="Symbol"/>
              <a:buChar char=""/>
            </a:pPr>
            <a:endParaRPr sz="1450">
              <a:latin typeface="Times New Roman"/>
              <a:cs typeface="Times New Roman"/>
            </a:endParaRPr>
          </a:p>
          <a:p>
            <a:pPr marL="913765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(Listenin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/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Audi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7)</a:t>
            </a:r>
            <a:endParaRPr sz="1100">
              <a:latin typeface="Calibri"/>
              <a:cs typeface="Calibri"/>
            </a:endParaRPr>
          </a:p>
          <a:p>
            <a:pPr marL="12700" marR="198120">
              <a:lnSpc>
                <a:spcPct val="101800"/>
              </a:lnSpc>
              <a:spcBef>
                <a:spcPts val="600"/>
              </a:spcBef>
            </a:pPr>
            <a:r>
              <a:rPr sz="1100" b="1" spc="-5" dirty="0">
                <a:latin typeface="Calibri"/>
                <a:cs typeface="Calibri"/>
              </a:rPr>
              <a:t>Exercis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8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Liste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recordin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tw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differe</a:t>
            </a:r>
            <a:r>
              <a:rPr sz="1100" b="1" spc="-10" dirty="0">
                <a:latin typeface="Calibri"/>
                <a:cs typeface="Calibri"/>
              </a:rPr>
              <a:t>n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way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endin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sam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sales</a:t>
            </a:r>
            <a:r>
              <a:rPr sz="1100" b="1" spc="-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presentatio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Maris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Repp</a:t>
            </a:r>
            <a:r>
              <a:rPr sz="1100" b="1" dirty="0">
                <a:latin typeface="Calibri"/>
                <a:cs typeface="Calibri"/>
              </a:rPr>
              <a:t>,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abou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automati</a:t>
            </a:r>
            <a:r>
              <a:rPr sz="1100" b="1" dirty="0">
                <a:latin typeface="Calibri"/>
                <a:cs typeface="Calibri"/>
              </a:rPr>
              <a:t>c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warehous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system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Decid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ho</a:t>
            </a:r>
            <a:r>
              <a:rPr sz="1100" b="1" dirty="0">
                <a:latin typeface="Calibri"/>
                <a:cs typeface="Calibri"/>
              </a:rPr>
              <a:t>w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tw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ending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ar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not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dow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phrase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</a:t>
            </a:r>
            <a:r>
              <a:rPr sz="1100" b="1" dirty="0">
                <a:latin typeface="Calibri"/>
                <a:cs typeface="Calibri"/>
              </a:rPr>
              <a:t>u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hear</a:t>
            </a:r>
            <a:r>
              <a:rPr sz="1100" b="1" dirty="0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1100">
              <a:latin typeface="Times New Roman"/>
              <a:cs typeface="Times New Roman"/>
            </a:endParaRPr>
          </a:p>
          <a:p>
            <a:pPr marL="372745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phrase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that…</a:t>
            </a:r>
            <a:endParaRPr sz="1100">
              <a:latin typeface="Calibri"/>
              <a:cs typeface="Calibri"/>
            </a:endParaRPr>
          </a:p>
          <a:p>
            <a:pPr marL="469265" lvl="1" indent="-228600">
              <a:lnSpc>
                <a:spcPct val="100000"/>
              </a:lnSpc>
              <a:spcBef>
                <a:spcPts val="670"/>
              </a:spcBef>
              <a:buFont typeface="Symbol"/>
              <a:buChar char=""/>
              <a:tabLst>
                <a:tab pos="469900" algn="l"/>
              </a:tabLst>
            </a:pPr>
            <a:r>
              <a:rPr sz="1100" spc="-5" dirty="0">
                <a:latin typeface="Calibri"/>
                <a:cs typeface="Calibri"/>
              </a:rPr>
              <a:t>invit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audienc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as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quest</a:t>
            </a:r>
            <a:r>
              <a:rPr sz="1100" spc="-1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ons:</a:t>
            </a:r>
            <a:endParaRPr sz="1100">
              <a:latin typeface="Calibri"/>
              <a:cs typeface="Calibri"/>
            </a:endParaRPr>
          </a:p>
          <a:p>
            <a:pPr marL="469900" marR="2296795" indent="-635">
              <a:lnSpc>
                <a:spcPct val="147200"/>
              </a:lnSpc>
            </a:pPr>
            <a:r>
              <a:rPr sz="1100" i="1" u="sng" spc="-5" dirty="0">
                <a:latin typeface="Calibri"/>
                <a:cs typeface="Calibri"/>
              </a:rPr>
              <a:t>So,</a:t>
            </a:r>
            <a:r>
              <a:rPr sz="1100" i="1" u="sng" dirty="0">
                <a:latin typeface="Calibri"/>
                <a:cs typeface="Calibri"/>
              </a:rPr>
              <a:t> I</a:t>
            </a:r>
            <a:r>
              <a:rPr sz="1100" i="1" u="sng" spc="-5" dirty="0">
                <a:latin typeface="Calibri"/>
                <a:cs typeface="Calibri"/>
              </a:rPr>
              <a:t> described…</a:t>
            </a:r>
            <a:r>
              <a:rPr sz="1100" i="1" u="sng" dirty="0">
                <a:latin typeface="Calibri"/>
                <a:cs typeface="Calibri"/>
              </a:rPr>
              <a:t>,</a:t>
            </a:r>
            <a:r>
              <a:rPr sz="1100" i="1" u="sng" spc="-5" dirty="0">
                <a:latin typeface="Calibri"/>
                <a:cs typeface="Calibri"/>
              </a:rPr>
              <a:t> now any questions?</a:t>
            </a:r>
            <a:r>
              <a:rPr sz="1100" i="1" spc="-5" dirty="0">
                <a:latin typeface="Times New Roman"/>
                <a:cs typeface="Times New Roman"/>
              </a:rPr>
              <a:t> </a:t>
            </a:r>
            <a:r>
              <a:rPr sz="1100" i="1" u="sng" spc="-5" dirty="0">
                <a:latin typeface="Calibri"/>
                <a:cs typeface="Calibri"/>
              </a:rPr>
              <a:t>Pleas</a:t>
            </a:r>
            <a:r>
              <a:rPr sz="1100" i="1" u="sng" dirty="0">
                <a:latin typeface="Calibri"/>
                <a:cs typeface="Calibri"/>
              </a:rPr>
              <a:t>e</a:t>
            </a:r>
            <a:r>
              <a:rPr sz="1100" i="1" u="sng" spc="-5" dirty="0">
                <a:latin typeface="Calibri"/>
                <a:cs typeface="Calibri"/>
              </a:rPr>
              <a:t> as</a:t>
            </a:r>
            <a:r>
              <a:rPr sz="1100" i="1" u="sng" dirty="0">
                <a:latin typeface="Calibri"/>
                <a:cs typeface="Calibri"/>
              </a:rPr>
              <a:t>k</a:t>
            </a:r>
            <a:r>
              <a:rPr sz="1100" i="1" u="sng" spc="-5" dirty="0">
                <a:latin typeface="Calibri"/>
                <a:cs typeface="Calibri"/>
              </a:rPr>
              <a:t> i</a:t>
            </a:r>
            <a:r>
              <a:rPr sz="1100" i="1" u="sng" dirty="0">
                <a:latin typeface="Calibri"/>
                <a:cs typeface="Calibri"/>
              </a:rPr>
              <a:t>f</a:t>
            </a:r>
            <a:r>
              <a:rPr sz="1100" i="1" u="sng" spc="-5" dirty="0">
                <a:latin typeface="Calibri"/>
                <a:cs typeface="Calibri"/>
              </a:rPr>
              <a:t> anythin</a:t>
            </a:r>
            <a:r>
              <a:rPr sz="1100" i="1" u="sng" dirty="0">
                <a:latin typeface="Calibri"/>
                <a:cs typeface="Calibri"/>
              </a:rPr>
              <a:t>g</a:t>
            </a:r>
            <a:r>
              <a:rPr sz="1100" i="1" u="sng" spc="-5" dirty="0">
                <a:latin typeface="Calibri"/>
                <a:cs typeface="Calibri"/>
              </a:rPr>
              <a:t> need</a:t>
            </a:r>
            <a:r>
              <a:rPr sz="1100" i="1" u="sng" dirty="0">
                <a:latin typeface="Calibri"/>
                <a:cs typeface="Calibri"/>
              </a:rPr>
              <a:t>s</a:t>
            </a:r>
            <a:r>
              <a:rPr sz="1100" i="1" u="sng" spc="-5" dirty="0">
                <a:latin typeface="Calibri"/>
                <a:cs typeface="Calibri"/>
              </a:rPr>
              <a:t> </a:t>
            </a:r>
            <a:r>
              <a:rPr sz="1100" i="1" u="sng" dirty="0">
                <a:latin typeface="Calibri"/>
                <a:cs typeface="Calibri"/>
              </a:rPr>
              <a:t>a</a:t>
            </a:r>
            <a:r>
              <a:rPr sz="1100" i="1" u="sng" spc="-5" dirty="0">
                <a:latin typeface="Calibri"/>
                <a:cs typeface="Calibri"/>
              </a:rPr>
              <a:t> clarification</a:t>
            </a:r>
            <a:r>
              <a:rPr sz="1100" i="1" u="sng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469265" lvl="1" indent="-227965">
              <a:lnSpc>
                <a:spcPct val="100000"/>
              </a:lnSpc>
              <a:spcBef>
                <a:spcPts val="670"/>
              </a:spcBef>
              <a:buFont typeface="Symbol"/>
              <a:buChar char=""/>
              <a:tabLst>
                <a:tab pos="469900" algn="l"/>
              </a:tabLst>
            </a:pP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lead-i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discussion/reques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comment</a:t>
            </a:r>
            <a:r>
              <a:rPr sz="1100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 marL="372745" marR="364490" indent="96520">
              <a:lnSpc>
                <a:spcPct val="145400"/>
              </a:lnSpc>
              <a:spcBef>
                <a:spcPts val="50"/>
              </a:spcBef>
            </a:pPr>
            <a:r>
              <a:rPr sz="1100" i="1" u="sng" dirty="0">
                <a:latin typeface="Calibri"/>
                <a:cs typeface="Calibri"/>
              </a:rPr>
              <a:t>I</a:t>
            </a:r>
            <a:r>
              <a:rPr sz="1100" i="1" u="sng" spc="-5" dirty="0">
                <a:latin typeface="Calibri"/>
                <a:cs typeface="Calibri"/>
              </a:rPr>
              <a:t> thin</a:t>
            </a:r>
            <a:r>
              <a:rPr sz="1100" i="1" u="sng" dirty="0">
                <a:latin typeface="Calibri"/>
                <a:cs typeface="Calibri"/>
              </a:rPr>
              <a:t>k</a:t>
            </a:r>
            <a:r>
              <a:rPr sz="1100" i="1" u="sng" spc="-5" dirty="0">
                <a:latin typeface="Calibri"/>
                <a:cs typeface="Calibri"/>
              </a:rPr>
              <a:t> tha</a:t>
            </a:r>
            <a:r>
              <a:rPr sz="1100" i="1" u="sng" dirty="0">
                <a:latin typeface="Calibri"/>
                <a:cs typeface="Calibri"/>
              </a:rPr>
              <a:t>t</a:t>
            </a:r>
            <a:r>
              <a:rPr sz="1100" i="1" u="sng" spc="-5" dirty="0">
                <a:latin typeface="Calibri"/>
                <a:cs typeface="Calibri"/>
              </a:rPr>
              <a:t> cover</a:t>
            </a:r>
            <a:r>
              <a:rPr sz="1100" i="1" u="sng" dirty="0">
                <a:latin typeface="Calibri"/>
                <a:cs typeface="Calibri"/>
              </a:rPr>
              <a:t>s</a:t>
            </a:r>
            <a:r>
              <a:rPr sz="1100" i="1" u="sng" spc="-5" dirty="0">
                <a:latin typeface="Calibri"/>
                <a:cs typeface="Calibri"/>
              </a:rPr>
              <a:t> th</a:t>
            </a:r>
            <a:r>
              <a:rPr sz="1100" i="1" u="sng" dirty="0">
                <a:latin typeface="Calibri"/>
                <a:cs typeface="Calibri"/>
              </a:rPr>
              <a:t>e</a:t>
            </a:r>
            <a:r>
              <a:rPr sz="1100" i="1" u="sng" spc="-5" dirty="0">
                <a:latin typeface="Calibri"/>
                <a:cs typeface="Calibri"/>
              </a:rPr>
              <a:t> main point</a:t>
            </a:r>
            <a:r>
              <a:rPr sz="1100" i="1" u="sng" dirty="0">
                <a:latin typeface="Calibri"/>
                <a:cs typeface="Calibri"/>
              </a:rPr>
              <a:t>s</a:t>
            </a:r>
            <a:r>
              <a:rPr sz="1100" i="1" u="sng" spc="-5" dirty="0">
                <a:latin typeface="Calibri"/>
                <a:cs typeface="Calibri"/>
              </a:rPr>
              <a:t> </a:t>
            </a:r>
            <a:r>
              <a:rPr sz="1100" i="1" u="sng" dirty="0">
                <a:latin typeface="Calibri"/>
                <a:cs typeface="Calibri"/>
              </a:rPr>
              <a:t>I</a:t>
            </a:r>
            <a:r>
              <a:rPr sz="1100" i="1" u="sng" spc="-5" dirty="0">
                <a:latin typeface="Calibri"/>
                <a:cs typeface="Calibri"/>
              </a:rPr>
              <a:t> wante</a:t>
            </a:r>
            <a:r>
              <a:rPr sz="1100" i="1" u="sng" dirty="0">
                <a:latin typeface="Calibri"/>
                <a:cs typeface="Calibri"/>
              </a:rPr>
              <a:t>d</a:t>
            </a:r>
            <a:r>
              <a:rPr sz="1100" i="1" u="sng" spc="-5" dirty="0">
                <a:latin typeface="Calibri"/>
                <a:cs typeface="Calibri"/>
              </a:rPr>
              <a:t> t</a:t>
            </a:r>
            <a:r>
              <a:rPr sz="1100" i="1" u="sng" dirty="0">
                <a:latin typeface="Calibri"/>
                <a:cs typeface="Calibri"/>
              </a:rPr>
              <a:t>o</a:t>
            </a:r>
            <a:r>
              <a:rPr sz="1100" i="1" u="sng" spc="-5" dirty="0">
                <a:latin typeface="Calibri"/>
                <a:cs typeface="Calibri"/>
              </a:rPr>
              <a:t> tell yo</a:t>
            </a:r>
            <a:r>
              <a:rPr sz="1100" i="1" u="sng" dirty="0">
                <a:latin typeface="Calibri"/>
                <a:cs typeface="Calibri"/>
              </a:rPr>
              <a:t>u</a:t>
            </a:r>
            <a:r>
              <a:rPr sz="1100" i="1" u="sng" spc="-5" dirty="0">
                <a:latin typeface="Calibri"/>
                <a:cs typeface="Calibri"/>
              </a:rPr>
              <a:t> about</a:t>
            </a:r>
            <a:r>
              <a:rPr sz="1100" i="1" u="sng" dirty="0">
                <a:latin typeface="Calibri"/>
                <a:cs typeface="Calibri"/>
              </a:rPr>
              <a:t>.</a:t>
            </a:r>
            <a:r>
              <a:rPr sz="1100" i="1" u="sng" spc="-5" dirty="0">
                <a:latin typeface="Calibri"/>
                <a:cs typeface="Calibri"/>
              </a:rPr>
              <a:t> Than</a:t>
            </a:r>
            <a:r>
              <a:rPr sz="1100" i="1" u="sng" dirty="0">
                <a:latin typeface="Calibri"/>
                <a:cs typeface="Calibri"/>
              </a:rPr>
              <a:t>k</a:t>
            </a:r>
            <a:r>
              <a:rPr sz="1100" i="1" u="sng" spc="-5" dirty="0">
                <a:latin typeface="Calibri"/>
                <a:cs typeface="Calibri"/>
              </a:rPr>
              <a:t> yo</a:t>
            </a:r>
            <a:r>
              <a:rPr sz="1100" i="1" u="sng" dirty="0">
                <a:latin typeface="Calibri"/>
                <a:cs typeface="Calibri"/>
              </a:rPr>
              <a:t>u</a:t>
            </a:r>
            <a:r>
              <a:rPr sz="1100" i="1" u="sng" spc="-5" dirty="0">
                <a:latin typeface="Calibri"/>
                <a:cs typeface="Calibri"/>
              </a:rPr>
              <a:t> for</a:t>
            </a:r>
            <a:r>
              <a:rPr sz="1100" i="1" u="sng" dirty="0">
                <a:latin typeface="Calibri"/>
                <a:cs typeface="Calibri"/>
              </a:rPr>
              <a:t>…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u="sng" spc="-5" dirty="0">
                <a:latin typeface="Calibri"/>
                <a:cs typeface="Calibri"/>
              </a:rPr>
              <a:t>Now,</a:t>
            </a:r>
            <a:r>
              <a:rPr sz="1100" i="1" u="sng" dirty="0">
                <a:latin typeface="Calibri"/>
                <a:cs typeface="Calibri"/>
              </a:rPr>
              <a:t> </a:t>
            </a:r>
            <a:r>
              <a:rPr sz="1100" i="1" u="sng" spc="-5" dirty="0">
                <a:latin typeface="Calibri"/>
                <a:cs typeface="Calibri"/>
              </a:rPr>
              <a:t>I’</a:t>
            </a:r>
            <a:r>
              <a:rPr sz="1100" i="1" u="sng" dirty="0">
                <a:latin typeface="Calibri"/>
                <a:cs typeface="Calibri"/>
              </a:rPr>
              <a:t>d</a:t>
            </a:r>
            <a:r>
              <a:rPr sz="1100" i="1" u="sng" spc="-5" dirty="0">
                <a:latin typeface="Calibri"/>
                <a:cs typeface="Calibri"/>
              </a:rPr>
              <a:t> lik</a:t>
            </a:r>
            <a:r>
              <a:rPr sz="1100" i="1" u="sng" dirty="0">
                <a:latin typeface="Calibri"/>
                <a:cs typeface="Calibri"/>
              </a:rPr>
              <a:t>e</a:t>
            </a:r>
            <a:r>
              <a:rPr sz="1100" i="1" u="sng" spc="-5" dirty="0">
                <a:latin typeface="Calibri"/>
                <a:cs typeface="Calibri"/>
              </a:rPr>
              <a:t> t</a:t>
            </a:r>
            <a:r>
              <a:rPr sz="1100" i="1" u="sng" dirty="0">
                <a:latin typeface="Calibri"/>
                <a:cs typeface="Calibri"/>
              </a:rPr>
              <a:t>o</a:t>
            </a:r>
            <a:r>
              <a:rPr sz="1100" i="1" u="sng" spc="-5" dirty="0">
                <a:latin typeface="Calibri"/>
                <a:cs typeface="Calibri"/>
              </a:rPr>
              <a:t> invit</a:t>
            </a:r>
            <a:r>
              <a:rPr sz="1100" i="1" u="sng" dirty="0">
                <a:latin typeface="Calibri"/>
                <a:cs typeface="Calibri"/>
              </a:rPr>
              <a:t>e</a:t>
            </a:r>
            <a:r>
              <a:rPr sz="1100" i="1" u="sng" spc="-5" dirty="0">
                <a:latin typeface="Calibri"/>
                <a:cs typeface="Calibri"/>
              </a:rPr>
              <a:t> yo</a:t>
            </a:r>
            <a:r>
              <a:rPr sz="1100" i="1" u="sng" dirty="0">
                <a:latin typeface="Calibri"/>
                <a:cs typeface="Calibri"/>
              </a:rPr>
              <a:t>u</a:t>
            </a:r>
            <a:r>
              <a:rPr sz="1100" i="1" u="sng" spc="-5" dirty="0">
                <a:latin typeface="Calibri"/>
                <a:cs typeface="Calibri"/>
              </a:rPr>
              <a:t> to…t</a:t>
            </a:r>
            <a:r>
              <a:rPr sz="1100" i="1" u="sng" dirty="0">
                <a:latin typeface="Calibri"/>
                <a:cs typeface="Calibri"/>
              </a:rPr>
              <a:t>o</a:t>
            </a:r>
            <a:r>
              <a:rPr sz="1100" i="1" u="sng" spc="-5" dirty="0">
                <a:latin typeface="Calibri"/>
                <a:cs typeface="Calibri"/>
              </a:rPr>
              <a:t> suggest</a:t>
            </a:r>
            <a:r>
              <a:rPr sz="1100" i="1" u="sng" dirty="0">
                <a:latin typeface="Calibri"/>
                <a:cs typeface="Calibri"/>
              </a:rPr>
              <a:t> </a:t>
            </a:r>
            <a:r>
              <a:rPr sz="1100" i="1" u="sng" spc="-5" dirty="0">
                <a:latin typeface="Calibri"/>
                <a:cs typeface="Calibri"/>
              </a:rPr>
              <a:t>any…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Exercis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9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Thin</a:t>
            </a:r>
            <a:r>
              <a:rPr sz="1100" b="1" dirty="0">
                <a:latin typeface="Calibri"/>
                <a:cs typeface="Calibri"/>
              </a:rPr>
              <a:t>k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discuss.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101800"/>
              </a:lnSpc>
              <a:spcBef>
                <a:spcPts val="600"/>
              </a:spcBef>
            </a:pPr>
            <a:r>
              <a:rPr sz="1100" b="1" spc="-5" dirty="0">
                <a:latin typeface="Calibri"/>
                <a:cs typeface="Calibri"/>
              </a:rPr>
              <a:t>Althoug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questio</a:t>
            </a:r>
            <a:r>
              <a:rPr sz="1100" b="1" spc="-10" dirty="0">
                <a:latin typeface="Calibri"/>
                <a:cs typeface="Calibri"/>
              </a:rPr>
              <a:t>n</a:t>
            </a:r>
            <a:r>
              <a:rPr sz="1100" b="1" spc="-5" dirty="0">
                <a:latin typeface="Calibri"/>
                <a:cs typeface="Calibri"/>
              </a:rPr>
              <a:t>-answe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sessio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goo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wa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finaliz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presentations</a:t>
            </a:r>
            <a:r>
              <a:rPr sz="1100" b="1" dirty="0">
                <a:latin typeface="Calibri"/>
                <a:cs typeface="Calibri"/>
              </a:rPr>
              <a:t>,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handling</a:t>
            </a:r>
            <a:r>
              <a:rPr sz="1100" b="1" spc="-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question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though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man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presenter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mos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diff</a:t>
            </a:r>
            <a:r>
              <a:rPr sz="1100" b="1" spc="-15" dirty="0">
                <a:latin typeface="Calibri"/>
                <a:cs typeface="Calibri"/>
              </a:rPr>
              <a:t>i</a:t>
            </a:r>
            <a:r>
              <a:rPr sz="1100" b="1" spc="-5" dirty="0">
                <a:latin typeface="Calibri"/>
                <a:cs typeface="Calibri"/>
              </a:rPr>
              <a:t>cul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par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presentation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Wha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</a:t>
            </a:r>
            <a:r>
              <a:rPr sz="1100" b="1" dirty="0">
                <a:latin typeface="Calibri"/>
                <a:cs typeface="Calibri"/>
              </a:rPr>
              <a:t>u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thin</a:t>
            </a:r>
            <a:r>
              <a:rPr sz="1100" b="1" dirty="0">
                <a:latin typeface="Calibri"/>
                <a:cs typeface="Calibri"/>
              </a:rPr>
              <a:t>k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reaso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fo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thi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is</a:t>
            </a:r>
            <a:r>
              <a:rPr sz="1100" b="1" dirty="0">
                <a:latin typeface="Calibri"/>
                <a:cs typeface="Calibri"/>
              </a:rPr>
              <a:t>?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Ho</a:t>
            </a:r>
            <a:r>
              <a:rPr sz="1100" b="1" dirty="0">
                <a:latin typeface="Calibri"/>
                <a:cs typeface="Calibri"/>
              </a:rPr>
              <a:t>w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</a:t>
            </a:r>
            <a:r>
              <a:rPr sz="1100" b="1" dirty="0">
                <a:latin typeface="Calibri"/>
                <a:cs typeface="Calibri"/>
              </a:rPr>
              <a:t>u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thin</a:t>
            </a:r>
            <a:r>
              <a:rPr sz="1100" b="1" dirty="0">
                <a:latin typeface="Calibri"/>
                <a:cs typeface="Calibri"/>
              </a:rPr>
              <a:t>k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difficultie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ca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minimized?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453" y="7653456"/>
            <a:ext cx="4927600" cy="1985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3765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(Listenin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/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Audi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8)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101800"/>
              </a:lnSpc>
              <a:spcBef>
                <a:spcPts val="575"/>
              </a:spcBef>
            </a:pPr>
            <a:r>
              <a:rPr sz="1100" b="1" spc="-5" dirty="0">
                <a:latin typeface="Calibri"/>
                <a:cs typeface="Calibri"/>
              </a:rPr>
              <a:t>Exercis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10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Liste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Penn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Yate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talkin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abou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difficultie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tha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ca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aris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while</a:t>
            </a:r>
            <a:r>
              <a:rPr sz="1100" b="1" spc="-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dealin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wit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question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afte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presentation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</a:t>
            </a:r>
            <a:r>
              <a:rPr sz="1100" b="1" dirty="0">
                <a:latin typeface="Calibri"/>
                <a:cs typeface="Calibri"/>
              </a:rPr>
              <a:t>u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listen</a:t>
            </a:r>
            <a:r>
              <a:rPr sz="1100" b="1" dirty="0">
                <a:latin typeface="Calibri"/>
                <a:cs typeface="Calibri"/>
              </a:rPr>
              <a:t>,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chec</a:t>
            </a:r>
            <a:r>
              <a:rPr sz="1100" b="1" dirty="0">
                <a:latin typeface="Calibri"/>
                <a:cs typeface="Calibri"/>
              </a:rPr>
              <a:t>k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following</a:t>
            </a:r>
            <a:r>
              <a:rPr sz="1100" b="1" spc="-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piece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advic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tha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makes</a:t>
            </a:r>
            <a:r>
              <a:rPr sz="1100" b="1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372745">
              <a:lnSpc>
                <a:spcPct val="100000"/>
              </a:lnSpc>
              <a:spcBef>
                <a:spcPts val="625"/>
              </a:spcBef>
            </a:pP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polite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372745">
              <a:lnSpc>
                <a:spcPct val="100000"/>
              </a:lnSpc>
              <a:spcBef>
                <a:spcPts val="625"/>
              </a:spcBef>
            </a:pPr>
            <a:r>
              <a:rPr sz="1100" spc="-5" dirty="0">
                <a:latin typeface="Calibri"/>
                <a:cs typeface="Calibri"/>
              </a:rPr>
              <a:t>Liste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ver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carefully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372745" marR="2667000">
              <a:lnSpc>
                <a:spcPct val="147300"/>
              </a:lnSpc>
            </a:pPr>
            <a:r>
              <a:rPr sz="1100" spc="-5" dirty="0">
                <a:latin typeface="Calibri"/>
                <a:cs typeface="Calibri"/>
              </a:rPr>
              <a:t>As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repetitio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clarification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Kee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calm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372745">
              <a:lnSpc>
                <a:spcPct val="100000"/>
              </a:lnSpc>
              <a:spcBef>
                <a:spcPts val="625"/>
              </a:spcBef>
            </a:pPr>
            <a:r>
              <a:rPr sz="1100" spc="-5" dirty="0">
                <a:latin typeface="Calibri"/>
                <a:cs typeface="Calibri"/>
              </a:rPr>
              <a:t>Tel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truth.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86512" y="2152007"/>
            <a:ext cx="396873" cy="290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86512" y="7560918"/>
            <a:ext cx="396873" cy="2886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59209" y="6369333"/>
            <a:ext cx="4383405" cy="0"/>
          </a:xfrm>
          <a:custGeom>
            <a:avLst/>
            <a:gdLst/>
            <a:ahLst/>
            <a:cxnLst/>
            <a:rect l="l" t="t" r="r" b="b"/>
            <a:pathLst>
              <a:path w="4383405">
                <a:moveTo>
                  <a:pt x="0" y="0"/>
                </a:moveTo>
                <a:lnTo>
                  <a:pt x="4382990" y="0"/>
                </a:lnTo>
              </a:path>
            </a:pathLst>
          </a:custGeom>
          <a:ln w="91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59209" y="6558333"/>
            <a:ext cx="4383405" cy="0"/>
          </a:xfrm>
          <a:custGeom>
            <a:avLst/>
            <a:gdLst/>
            <a:ahLst/>
            <a:cxnLst/>
            <a:rect l="l" t="t" r="r" b="b"/>
            <a:pathLst>
              <a:path w="4383405">
                <a:moveTo>
                  <a:pt x="0" y="0"/>
                </a:moveTo>
                <a:lnTo>
                  <a:pt x="4382990" y="0"/>
                </a:lnTo>
              </a:path>
            </a:pathLst>
          </a:custGeom>
          <a:ln w="91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59209" y="6750417"/>
            <a:ext cx="4383405" cy="0"/>
          </a:xfrm>
          <a:custGeom>
            <a:avLst/>
            <a:gdLst/>
            <a:ahLst/>
            <a:cxnLst/>
            <a:rect l="l" t="t" r="r" b="b"/>
            <a:pathLst>
              <a:path w="4383405">
                <a:moveTo>
                  <a:pt x="0" y="0"/>
                </a:moveTo>
                <a:lnTo>
                  <a:pt x="4382990" y="0"/>
                </a:lnTo>
              </a:path>
            </a:pathLst>
          </a:custGeom>
          <a:ln w="91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59209" y="6939417"/>
            <a:ext cx="4383405" cy="0"/>
          </a:xfrm>
          <a:custGeom>
            <a:avLst/>
            <a:gdLst/>
            <a:ahLst/>
            <a:cxnLst/>
            <a:rect l="l" t="t" r="r" b="b"/>
            <a:pathLst>
              <a:path w="4383405">
                <a:moveTo>
                  <a:pt x="0" y="0"/>
                </a:moveTo>
                <a:lnTo>
                  <a:pt x="4382990" y="0"/>
                </a:lnTo>
              </a:path>
            </a:pathLst>
          </a:custGeom>
          <a:ln w="91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59209" y="7131501"/>
            <a:ext cx="4383405" cy="0"/>
          </a:xfrm>
          <a:custGeom>
            <a:avLst/>
            <a:gdLst/>
            <a:ahLst/>
            <a:cxnLst/>
            <a:rect l="l" t="t" r="r" b="b"/>
            <a:pathLst>
              <a:path w="4383405">
                <a:moveTo>
                  <a:pt x="0" y="0"/>
                </a:moveTo>
                <a:lnTo>
                  <a:pt x="4382990" y="0"/>
                </a:lnTo>
              </a:path>
            </a:pathLst>
          </a:custGeom>
          <a:ln w="91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74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75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97356" y="911205"/>
            <a:ext cx="4613275" cy="2385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594" marR="2304415">
              <a:lnSpc>
                <a:spcPct val="147300"/>
              </a:lnSpc>
            </a:pPr>
            <a:r>
              <a:rPr sz="1100" spc="-5" dirty="0">
                <a:latin typeface="Calibri"/>
                <a:cs typeface="Calibri"/>
              </a:rPr>
              <a:t>Don’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anythin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regre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later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Chec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understandin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paraphrasing.</a:t>
            </a:r>
            <a:endParaRPr sz="1100">
              <a:latin typeface="Calibri"/>
              <a:cs typeface="Calibri"/>
            </a:endParaRPr>
          </a:p>
          <a:p>
            <a:pPr marL="61594">
              <a:lnSpc>
                <a:spcPct val="100000"/>
              </a:lnSpc>
              <a:spcBef>
                <a:spcPts val="625"/>
              </a:spcBef>
            </a:pPr>
            <a:r>
              <a:rPr sz="1100" spc="-5" dirty="0">
                <a:latin typeface="Calibri"/>
                <a:cs typeface="Calibri"/>
              </a:rPr>
              <a:t>Agre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partiall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befor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givin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ow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opinion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(Yes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but…)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1050">
              <a:latin typeface="Times New Roman"/>
              <a:cs typeface="Times New Roman"/>
            </a:endParaRPr>
          </a:p>
          <a:p>
            <a:pPr marL="61594">
              <a:lnSpc>
                <a:spcPct val="100000"/>
              </a:lnSpc>
            </a:pPr>
            <a:r>
              <a:rPr sz="1100" b="1" spc="60" dirty="0">
                <a:latin typeface="Calibri"/>
                <a:cs typeface="Calibri"/>
              </a:rPr>
              <a:t>Exerc</a:t>
            </a:r>
            <a:r>
              <a:rPr sz="1100" b="1" spc="30" dirty="0">
                <a:latin typeface="Calibri"/>
                <a:cs typeface="Calibri"/>
              </a:rPr>
              <a:t>i</a:t>
            </a:r>
            <a:r>
              <a:rPr sz="1100" b="1" spc="55" dirty="0">
                <a:latin typeface="Calibri"/>
                <a:cs typeface="Calibri"/>
              </a:rPr>
              <a:t>s</a:t>
            </a:r>
            <a:r>
              <a:rPr sz="1100" b="1" spc="65" dirty="0">
                <a:latin typeface="Calibri"/>
                <a:cs typeface="Calibri"/>
              </a:rPr>
              <a:t>e</a:t>
            </a:r>
            <a:r>
              <a:rPr sz="1100" b="1" spc="15" dirty="0">
                <a:latin typeface="Times New Roman"/>
                <a:cs typeface="Times New Roman"/>
              </a:rPr>
              <a:t> </a:t>
            </a:r>
            <a:r>
              <a:rPr sz="1100" b="1" spc="70" dirty="0">
                <a:latin typeface="Calibri"/>
                <a:cs typeface="Calibri"/>
              </a:rPr>
              <a:t>11</a:t>
            </a:r>
            <a:r>
              <a:rPr sz="1100" b="1" spc="35" dirty="0">
                <a:latin typeface="Calibri"/>
                <a:cs typeface="Calibri"/>
              </a:rPr>
              <a:t>:</a:t>
            </a:r>
            <a:r>
              <a:rPr sz="1100" b="1" spc="10" dirty="0">
                <a:latin typeface="Times New Roman"/>
                <a:cs typeface="Times New Roman"/>
              </a:rPr>
              <a:t> </a:t>
            </a:r>
            <a:r>
              <a:rPr sz="1100" b="1" spc="80" dirty="0">
                <a:latin typeface="Calibri"/>
                <a:cs typeface="Calibri"/>
              </a:rPr>
              <a:t>V</a:t>
            </a:r>
            <a:r>
              <a:rPr sz="1100" b="1" spc="30" dirty="0">
                <a:latin typeface="Calibri"/>
                <a:cs typeface="Calibri"/>
              </a:rPr>
              <a:t>i</a:t>
            </a:r>
            <a:r>
              <a:rPr sz="1100" b="1" spc="70" dirty="0">
                <a:latin typeface="Calibri"/>
                <a:cs typeface="Calibri"/>
              </a:rPr>
              <a:t>deo</a:t>
            </a:r>
            <a:r>
              <a:rPr sz="1100" b="1" spc="15" dirty="0">
                <a:latin typeface="Times New Roman"/>
                <a:cs typeface="Times New Roman"/>
              </a:rPr>
              <a:t> </a:t>
            </a:r>
            <a:r>
              <a:rPr sz="1100" b="1" spc="65" dirty="0">
                <a:latin typeface="Calibri"/>
                <a:cs typeface="Calibri"/>
              </a:rPr>
              <a:t>3</a:t>
            </a:r>
            <a:r>
              <a:rPr sz="1100" b="1" spc="15" dirty="0">
                <a:latin typeface="Times New Roman"/>
                <a:cs typeface="Times New Roman"/>
              </a:rPr>
              <a:t> </a:t>
            </a:r>
            <a:r>
              <a:rPr sz="1100" b="1" spc="40" dirty="0">
                <a:latin typeface="Calibri"/>
                <a:cs typeface="Calibri"/>
              </a:rPr>
              <a:t>-</a:t>
            </a:r>
            <a:r>
              <a:rPr sz="1100" b="1" spc="10" dirty="0">
                <a:latin typeface="Times New Roman"/>
                <a:cs typeface="Times New Roman"/>
              </a:rPr>
              <a:t> </a:t>
            </a:r>
            <a:r>
              <a:rPr sz="1100" b="1" spc="125" dirty="0">
                <a:latin typeface="Calibri"/>
                <a:cs typeface="Calibri"/>
              </a:rPr>
              <a:t>W</a:t>
            </a:r>
            <a:r>
              <a:rPr sz="1100" b="1" spc="60" dirty="0">
                <a:latin typeface="Calibri"/>
                <a:cs typeface="Calibri"/>
              </a:rPr>
              <a:t>atc</a:t>
            </a:r>
            <a:r>
              <a:rPr sz="1100" b="1" spc="70" dirty="0">
                <a:latin typeface="Calibri"/>
                <a:cs typeface="Calibri"/>
              </a:rPr>
              <a:t>h</a:t>
            </a:r>
            <a:r>
              <a:rPr sz="1100" b="1" spc="15" dirty="0">
                <a:latin typeface="Times New Roman"/>
                <a:cs typeface="Times New Roman"/>
              </a:rPr>
              <a:t> </a:t>
            </a:r>
            <a:r>
              <a:rPr sz="1100" b="1" spc="60" dirty="0">
                <a:latin typeface="Calibri"/>
                <a:cs typeface="Calibri"/>
              </a:rPr>
              <a:t>th</a:t>
            </a:r>
            <a:r>
              <a:rPr sz="1100" b="1" spc="65" dirty="0">
                <a:latin typeface="Calibri"/>
                <a:cs typeface="Calibri"/>
              </a:rPr>
              <a:t>e</a:t>
            </a:r>
            <a:r>
              <a:rPr sz="1100" b="1" spc="15" dirty="0">
                <a:latin typeface="Times New Roman"/>
                <a:cs typeface="Times New Roman"/>
              </a:rPr>
              <a:t> </a:t>
            </a:r>
            <a:r>
              <a:rPr sz="1100" b="1" spc="65" dirty="0">
                <a:latin typeface="Calibri"/>
                <a:cs typeface="Calibri"/>
              </a:rPr>
              <a:t>v</a:t>
            </a:r>
            <a:r>
              <a:rPr sz="1100" b="1" spc="30" dirty="0">
                <a:latin typeface="Calibri"/>
                <a:cs typeface="Calibri"/>
              </a:rPr>
              <a:t>i</a:t>
            </a:r>
            <a:r>
              <a:rPr sz="1100" b="1" spc="70" dirty="0">
                <a:latin typeface="Calibri"/>
                <a:cs typeface="Calibri"/>
              </a:rPr>
              <a:t>deo</a:t>
            </a:r>
            <a:r>
              <a:rPr sz="1100" b="1" spc="15" dirty="0">
                <a:latin typeface="Times New Roman"/>
                <a:cs typeface="Times New Roman"/>
              </a:rPr>
              <a:t> </a:t>
            </a:r>
            <a:r>
              <a:rPr sz="1100" b="1" spc="70" dirty="0">
                <a:latin typeface="Calibri"/>
                <a:cs typeface="Calibri"/>
              </a:rPr>
              <a:t>and</a:t>
            </a:r>
            <a:r>
              <a:rPr sz="1100" b="1" spc="15" dirty="0">
                <a:latin typeface="Times New Roman"/>
                <a:cs typeface="Times New Roman"/>
              </a:rPr>
              <a:t> </a:t>
            </a:r>
            <a:r>
              <a:rPr sz="1100" b="1" spc="30" dirty="0">
                <a:latin typeface="Calibri"/>
                <a:cs typeface="Calibri"/>
              </a:rPr>
              <a:t>i</a:t>
            </a:r>
            <a:r>
              <a:rPr sz="1100" b="1" spc="65" dirty="0">
                <a:latin typeface="Calibri"/>
                <a:cs typeface="Calibri"/>
              </a:rPr>
              <a:t>dent</a:t>
            </a:r>
            <a:r>
              <a:rPr sz="1100" b="1" spc="30" dirty="0">
                <a:latin typeface="Calibri"/>
                <a:cs typeface="Calibri"/>
              </a:rPr>
              <a:t>i</a:t>
            </a:r>
            <a:r>
              <a:rPr sz="1100" b="1" spc="45" dirty="0">
                <a:latin typeface="Calibri"/>
                <a:cs typeface="Calibri"/>
              </a:rPr>
              <a:t>f</a:t>
            </a:r>
            <a:r>
              <a:rPr sz="1100" b="1" spc="60" dirty="0">
                <a:latin typeface="Calibri"/>
                <a:cs typeface="Calibri"/>
              </a:rPr>
              <a:t>y</a:t>
            </a:r>
            <a:r>
              <a:rPr sz="1100" b="1" spc="15" dirty="0">
                <a:latin typeface="Times New Roman"/>
                <a:cs typeface="Times New Roman"/>
              </a:rPr>
              <a:t> </a:t>
            </a:r>
            <a:r>
              <a:rPr sz="1100" b="1" spc="75" dirty="0">
                <a:latin typeface="Calibri"/>
                <a:cs typeface="Calibri"/>
              </a:rPr>
              <a:t>ho</a:t>
            </a:r>
            <a:r>
              <a:rPr sz="1100" b="1" spc="95" dirty="0">
                <a:latin typeface="Calibri"/>
                <a:cs typeface="Calibri"/>
              </a:rPr>
              <a:t>w</a:t>
            </a:r>
            <a:r>
              <a:rPr sz="1100" b="1" spc="20" dirty="0">
                <a:latin typeface="Times New Roman"/>
                <a:cs typeface="Times New Roman"/>
              </a:rPr>
              <a:t> </a:t>
            </a:r>
            <a:r>
              <a:rPr sz="1100" b="1" spc="60" dirty="0">
                <a:latin typeface="Calibri"/>
                <a:cs typeface="Calibri"/>
              </a:rPr>
              <a:t>th</a:t>
            </a:r>
            <a:r>
              <a:rPr sz="1100" b="1" spc="65" dirty="0">
                <a:latin typeface="Calibri"/>
                <a:cs typeface="Calibri"/>
              </a:rPr>
              <a:t>e</a:t>
            </a:r>
            <a:r>
              <a:rPr sz="1100" b="1" spc="15" dirty="0">
                <a:latin typeface="Times New Roman"/>
                <a:cs typeface="Times New Roman"/>
              </a:rPr>
              <a:t> </a:t>
            </a:r>
            <a:r>
              <a:rPr sz="1100" b="1" spc="65" dirty="0">
                <a:latin typeface="Calibri"/>
                <a:cs typeface="Calibri"/>
              </a:rPr>
              <a:t>speaker</a:t>
            </a:r>
            <a:r>
              <a:rPr sz="1100" b="1" spc="35" dirty="0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241935" indent="-229235">
              <a:lnSpc>
                <a:spcPct val="100000"/>
              </a:lnSpc>
              <a:spcBef>
                <a:spcPts val="680"/>
              </a:spcBef>
              <a:buFont typeface="Symbol"/>
              <a:buChar char=""/>
              <a:tabLst>
                <a:tab pos="242570" algn="l"/>
              </a:tabLst>
            </a:pPr>
            <a:r>
              <a:rPr sz="1100" spc="70" dirty="0">
                <a:latin typeface="Calibri"/>
                <a:cs typeface="Calibri"/>
              </a:rPr>
              <a:t>o</a:t>
            </a:r>
            <a:r>
              <a:rPr sz="1100" spc="45" dirty="0">
                <a:latin typeface="Calibri"/>
                <a:cs typeface="Calibri"/>
              </a:rPr>
              <a:t>r</a:t>
            </a:r>
            <a:r>
              <a:rPr sz="1100" spc="65" dirty="0">
                <a:latin typeface="Calibri"/>
                <a:cs typeface="Calibri"/>
              </a:rPr>
              <a:t>ga</a:t>
            </a:r>
            <a:r>
              <a:rPr sz="1100" spc="80" dirty="0">
                <a:latin typeface="Calibri"/>
                <a:cs typeface="Calibri"/>
              </a:rPr>
              <a:t>n</a:t>
            </a:r>
            <a:r>
              <a:rPr sz="1100" spc="30" dirty="0">
                <a:latin typeface="Calibri"/>
                <a:cs typeface="Calibri"/>
              </a:rPr>
              <a:t>i</a:t>
            </a:r>
            <a:r>
              <a:rPr sz="1100" spc="50" dirty="0">
                <a:latin typeface="Calibri"/>
                <a:cs typeface="Calibri"/>
              </a:rPr>
              <a:t>z</a:t>
            </a:r>
            <a:r>
              <a:rPr sz="1100" spc="70" dirty="0">
                <a:latin typeface="Calibri"/>
                <a:cs typeface="Calibri"/>
              </a:rPr>
              <a:t>e</a:t>
            </a:r>
            <a:r>
              <a:rPr sz="1100" spc="50" dirty="0">
                <a:latin typeface="Calibri"/>
                <a:cs typeface="Calibri"/>
              </a:rPr>
              <a:t>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80" dirty="0">
                <a:latin typeface="Calibri"/>
                <a:cs typeface="Calibri"/>
              </a:rPr>
              <a:t>h</a:t>
            </a:r>
            <a:r>
              <a:rPr sz="1100" spc="30" dirty="0">
                <a:latin typeface="Calibri"/>
                <a:cs typeface="Calibri"/>
              </a:rPr>
              <a:t>i</a:t>
            </a:r>
            <a:r>
              <a:rPr sz="1100" spc="50" dirty="0">
                <a:latin typeface="Calibri"/>
                <a:cs typeface="Calibri"/>
              </a:rPr>
              <a:t>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40" dirty="0">
                <a:latin typeface="Calibri"/>
                <a:cs typeface="Calibri"/>
              </a:rPr>
              <a:t>t</a:t>
            </a:r>
            <a:r>
              <a:rPr sz="1100" spc="65" dirty="0">
                <a:latin typeface="Calibri"/>
                <a:cs typeface="Calibri"/>
              </a:rPr>
              <a:t>a</a:t>
            </a:r>
            <a:r>
              <a:rPr sz="1100" spc="30" dirty="0">
                <a:latin typeface="Calibri"/>
                <a:cs typeface="Calibri"/>
              </a:rPr>
              <a:t>l</a:t>
            </a:r>
            <a:r>
              <a:rPr sz="1100" spc="60" dirty="0">
                <a:latin typeface="Calibri"/>
                <a:cs typeface="Calibri"/>
              </a:rPr>
              <a:t>k</a:t>
            </a:r>
            <a:endParaRPr sz="1100">
              <a:latin typeface="Calibri"/>
              <a:cs typeface="Calibri"/>
            </a:endParaRPr>
          </a:p>
          <a:p>
            <a:pPr marL="241935" indent="-229235">
              <a:lnSpc>
                <a:spcPct val="100000"/>
              </a:lnSpc>
              <a:spcBef>
                <a:spcPts val="310"/>
              </a:spcBef>
              <a:buFont typeface="Symbol"/>
              <a:buChar char=""/>
              <a:tabLst>
                <a:tab pos="242570" algn="l"/>
              </a:tabLst>
            </a:pPr>
            <a:r>
              <a:rPr sz="1100" spc="30" dirty="0">
                <a:latin typeface="Calibri"/>
                <a:cs typeface="Calibri"/>
              </a:rPr>
              <a:t>i</a:t>
            </a:r>
            <a:r>
              <a:rPr sz="1100" spc="80" dirty="0">
                <a:latin typeface="Calibri"/>
                <a:cs typeface="Calibri"/>
              </a:rPr>
              <a:t>n</a:t>
            </a:r>
            <a:r>
              <a:rPr sz="1100" spc="45" dirty="0">
                <a:latin typeface="Calibri"/>
                <a:cs typeface="Calibri"/>
              </a:rPr>
              <a:t>tr</a:t>
            </a:r>
            <a:r>
              <a:rPr sz="1100" spc="70" dirty="0">
                <a:latin typeface="Calibri"/>
                <a:cs typeface="Calibri"/>
              </a:rPr>
              <a:t>odu</a:t>
            </a:r>
            <a:r>
              <a:rPr sz="1100" spc="55" dirty="0">
                <a:latin typeface="Calibri"/>
                <a:cs typeface="Calibri"/>
              </a:rPr>
              <a:t>c</a:t>
            </a:r>
            <a:r>
              <a:rPr sz="1100" spc="70" dirty="0">
                <a:latin typeface="Calibri"/>
                <a:cs typeface="Calibri"/>
              </a:rPr>
              <a:t>e</a:t>
            </a:r>
            <a:r>
              <a:rPr sz="1100" spc="50" dirty="0">
                <a:latin typeface="Calibri"/>
                <a:cs typeface="Calibri"/>
              </a:rPr>
              <a:t>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40" dirty="0">
                <a:latin typeface="Calibri"/>
                <a:cs typeface="Calibri"/>
              </a:rPr>
              <a:t>t</a:t>
            </a:r>
            <a:r>
              <a:rPr sz="1100" spc="70" dirty="0">
                <a:latin typeface="Calibri"/>
                <a:cs typeface="Calibri"/>
              </a:rPr>
              <a:t>h</a:t>
            </a:r>
            <a:r>
              <a:rPr sz="1100" spc="65" dirty="0">
                <a:latin typeface="Calibri"/>
                <a:cs typeface="Calibri"/>
              </a:rPr>
              <a:t>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40" dirty="0">
                <a:latin typeface="Calibri"/>
                <a:cs typeface="Calibri"/>
              </a:rPr>
              <a:t>t</a:t>
            </a:r>
            <a:r>
              <a:rPr sz="1100" spc="70" dirty="0">
                <a:latin typeface="Calibri"/>
                <a:cs typeface="Calibri"/>
              </a:rPr>
              <a:t>op</a:t>
            </a:r>
            <a:r>
              <a:rPr sz="1100" spc="40" dirty="0">
                <a:latin typeface="Calibri"/>
                <a:cs typeface="Calibri"/>
              </a:rPr>
              <a:t>ic</a:t>
            </a:r>
            <a:endParaRPr sz="1100">
              <a:latin typeface="Calibri"/>
              <a:cs typeface="Calibri"/>
            </a:endParaRPr>
          </a:p>
          <a:p>
            <a:pPr marL="241935" indent="-229235">
              <a:lnSpc>
                <a:spcPct val="100000"/>
              </a:lnSpc>
              <a:spcBef>
                <a:spcPts val="310"/>
              </a:spcBef>
              <a:buFont typeface="Symbol"/>
              <a:buChar char=""/>
              <a:tabLst>
                <a:tab pos="242570" algn="l"/>
              </a:tabLst>
            </a:pPr>
            <a:r>
              <a:rPr sz="1100" spc="70" dirty="0">
                <a:latin typeface="Calibri"/>
                <a:cs typeface="Calibri"/>
              </a:rPr>
              <a:t>e</a:t>
            </a:r>
            <a:r>
              <a:rPr sz="1100" spc="30" dirty="0">
                <a:latin typeface="Calibri"/>
                <a:cs typeface="Calibri"/>
              </a:rPr>
              <a:t>l</a:t>
            </a:r>
            <a:r>
              <a:rPr sz="1100" spc="70" dirty="0">
                <a:latin typeface="Calibri"/>
                <a:cs typeface="Calibri"/>
              </a:rPr>
              <a:t>abo</a:t>
            </a:r>
            <a:r>
              <a:rPr sz="1100" spc="45" dirty="0">
                <a:latin typeface="Calibri"/>
                <a:cs typeface="Calibri"/>
              </a:rPr>
              <a:t>r</a:t>
            </a:r>
            <a:r>
              <a:rPr sz="1100" spc="65" dirty="0">
                <a:latin typeface="Calibri"/>
                <a:cs typeface="Calibri"/>
              </a:rPr>
              <a:t>a</a:t>
            </a:r>
            <a:r>
              <a:rPr sz="1100" spc="55" dirty="0">
                <a:latin typeface="Calibri"/>
                <a:cs typeface="Calibri"/>
              </a:rPr>
              <a:t>te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70" dirty="0">
                <a:latin typeface="Calibri"/>
                <a:cs typeface="Calibri"/>
              </a:rPr>
              <a:t>o</a:t>
            </a:r>
            <a:r>
              <a:rPr sz="1100" spc="65" dirty="0">
                <a:latin typeface="Calibri"/>
                <a:cs typeface="Calibri"/>
              </a:rPr>
              <a:t>n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40" dirty="0">
                <a:latin typeface="Calibri"/>
                <a:cs typeface="Calibri"/>
              </a:rPr>
              <a:t>t</a:t>
            </a:r>
            <a:r>
              <a:rPr sz="1100" spc="70" dirty="0">
                <a:latin typeface="Calibri"/>
                <a:cs typeface="Calibri"/>
              </a:rPr>
              <a:t>h</a:t>
            </a:r>
            <a:r>
              <a:rPr sz="1100" spc="65" dirty="0">
                <a:latin typeface="Calibri"/>
                <a:cs typeface="Calibri"/>
              </a:rPr>
              <a:t>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70" dirty="0">
                <a:latin typeface="Calibri"/>
                <a:cs typeface="Calibri"/>
              </a:rPr>
              <a:t>pu</a:t>
            </a:r>
            <a:r>
              <a:rPr sz="1100" spc="45" dirty="0">
                <a:latin typeface="Calibri"/>
                <a:cs typeface="Calibri"/>
              </a:rPr>
              <a:t>r</a:t>
            </a:r>
            <a:r>
              <a:rPr sz="1100" spc="70" dirty="0">
                <a:latin typeface="Calibri"/>
                <a:cs typeface="Calibri"/>
              </a:rPr>
              <a:t>po</a:t>
            </a:r>
            <a:r>
              <a:rPr sz="1100" spc="55" dirty="0">
                <a:latin typeface="Calibri"/>
                <a:cs typeface="Calibri"/>
              </a:rPr>
              <a:t>se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70" dirty="0">
                <a:latin typeface="Calibri"/>
                <a:cs typeface="Calibri"/>
              </a:rPr>
              <a:t>o</a:t>
            </a:r>
            <a:r>
              <a:rPr sz="1100" spc="40" dirty="0">
                <a:latin typeface="Calibri"/>
                <a:cs typeface="Calibri"/>
              </a:rPr>
              <a:t>f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70" dirty="0">
                <a:latin typeface="Calibri"/>
                <a:cs typeface="Calibri"/>
              </a:rPr>
              <a:t>h</a:t>
            </a:r>
            <a:r>
              <a:rPr sz="1100" spc="30" dirty="0">
                <a:latin typeface="Calibri"/>
                <a:cs typeface="Calibri"/>
              </a:rPr>
              <a:t>i</a:t>
            </a:r>
            <a:r>
              <a:rPr sz="1100" spc="50" dirty="0">
                <a:latin typeface="Calibri"/>
                <a:cs typeface="Calibri"/>
              </a:rPr>
              <a:t>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65" dirty="0">
                <a:latin typeface="Calibri"/>
                <a:cs typeface="Calibri"/>
              </a:rPr>
              <a:t>speech</a:t>
            </a:r>
            <a:endParaRPr sz="1100">
              <a:latin typeface="Calibri"/>
              <a:cs typeface="Calibri"/>
            </a:endParaRPr>
          </a:p>
          <a:p>
            <a:pPr marL="241935" indent="-229235">
              <a:lnSpc>
                <a:spcPct val="100000"/>
              </a:lnSpc>
              <a:spcBef>
                <a:spcPts val="285"/>
              </a:spcBef>
              <a:buFont typeface="Symbol"/>
              <a:buChar char=""/>
              <a:tabLst>
                <a:tab pos="242570" algn="l"/>
              </a:tabLst>
            </a:pPr>
            <a:r>
              <a:rPr sz="1100" spc="70" dirty="0">
                <a:latin typeface="Calibri"/>
                <a:cs typeface="Calibri"/>
              </a:rPr>
              <a:t>keep</a:t>
            </a:r>
            <a:r>
              <a:rPr sz="1100" spc="50" dirty="0">
                <a:latin typeface="Calibri"/>
                <a:cs typeface="Calibri"/>
              </a:rPr>
              <a:t>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40" dirty="0">
                <a:latin typeface="Calibri"/>
                <a:cs typeface="Calibri"/>
              </a:rPr>
              <a:t>t</a:t>
            </a:r>
            <a:r>
              <a:rPr sz="1100" spc="70" dirty="0">
                <a:latin typeface="Calibri"/>
                <a:cs typeface="Calibri"/>
              </a:rPr>
              <a:t>h</a:t>
            </a:r>
            <a:r>
              <a:rPr sz="1100" spc="65" dirty="0">
                <a:latin typeface="Calibri"/>
                <a:cs typeface="Calibri"/>
              </a:rPr>
              <a:t>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65" dirty="0">
                <a:latin typeface="Calibri"/>
                <a:cs typeface="Calibri"/>
              </a:rPr>
              <a:t>a</a:t>
            </a:r>
            <a:r>
              <a:rPr sz="1100" spc="40" dirty="0">
                <a:latin typeface="Calibri"/>
                <a:cs typeface="Calibri"/>
              </a:rPr>
              <a:t>tt</a:t>
            </a:r>
            <a:r>
              <a:rPr sz="1100" spc="70" dirty="0">
                <a:latin typeface="Calibri"/>
                <a:cs typeface="Calibri"/>
              </a:rPr>
              <a:t>en</a:t>
            </a:r>
            <a:r>
              <a:rPr sz="1100" spc="40" dirty="0">
                <a:latin typeface="Calibri"/>
                <a:cs typeface="Calibri"/>
              </a:rPr>
              <a:t>t</a:t>
            </a:r>
            <a:r>
              <a:rPr sz="1100" spc="30" dirty="0">
                <a:latin typeface="Calibri"/>
                <a:cs typeface="Calibri"/>
              </a:rPr>
              <a:t>i</a:t>
            </a:r>
            <a:r>
              <a:rPr sz="1100" spc="70" dirty="0">
                <a:latin typeface="Calibri"/>
                <a:cs typeface="Calibri"/>
              </a:rPr>
              <a:t>o</a:t>
            </a:r>
            <a:r>
              <a:rPr sz="1100" spc="65" dirty="0">
                <a:latin typeface="Calibri"/>
                <a:cs typeface="Calibri"/>
              </a:rPr>
              <a:t>n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70" dirty="0">
                <a:latin typeface="Calibri"/>
                <a:cs typeface="Calibri"/>
              </a:rPr>
              <a:t>o</a:t>
            </a:r>
            <a:r>
              <a:rPr sz="1100" spc="40" dirty="0">
                <a:latin typeface="Calibri"/>
                <a:cs typeface="Calibri"/>
              </a:rPr>
              <a:t>f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40" dirty="0">
                <a:latin typeface="Calibri"/>
                <a:cs typeface="Calibri"/>
              </a:rPr>
              <a:t>t</a:t>
            </a:r>
            <a:r>
              <a:rPr sz="1100" spc="70" dirty="0">
                <a:latin typeface="Calibri"/>
                <a:cs typeface="Calibri"/>
              </a:rPr>
              <a:t>h</a:t>
            </a:r>
            <a:r>
              <a:rPr sz="1100" spc="65" dirty="0">
                <a:latin typeface="Calibri"/>
                <a:cs typeface="Calibri"/>
              </a:rPr>
              <a:t>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70" dirty="0">
                <a:latin typeface="Calibri"/>
                <a:cs typeface="Calibri"/>
              </a:rPr>
              <a:t>aud</a:t>
            </a:r>
            <a:r>
              <a:rPr sz="1100" spc="30" dirty="0">
                <a:latin typeface="Calibri"/>
                <a:cs typeface="Calibri"/>
              </a:rPr>
              <a:t>i</a:t>
            </a:r>
            <a:r>
              <a:rPr sz="1100" spc="70" dirty="0">
                <a:latin typeface="Calibri"/>
                <a:cs typeface="Calibri"/>
              </a:rPr>
              <a:t>en</a:t>
            </a:r>
            <a:r>
              <a:rPr sz="1100" spc="60" dirty="0">
                <a:latin typeface="Calibri"/>
                <a:cs typeface="Calibri"/>
              </a:rPr>
              <a:t>ce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65" dirty="0">
                <a:latin typeface="Calibri"/>
                <a:cs typeface="Calibri"/>
              </a:rPr>
              <a:t>a</a:t>
            </a:r>
            <a:r>
              <a:rPr sz="1100" spc="30" dirty="0">
                <a:latin typeface="Calibri"/>
                <a:cs typeface="Calibri"/>
              </a:rPr>
              <a:t>li</a:t>
            </a:r>
            <a:r>
              <a:rPr sz="1100" spc="60" dirty="0">
                <a:latin typeface="Calibri"/>
                <a:cs typeface="Calibri"/>
              </a:rPr>
              <a:t>ve</a:t>
            </a:r>
            <a:endParaRPr sz="1100">
              <a:latin typeface="Calibri"/>
              <a:cs typeface="Calibri"/>
            </a:endParaRPr>
          </a:p>
          <a:p>
            <a:pPr marL="241935" indent="-229235">
              <a:lnSpc>
                <a:spcPct val="100000"/>
              </a:lnSpc>
              <a:spcBef>
                <a:spcPts val="310"/>
              </a:spcBef>
              <a:buFont typeface="Symbol"/>
              <a:buChar char=""/>
              <a:tabLst>
                <a:tab pos="242570" algn="l"/>
              </a:tabLst>
            </a:pPr>
            <a:r>
              <a:rPr sz="1100" spc="70" dirty="0">
                <a:latin typeface="Calibri"/>
                <a:cs typeface="Calibri"/>
              </a:rPr>
              <a:t>end</a:t>
            </a:r>
            <a:r>
              <a:rPr sz="1100" spc="50" dirty="0">
                <a:latin typeface="Calibri"/>
                <a:cs typeface="Calibri"/>
              </a:rPr>
              <a:t>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40" dirty="0">
                <a:latin typeface="Calibri"/>
                <a:cs typeface="Calibri"/>
              </a:rPr>
              <a:t>t</a:t>
            </a:r>
            <a:r>
              <a:rPr sz="1100" spc="70" dirty="0">
                <a:latin typeface="Calibri"/>
                <a:cs typeface="Calibri"/>
              </a:rPr>
              <a:t>h</a:t>
            </a:r>
            <a:r>
              <a:rPr sz="1100" spc="65" dirty="0">
                <a:latin typeface="Calibri"/>
                <a:cs typeface="Calibri"/>
              </a:rPr>
              <a:t>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65" dirty="0">
                <a:latin typeface="Calibri"/>
                <a:cs typeface="Calibri"/>
              </a:rPr>
              <a:t>speech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460" y="3553831"/>
            <a:ext cx="3055620" cy="412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47300"/>
              </a:lnSpc>
            </a:pPr>
            <a:r>
              <a:rPr sz="1100" b="1" spc="-5" dirty="0">
                <a:latin typeface="Calibri"/>
                <a:cs typeface="Calibri"/>
              </a:rPr>
              <a:t>Usefu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languag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fo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conclusio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presentation</a:t>
            </a:r>
            <a:r>
              <a:rPr sz="1100" b="1" spc="-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Endin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bod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presentation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6318" y="4142481"/>
            <a:ext cx="268160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3040" marR="546100" indent="-180340">
              <a:lnSpc>
                <a:spcPct val="103600"/>
              </a:lnSpc>
              <a:buFont typeface="Symbol"/>
              <a:buChar char=""/>
              <a:tabLst>
                <a:tab pos="193675" algn="l"/>
              </a:tabLst>
            </a:pP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 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bring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 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 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 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 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end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presentat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on.</a:t>
            </a:r>
            <a:endParaRPr sz="1100">
              <a:latin typeface="Calibri"/>
              <a:cs typeface="Calibri"/>
            </a:endParaRPr>
          </a:p>
          <a:p>
            <a:pPr marL="192405" marR="5080" indent="-179705">
              <a:lnSpc>
                <a:spcPct val="101800"/>
              </a:lnSpc>
              <a:spcBef>
                <a:spcPts val="45"/>
              </a:spcBef>
              <a:buFont typeface="Symbol"/>
              <a:buChar char=""/>
              <a:tabLst>
                <a:tab pos="193040" algn="l"/>
              </a:tabLst>
            </a:pPr>
            <a:r>
              <a:rPr sz="1100" spc="-5" dirty="0">
                <a:latin typeface="Calibri"/>
                <a:cs typeface="Calibri"/>
              </a:rPr>
              <a:t>…whic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las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wante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today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25456" y="4148180"/>
            <a:ext cx="441959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dirty="0">
                <a:latin typeface="Times New Roman"/>
                <a:cs typeface="Times New Roman"/>
              </a:rPr>
              <a:t>  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y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6318" y="5010598"/>
            <a:ext cx="77851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Summarising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8942" y="5352336"/>
            <a:ext cx="2639060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029" marR="5080" indent="-227329">
              <a:lnSpc>
                <a:spcPct val="101800"/>
              </a:lnSpc>
              <a:buFont typeface="Symbol"/>
              <a:buChar char=""/>
              <a:tabLst>
                <a:tab pos="240665" algn="l"/>
              </a:tabLst>
            </a:pPr>
            <a:r>
              <a:rPr sz="1100" spc="-5" dirty="0">
                <a:latin typeface="Calibri"/>
                <a:cs typeface="Calibri"/>
              </a:rPr>
              <a:t>Finally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let’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summariz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points.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240665" algn="l"/>
              </a:tabLst>
            </a:pP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conclude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I’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summariz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...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240665" algn="l"/>
              </a:tabLst>
            </a:pPr>
            <a:r>
              <a:rPr sz="1100" spc="-5" dirty="0">
                <a:latin typeface="Calibri"/>
                <a:cs typeface="Calibri"/>
              </a:rPr>
              <a:t>So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..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6321" y="6208392"/>
            <a:ext cx="118173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Statin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conclusion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6321" y="6431234"/>
            <a:ext cx="2682240" cy="1122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2405" marR="5715" indent="-179705">
              <a:lnSpc>
                <a:spcPct val="112700"/>
              </a:lnSpc>
              <a:buFont typeface="Symbol"/>
              <a:buChar char=""/>
              <a:tabLst>
                <a:tab pos="193040" algn="l"/>
              </a:tabLst>
            </a:pPr>
            <a:r>
              <a:rPr sz="1100" spc="-5" dirty="0">
                <a:latin typeface="Calibri"/>
                <a:cs typeface="Calibri"/>
              </a:rPr>
              <a:t>Fro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I’v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shown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obvious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that…</a:t>
            </a:r>
            <a:endParaRPr sz="1100">
              <a:latin typeface="Calibri"/>
              <a:cs typeface="Calibri"/>
            </a:endParaRPr>
          </a:p>
          <a:p>
            <a:pPr marL="192405" indent="-179705">
              <a:lnSpc>
                <a:spcPct val="100000"/>
              </a:lnSpc>
              <a:spcBef>
                <a:spcPts val="190"/>
              </a:spcBef>
              <a:buFont typeface="Symbol"/>
              <a:buChar char=""/>
              <a:tabLst>
                <a:tab pos="193040" algn="l"/>
              </a:tabLst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quit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difficul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dra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conclusions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but…</a:t>
            </a:r>
            <a:endParaRPr sz="1100">
              <a:latin typeface="Calibri"/>
              <a:cs typeface="Calibri"/>
            </a:endParaRPr>
          </a:p>
          <a:p>
            <a:pPr marL="192405" indent="-179705">
              <a:lnSpc>
                <a:spcPct val="100000"/>
              </a:lnSpc>
              <a:spcBef>
                <a:spcPts val="165"/>
              </a:spcBef>
              <a:buFont typeface="Symbol"/>
              <a:buChar char=""/>
              <a:tabLst>
                <a:tab pos="193040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mean</a:t>
            </a:r>
            <a:r>
              <a:rPr sz="1100" dirty="0">
                <a:latin typeface="Calibri"/>
                <a:cs typeface="Calibri"/>
              </a:rPr>
              <a:t>?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Well,</a:t>
            </a:r>
            <a:r>
              <a:rPr sz="1100" dirty="0">
                <a:latin typeface="Calibri"/>
                <a:cs typeface="Calibri"/>
              </a:rPr>
              <a:t>…</a:t>
            </a:r>
            <a:endParaRPr sz="1100">
              <a:latin typeface="Calibri"/>
              <a:cs typeface="Calibri"/>
            </a:endParaRPr>
          </a:p>
          <a:p>
            <a:pPr marL="192405" indent="-179705">
              <a:lnSpc>
                <a:spcPct val="100000"/>
              </a:lnSpc>
              <a:spcBef>
                <a:spcPts val="190"/>
              </a:spcBef>
              <a:buFont typeface="Symbol"/>
              <a:buChar char=""/>
              <a:tabLst>
                <a:tab pos="193040" algn="l"/>
              </a:tabLst>
            </a:pPr>
            <a:r>
              <a:rPr sz="1100" spc="-5" dirty="0">
                <a:latin typeface="Calibri"/>
                <a:cs typeface="Calibri"/>
              </a:rPr>
              <a:t>Becaus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thing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show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you,</a:t>
            </a:r>
            <a:r>
              <a:rPr sz="1100" dirty="0">
                <a:latin typeface="Calibri"/>
                <a:cs typeface="Calibri"/>
              </a:rPr>
              <a:t>…</a:t>
            </a:r>
            <a:endParaRPr sz="1100">
              <a:latin typeface="Calibri"/>
              <a:cs typeface="Calibri"/>
            </a:endParaRPr>
          </a:p>
          <a:p>
            <a:pPr marL="192405" indent="-179705">
              <a:lnSpc>
                <a:spcPct val="100000"/>
              </a:lnSpc>
              <a:spcBef>
                <a:spcPts val="165"/>
              </a:spcBef>
              <a:buFont typeface="Symbol"/>
              <a:buChar char=""/>
              <a:tabLst>
                <a:tab pos="193040" algn="l"/>
              </a:tabLst>
            </a:pP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prove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that</a:t>
            </a:r>
            <a:r>
              <a:rPr sz="1100" dirty="0">
                <a:latin typeface="Calibri"/>
                <a:cs typeface="Calibri"/>
              </a:rPr>
              <a:t>…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6329" y="7750825"/>
            <a:ext cx="2681605" cy="735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Givin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furthe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informa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5" dirty="0">
                <a:latin typeface="Calibri"/>
                <a:cs typeface="Calibri"/>
              </a:rPr>
              <a:t>ion</a:t>
            </a:r>
            <a:endParaRPr sz="1100">
              <a:latin typeface="Calibri"/>
              <a:cs typeface="Calibri"/>
            </a:endParaRPr>
          </a:p>
          <a:p>
            <a:pPr marL="192405" marR="5080" indent="-179705">
              <a:lnSpc>
                <a:spcPts val="1510"/>
              </a:lnSpc>
              <a:spcBef>
                <a:spcPts val="60"/>
              </a:spcBef>
              <a:buFont typeface="Symbol"/>
              <a:buChar char=""/>
              <a:tabLst>
                <a:tab pos="193040" algn="l"/>
              </a:tabLst>
            </a:pP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rea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topi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vi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link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las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slide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92405" indent="-179705">
              <a:lnSpc>
                <a:spcPct val="100000"/>
              </a:lnSpc>
              <a:spcBef>
                <a:spcPts val="85"/>
              </a:spcBef>
              <a:buFont typeface="Symbol"/>
              <a:buChar char=""/>
              <a:tabLst>
                <a:tab pos="193040" algn="l"/>
              </a:tabLst>
            </a:pP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topic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pleas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see</a:t>
            </a:r>
            <a:r>
              <a:rPr sz="1100" dirty="0">
                <a:latin typeface="Calibri"/>
                <a:cs typeface="Calibri"/>
              </a:rPr>
              <a:t>…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6320" y="8643951"/>
            <a:ext cx="134683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Invitin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fina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questi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5" dirty="0">
                <a:latin typeface="Calibri"/>
                <a:cs typeface="Calibri"/>
              </a:rPr>
              <a:t>n</a:t>
            </a:r>
            <a:r>
              <a:rPr sz="1100" b="1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29081" y="8866792"/>
            <a:ext cx="2639060" cy="363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9395" marR="5080" indent="-226695">
              <a:lnSpc>
                <a:spcPct val="114599"/>
              </a:lnSpc>
              <a:buFont typeface="Symbol"/>
              <a:buChar char=""/>
              <a:tabLst>
                <a:tab pos="240029" algn="l"/>
              </a:tabLst>
            </a:pPr>
            <a:r>
              <a:rPr sz="1100" spc="-5" dirty="0">
                <a:latin typeface="Calibri"/>
                <a:cs typeface="Calibri"/>
              </a:rPr>
              <a:t>Doe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anyon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question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comment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befor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conclud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today?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35117" y="3816363"/>
            <a:ext cx="263842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9395" marR="5080" indent="-226695">
              <a:lnSpc>
                <a:spcPct val="112700"/>
              </a:lnSpc>
              <a:buFont typeface="Symbol"/>
              <a:buChar char=""/>
              <a:tabLst>
                <a:tab pos="240029" algn="l"/>
              </a:tabLst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you’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elaborat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clarif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anythin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covere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today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pleas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ask.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92482" y="4352332"/>
            <a:ext cx="120586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Askin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fo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questions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92478" y="4523428"/>
            <a:ext cx="2680970" cy="521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2405" marR="5080" indent="-179705">
              <a:lnSpc>
                <a:spcPct val="103600"/>
              </a:lnSpc>
              <a:buFont typeface="Symbol"/>
              <a:buChar char=""/>
              <a:tabLst>
                <a:tab pos="193040" algn="l"/>
              </a:tabLst>
            </a:pPr>
            <a:r>
              <a:rPr sz="1100" spc="-5" dirty="0">
                <a:latin typeface="Calibri"/>
                <a:cs typeface="Calibri"/>
              </a:rPr>
              <a:t>I’l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happ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answe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questions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have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92405" indent="-179705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193040" algn="l"/>
              </a:tabLst>
            </a:pP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shor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Q&amp;A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92472" y="5202689"/>
            <a:ext cx="2680970" cy="394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Dealin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wit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difficul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questions</a:t>
            </a:r>
            <a:endParaRPr sz="1100">
              <a:latin typeface="Calibri"/>
              <a:cs typeface="Calibri"/>
            </a:endParaRPr>
          </a:p>
          <a:p>
            <a:pPr marL="282575" indent="-227329">
              <a:lnSpc>
                <a:spcPct val="100000"/>
              </a:lnSpc>
              <a:spcBef>
                <a:spcPts val="480"/>
              </a:spcBef>
              <a:buFont typeface="Symbol"/>
              <a:buChar char=""/>
              <a:tabLst>
                <a:tab pos="282575" algn="l"/>
                <a:tab pos="472440" algn="l"/>
                <a:tab pos="913765" algn="l"/>
                <a:tab pos="1189355" algn="l"/>
                <a:tab pos="1757045" algn="l"/>
                <a:tab pos="2170430" algn="l"/>
              </a:tabLst>
            </a:pPr>
            <a:r>
              <a:rPr sz="1100" dirty="0">
                <a:latin typeface="Calibri"/>
                <a:cs typeface="Calibri"/>
              </a:rPr>
              <a:t>I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-5" dirty="0">
                <a:latin typeface="Calibri"/>
                <a:cs typeface="Calibri"/>
              </a:rPr>
              <a:t>wan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-5" dirty="0">
                <a:latin typeface="Calibri"/>
                <a:cs typeface="Calibri"/>
              </a:rPr>
              <a:t>answe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-5" dirty="0">
                <a:latin typeface="Calibri"/>
                <a:cs typeface="Calibri"/>
              </a:rPr>
              <a:t>questio</a:t>
            </a:r>
            <a:r>
              <a:rPr sz="1100" dirty="0">
                <a:latin typeface="Calibri"/>
                <a:cs typeface="Calibri"/>
              </a:rPr>
              <a:t>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34954" y="5620229"/>
            <a:ext cx="2639695" cy="1309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029" marR="5080" algn="just">
              <a:lnSpc>
                <a:spcPct val="113999"/>
              </a:lnSpc>
            </a:pPr>
            <a:r>
              <a:rPr sz="1100" spc="-5" dirty="0">
                <a:latin typeface="Calibri"/>
                <a:cs typeface="Calibri"/>
              </a:rPr>
              <a:t>completely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  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  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dirty="0">
                <a:latin typeface="Times New Roman"/>
                <a:cs typeface="Times New Roman"/>
              </a:rPr>
              <a:t>   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don’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  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  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informatio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righ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now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emai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afte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presentatio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complet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response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239395" indent="-226695">
              <a:lnSpc>
                <a:spcPct val="100000"/>
              </a:lnSpc>
              <a:spcBef>
                <a:spcPts val="165"/>
              </a:spcBef>
              <a:buFont typeface="Symbol"/>
              <a:buChar char=""/>
              <a:tabLst>
                <a:tab pos="240665" algn="l"/>
              </a:tabLst>
            </a:pPr>
            <a:r>
              <a:rPr sz="1100" spc="-5" dirty="0">
                <a:latin typeface="Calibri"/>
                <a:cs typeface="Calibri"/>
              </a:rPr>
              <a:t>Coul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repea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/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rephras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that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please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239395" marR="5715" indent="-226695">
              <a:lnSpc>
                <a:spcPct val="112700"/>
              </a:lnSpc>
              <a:spcBef>
                <a:spcPts val="25"/>
              </a:spcBef>
              <a:buFont typeface="Symbol"/>
              <a:buChar char=""/>
              <a:tabLst>
                <a:tab pos="240029" algn="l"/>
              </a:tabLst>
            </a:pPr>
            <a:r>
              <a:rPr sz="1100" spc="-5" dirty="0">
                <a:latin typeface="Calibri"/>
                <a:cs typeface="Calibri"/>
              </a:rPr>
              <a:t>Le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understan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completely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that…?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92332" y="7144577"/>
            <a:ext cx="124079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Endin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questions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92332" y="7330962"/>
            <a:ext cx="2682240" cy="1503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2405" marR="5080" indent="-179705" algn="just">
              <a:lnSpc>
                <a:spcPct val="113399"/>
              </a:lnSpc>
              <a:buFont typeface="Symbol"/>
              <a:buChar char=""/>
              <a:tabLst>
                <a:tab pos="193040" algn="l"/>
              </a:tabLst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furthe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questions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I’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than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ver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muc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attention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additiona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questions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pleas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fee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contac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92405" marR="6350" indent="-179705" algn="just">
              <a:lnSpc>
                <a:spcPct val="112700"/>
              </a:lnSpc>
              <a:spcBef>
                <a:spcPts val="25"/>
              </a:spcBef>
              <a:buFont typeface="Symbol"/>
              <a:buChar char=""/>
              <a:tabLst>
                <a:tab pos="193040" algn="l"/>
              </a:tabLst>
            </a:pPr>
            <a:r>
              <a:rPr sz="1100" spc="-5" dirty="0">
                <a:latin typeface="Calibri"/>
                <a:cs typeface="Calibri"/>
              </a:rPr>
              <a:t>Ther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don’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see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furthe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questions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so…</a:t>
            </a:r>
            <a:endParaRPr sz="1100">
              <a:latin typeface="Calibri"/>
              <a:cs typeface="Calibri"/>
            </a:endParaRPr>
          </a:p>
          <a:p>
            <a:pPr marL="192405" marR="5080" indent="-179705" algn="just">
              <a:lnSpc>
                <a:spcPct val="112700"/>
              </a:lnSpc>
              <a:spcBef>
                <a:spcPts val="25"/>
              </a:spcBef>
              <a:buFont typeface="Symbol"/>
              <a:buChar char=""/>
              <a:tabLst>
                <a:tab pos="193040" algn="l"/>
              </a:tabLst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anyon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questions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I’l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happ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answe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individually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92332" y="9049997"/>
            <a:ext cx="55626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Thankin</a:t>
            </a:r>
            <a:r>
              <a:rPr sz="1100" b="1" dirty="0">
                <a:latin typeface="Calibri"/>
                <a:cs typeface="Calibri"/>
              </a:rPr>
              <a:t>g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92332" y="9407024"/>
            <a:ext cx="215011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2405" indent="-179705">
              <a:lnSpc>
                <a:spcPct val="100000"/>
              </a:lnSpc>
              <a:buFont typeface="Symbol"/>
              <a:buChar char=""/>
              <a:tabLst>
                <a:tab pos="193040" algn="l"/>
              </a:tabLst>
            </a:pPr>
            <a:r>
              <a:rPr sz="1100" spc="-5" dirty="0">
                <a:latin typeface="Calibri"/>
                <a:cs typeface="Calibri"/>
              </a:rPr>
              <a:t>Than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kin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attention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9797" y="899807"/>
            <a:ext cx="5796930" cy="87960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76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422" y="9073720"/>
            <a:ext cx="5723255" cy="421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2700"/>
              </a:lnSpc>
            </a:pPr>
            <a:r>
              <a:rPr sz="1100" i="1" spc="-5" dirty="0">
                <a:latin typeface="Calibri"/>
                <a:cs typeface="Calibri"/>
                <a:hlinkClick r:id="rId3"/>
              </a:rPr>
              <a:t>http://www.bbc.co.uk/worldservice/learningenglish/business/talkingbusiness/unit3presentations/e</a:t>
            </a:r>
            <a:r>
              <a:rPr sz="1100" i="1" dirty="0">
                <a:latin typeface="Calibri"/>
                <a:cs typeface="Calibri"/>
                <a:hlinkClick r:id="rId3"/>
              </a:rPr>
              <a:t>x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pert.shtm</a:t>
            </a:r>
            <a:r>
              <a:rPr sz="1100" i="1" dirty="0">
                <a:latin typeface="Calibri"/>
                <a:cs typeface="Calibri"/>
              </a:rPr>
              <a:t>l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9797" y="899794"/>
            <a:ext cx="5765810" cy="807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77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460" y="911205"/>
            <a:ext cx="391096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followin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worksheet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organiz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ow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speech.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9797" y="1411401"/>
            <a:ext cx="6134099" cy="74929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78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334" y="1133709"/>
            <a:ext cx="5788025" cy="3491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32700"/>
              </a:lnSpc>
            </a:pPr>
            <a:r>
              <a:rPr sz="1100" spc="-5" dirty="0">
                <a:latin typeface="Calibri"/>
                <a:cs typeface="Calibri"/>
              </a:rPr>
              <a:t>Thes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prioritie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vary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however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countr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country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Brazil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example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90</a:t>
            </a:r>
            <a:r>
              <a:rPr sz="1100" dirty="0">
                <a:latin typeface="Calibri"/>
                <a:cs typeface="Calibri"/>
              </a:rPr>
              <a:t>%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of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millennial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sai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importan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chanc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grea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people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hal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Japanes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peopl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sai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mattere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them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2700" marR="5715" algn="just">
              <a:lnSpc>
                <a:spcPts val="1750"/>
              </a:lnSpc>
              <a:spcBef>
                <a:spcPts val="105"/>
              </a:spcBef>
            </a:pP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enjoyin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thei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work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millennial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fee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thei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purpose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especiall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importan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peopl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Mexico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Indi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Brazil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employer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whos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value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alig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wit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thei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own.</a:t>
            </a:r>
            <a:endParaRPr sz="1100">
              <a:latin typeface="Calibri"/>
              <a:cs typeface="Calibri"/>
            </a:endParaRPr>
          </a:p>
          <a:p>
            <a:pPr marL="12700" marR="6985" algn="just">
              <a:lnSpc>
                <a:spcPts val="1730"/>
              </a:lnSpc>
              <a:spcBef>
                <a:spcPts val="15"/>
              </a:spcBef>
            </a:pP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declin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“job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life”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millennial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expec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chang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role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potentially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companie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throughou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thei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careers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understan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mean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continuou</a:t>
            </a:r>
            <a:r>
              <a:rPr sz="1100" b="1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305"/>
              </a:spcBef>
            </a:pPr>
            <a:r>
              <a:rPr sz="1100" b="1" spc="-5" dirty="0">
                <a:latin typeface="Calibri"/>
                <a:cs typeface="Calibri"/>
              </a:rPr>
              <a:t>skill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developmen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Ove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quarte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peopl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believ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securit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mean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skil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</a:t>
            </a:r>
            <a:r>
              <a:rPr sz="1100" dirty="0"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  <a:p>
            <a:pPr marL="12700" marR="7620" algn="just">
              <a:lnSpc>
                <a:spcPct val="131800"/>
              </a:lnSpc>
              <a:spcBef>
                <a:spcPts val="10"/>
              </a:spcBef>
            </a:pP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matc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5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5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demand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market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vas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majorit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(90%</a:t>
            </a:r>
            <a:r>
              <a:rPr sz="1100" dirty="0">
                <a:latin typeface="Calibri"/>
                <a:cs typeface="Calibri"/>
              </a:rPr>
              <a:t>)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lifelon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5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learnin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par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thei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caree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willin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spen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thei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ow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mone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training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dra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learnin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skill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ke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facto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considerin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millennials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2700" marR="6350" algn="just">
              <a:lnSpc>
                <a:spcPct val="132100"/>
              </a:lnSpc>
              <a:spcBef>
                <a:spcPts val="5"/>
              </a:spcBef>
            </a:pP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par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201</a:t>
            </a:r>
            <a:r>
              <a:rPr sz="1100" dirty="0">
                <a:latin typeface="Calibri"/>
                <a:cs typeface="Calibri"/>
              </a:rPr>
              <a:t>6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Deloitt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Millennia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Survey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Deloitt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discove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loya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employees</a:t>
            </a:r>
            <a:r>
              <a:rPr sz="1100" b="1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millennial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thei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employers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leave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consulting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fir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aske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millennial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prioritiz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lookin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thing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othe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salar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financia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benefits.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355" y="7245375"/>
            <a:ext cx="5787390" cy="1695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800" b="1" spc="-5" dirty="0">
                <a:latin typeface="Calibri"/>
                <a:cs typeface="Calibri"/>
              </a:rPr>
              <a:t>Im</a:t>
            </a:r>
            <a:r>
              <a:rPr sz="800" b="1" spc="-10" dirty="0">
                <a:latin typeface="Calibri"/>
                <a:cs typeface="Calibri"/>
              </a:rPr>
              <a:t>a</a:t>
            </a:r>
            <a:r>
              <a:rPr sz="800" b="1" spc="-5" dirty="0">
                <a:latin typeface="Calibri"/>
                <a:cs typeface="Calibri"/>
              </a:rPr>
              <a:t>ge:</a:t>
            </a:r>
            <a:r>
              <a:rPr sz="800" b="1" spc="-20" dirty="0">
                <a:latin typeface="Times New Roman"/>
                <a:cs typeface="Times New Roman"/>
              </a:rPr>
              <a:t> </a:t>
            </a:r>
            <a:r>
              <a:rPr sz="800" b="1" spc="-5" dirty="0">
                <a:latin typeface="Calibri"/>
                <a:cs typeface="Calibri"/>
              </a:rPr>
              <a:t>T</a:t>
            </a:r>
            <a:r>
              <a:rPr sz="800" b="1" spc="-10" dirty="0">
                <a:latin typeface="Calibri"/>
                <a:cs typeface="Calibri"/>
              </a:rPr>
              <a:t>h</a:t>
            </a:r>
            <a:r>
              <a:rPr sz="800" b="1" spc="-5" dirty="0">
                <a:latin typeface="Calibri"/>
                <a:cs typeface="Calibri"/>
              </a:rPr>
              <a:t>e</a:t>
            </a:r>
            <a:r>
              <a:rPr sz="800" b="1" spc="-20" dirty="0">
                <a:latin typeface="Times New Roman"/>
                <a:cs typeface="Times New Roman"/>
              </a:rPr>
              <a:t> </a:t>
            </a:r>
            <a:r>
              <a:rPr sz="800" b="1" spc="-10" dirty="0">
                <a:latin typeface="Calibri"/>
                <a:cs typeface="Calibri"/>
              </a:rPr>
              <a:t>2016</a:t>
            </a:r>
            <a:r>
              <a:rPr sz="800" b="1" spc="-15" dirty="0">
                <a:latin typeface="Times New Roman"/>
                <a:cs typeface="Times New Roman"/>
              </a:rPr>
              <a:t> </a:t>
            </a:r>
            <a:r>
              <a:rPr sz="800" b="1" spc="-5" dirty="0">
                <a:latin typeface="Calibri"/>
                <a:cs typeface="Calibri"/>
              </a:rPr>
              <a:t>De</a:t>
            </a:r>
            <a:r>
              <a:rPr sz="800" b="1" spc="-10" dirty="0">
                <a:latin typeface="Calibri"/>
                <a:cs typeface="Calibri"/>
              </a:rPr>
              <a:t>loitt</a:t>
            </a:r>
            <a:r>
              <a:rPr sz="800" b="1" spc="-5" dirty="0">
                <a:latin typeface="Calibri"/>
                <a:cs typeface="Calibri"/>
              </a:rPr>
              <a:t>e</a:t>
            </a:r>
            <a:r>
              <a:rPr sz="800" b="1" spc="-20" dirty="0">
                <a:latin typeface="Times New Roman"/>
                <a:cs typeface="Times New Roman"/>
              </a:rPr>
              <a:t> </a:t>
            </a:r>
            <a:r>
              <a:rPr sz="800" b="1" spc="-5" dirty="0">
                <a:latin typeface="Calibri"/>
                <a:cs typeface="Calibri"/>
              </a:rPr>
              <a:t>M</a:t>
            </a:r>
            <a:r>
              <a:rPr sz="800" b="1" spc="-10" dirty="0">
                <a:latin typeface="Calibri"/>
                <a:cs typeface="Calibri"/>
              </a:rPr>
              <a:t>illennial</a:t>
            </a:r>
            <a:r>
              <a:rPr sz="800" b="1" spc="-20" dirty="0">
                <a:latin typeface="Times New Roman"/>
                <a:cs typeface="Times New Roman"/>
              </a:rPr>
              <a:t> </a:t>
            </a:r>
            <a:r>
              <a:rPr sz="800" b="1" spc="-10" dirty="0">
                <a:latin typeface="Calibri"/>
                <a:cs typeface="Calibri"/>
              </a:rPr>
              <a:t>Su</a:t>
            </a:r>
            <a:r>
              <a:rPr sz="800" b="1" spc="-5" dirty="0">
                <a:latin typeface="Calibri"/>
                <a:cs typeface="Calibri"/>
              </a:rPr>
              <a:t>rve</a:t>
            </a:r>
            <a:r>
              <a:rPr sz="800" b="1" spc="-10" dirty="0">
                <a:latin typeface="Calibri"/>
                <a:cs typeface="Calibri"/>
              </a:rPr>
              <a:t>y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32100"/>
              </a:lnSpc>
            </a:pPr>
            <a:r>
              <a:rPr sz="1100" dirty="0">
                <a:latin typeface="Calibri"/>
                <a:cs typeface="Calibri"/>
              </a:rPr>
              <a:t>A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goo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work-lif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balanc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importan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facto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job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followe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opportunit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caree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9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progressi</a:t>
            </a:r>
            <a:r>
              <a:rPr sz="1100" b="1" dirty="0">
                <a:latin typeface="Calibri"/>
                <a:cs typeface="Calibri"/>
              </a:rPr>
              <a:t>on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abilit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flexibly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Simila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finding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Manpowe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report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spc="-2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sens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2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-2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meanin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2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2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purpos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importan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man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millennials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potential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develo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skills.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 marR="33655" algn="just">
              <a:lnSpc>
                <a:spcPct val="101800"/>
              </a:lnSpc>
            </a:pPr>
            <a:r>
              <a:rPr sz="1100" i="1" spc="-5" dirty="0">
                <a:latin typeface="Calibri"/>
                <a:cs typeface="Calibri"/>
              </a:rPr>
              <a:t>Retrieve</a:t>
            </a:r>
            <a:r>
              <a:rPr sz="1100" i="1" dirty="0">
                <a:latin typeface="Calibri"/>
                <a:cs typeface="Calibri"/>
              </a:rPr>
              <a:t>d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o</a:t>
            </a:r>
            <a:r>
              <a:rPr sz="1100" i="1" dirty="0">
                <a:latin typeface="Calibri"/>
                <a:cs typeface="Calibri"/>
              </a:rPr>
              <a:t>n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22.01.19</a:t>
            </a:r>
            <a:r>
              <a:rPr sz="1100" i="1" dirty="0">
                <a:latin typeface="Calibri"/>
                <a:cs typeface="Calibri"/>
              </a:rPr>
              <a:t>: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  <a:hlinkClick r:id="rId3"/>
              </a:rPr>
              <a:t>https://w</a:t>
            </a:r>
            <a:r>
              <a:rPr sz="1100" i="1" spc="-5" dirty="0">
                <a:latin typeface="Calibri"/>
                <a:cs typeface="Calibri"/>
              </a:rPr>
              <a:t>ww.wef</a:t>
            </a:r>
            <a:r>
              <a:rPr sz="1100" i="1" spc="-5" dirty="0">
                <a:latin typeface="Calibri"/>
                <a:cs typeface="Calibri"/>
                <a:hlinkClick r:id="rId3"/>
              </a:rPr>
              <a:t>orum</a:t>
            </a:r>
            <a:r>
              <a:rPr sz="1100" i="1" spc="-5" dirty="0">
                <a:latin typeface="Calibri"/>
                <a:cs typeface="Calibri"/>
              </a:rPr>
              <a:t>.</a:t>
            </a:r>
            <a:r>
              <a:rPr sz="1100" i="1" spc="-5" dirty="0">
                <a:latin typeface="Calibri"/>
                <a:cs typeface="Calibri"/>
                <a:hlinkClick r:id="rId3"/>
              </a:rPr>
              <a:t>org/agenda/2016/07/th</a:t>
            </a:r>
            <a:r>
              <a:rPr sz="1100" i="1" dirty="0">
                <a:latin typeface="Calibri"/>
                <a:cs typeface="Calibri"/>
                <a:hlinkClick r:id="rId3"/>
              </a:rPr>
              <a:t>i</a:t>
            </a:r>
            <a:r>
              <a:rPr sz="1100" i="1" dirty="0">
                <a:latin typeface="Calibri"/>
                <a:cs typeface="Calibri"/>
              </a:rPr>
              <a:t>s</a:t>
            </a:r>
            <a:r>
              <a:rPr sz="1100" i="1" spc="-5" dirty="0">
                <a:latin typeface="Calibri"/>
                <a:cs typeface="Calibri"/>
                <a:hlinkClick r:id="rId3"/>
              </a:rPr>
              <a:t>-is-what-millennials-look-for</a:t>
            </a:r>
            <a:r>
              <a:rPr sz="1100" i="1" dirty="0">
                <a:latin typeface="Calibri"/>
                <a:cs typeface="Calibri"/>
                <a:hlinkClick r:id="rId3"/>
              </a:rPr>
              <a:t>-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in-a-job</a:t>
            </a:r>
            <a:r>
              <a:rPr sz="1100" i="1" dirty="0">
                <a:latin typeface="Calibri"/>
                <a:cs typeface="Calibri"/>
              </a:rPr>
              <a:t>/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94178" y="4669201"/>
            <a:ext cx="4166463" cy="25666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7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536" y="9613219"/>
            <a:ext cx="435102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i="1" spc="-5" dirty="0">
                <a:latin typeface="Calibri"/>
                <a:cs typeface="Calibri"/>
              </a:rPr>
              <a:t>https://training.fema.gov/emiweb/is/is242b/</a:t>
            </a:r>
            <a:r>
              <a:rPr sz="1100" i="1" dirty="0">
                <a:latin typeface="Calibri"/>
                <a:cs typeface="Calibri"/>
              </a:rPr>
              <a:t>s</a:t>
            </a:r>
            <a:r>
              <a:rPr sz="1100" i="1" spc="-5" dirty="0">
                <a:latin typeface="Calibri"/>
                <a:cs typeface="Calibri"/>
              </a:rPr>
              <a:t>tudent%20manual/sm_04.pdf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9797" y="1411401"/>
            <a:ext cx="6083289" cy="78358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79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80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886025" y="911205"/>
            <a:ext cx="5788660" cy="4685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2819" marR="967740" algn="ctr">
              <a:lnSpc>
                <a:spcPct val="152700"/>
              </a:lnSpc>
            </a:pPr>
            <a:r>
              <a:rPr sz="1100" b="1" spc="-5" dirty="0">
                <a:latin typeface="Calibri"/>
                <a:cs typeface="Calibri"/>
              </a:rPr>
              <a:t>201</a:t>
            </a:r>
            <a:r>
              <a:rPr sz="1100" b="1" dirty="0">
                <a:latin typeface="Calibri"/>
                <a:cs typeface="Calibri"/>
              </a:rPr>
              <a:t>9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-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202</a:t>
            </a:r>
            <a:r>
              <a:rPr sz="1100" b="1" dirty="0">
                <a:latin typeface="Calibri"/>
                <a:cs typeface="Calibri"/>
              </a:rPr>
              <a:t>0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SPRIN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SEMESTE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905303</a:t>
            </a:r>
            <a:r>
              <a:rPr sz="1100" b="1" dirty="0">
                <a:latin typeface="Calibri"/>
                <a:cs typeface="Calibri"/>
              </a:rPr>
              <a:t>2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/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304</a:t>
            </a:r>
            <a:r>
              <a:rPr sz="1100" b="1" dirty="0">
                <a:latin typeface="Calibri"/>
                <a:cs typeface="Calibri"/>
              </a:rPr>
              <a:t>2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BUSINES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ENGLISH</a:t>
            </a:r>
            <a:r>
              <a:rPr sz="1100" b="1" spc="-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IN-CLAS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PRESENTATION</a:t>
            </a:r>
            <a:r>
              <a:rPr sz="1100" b="1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 marR="191135">
              <a:lnSpc>
                <a:spcPct val="152700"/>
              </a:lnSpc>
              <a:spcBef>
                <a:spcPts val="750"/>
              </a:spcBef>
            </a:pP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par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cours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requirements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student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perfor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tw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presentation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whol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class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thei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presentat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on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assigne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date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brin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healt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repor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make-u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exa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whic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clas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teache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las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(15th</a:t>
            </a:r>
            <a:r>
              <a:rPr sz="1100" dirty="0">
                <a:latin typeface="Calibri"/>
                <a:cs typeface="Calibri"/>
              </a:rPr>
              <a:t>)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week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695"/>
              </a:spcBef>
            </a:pPr>
            <a:r>
              <a:rPr sz="1100" b="1" u="sng" spc="-5" dirty="0">
                <a:latin typeface="Calibri"/>
                <a:cs typeface="Calibri"/>
              </a:rPr>
              <a:t>Oral</a:t>
            </a:r>
            <a:r>
              <a:rPr sz="1100" b="1" u="sng" dirty="0">
                <a:latin typeface="Calibri"/>
                <a:cs typeface="Calibri"/>
              </a:rPr>
              <a:t> </a:t>
            </a:r>
            <a:r>
              <a:rPr sz="1100" b="1" u="sng" spc="-5" dirty="0">
                <a:latin typeface="Calibri"/>
                <a:cs typeface="Calibri"/>
              </a:rPr>
              <a:t>Presentatio</a:t>
            </a:r>
            <a:r>
              <a:rPr sz="1100" b="1" u="sng" dirty="0">
                <a:latin typeface="Calibri"/>
                <a:cs typeface="Calibri"/>
              </a:rPr>
              <a:t>n</a:t>
            </a:r>
            <a:r>
              <a:rPr sz="1100" b="1" u="sng" spc="-5" dirty="0">
                <a:latin typeface="Calibri"/>
                <a:cs typeface="Calibri"/>
              </a:rPr>
              <a:t> Inpu</a:t>
            </a:r>
            <a:r>
              <a:rPr sz="1100" b="1" u="sng" dirty="0"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  <a:p>
            <a:pPr marL="12700" marR="5080" algn="just">
              <a:lnSpc>
                <a:spcPct val="101200"/>
              </a:lnSpc>
              <a:spcBef>
                <a:spcPts val="680"/>
              </a:spcBef>
            </a:pP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presentation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student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perso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embarke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thei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career.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perso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employe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employe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company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officia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institution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lecturer,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busines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owner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anybod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question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covere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unit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cours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boo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throughou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semeste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addressed.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1800"/>
              </a:lnSpc>
            </a:pP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proces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consist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thre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steps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firs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ste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involve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conductin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recordin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visually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secon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ste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writin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hande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grade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par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30" dirty="0">
                <a:latin typeface="Calibri"/>
                <a:cs typeface="Calibri"/>
              </a:rPr>
              <a:t>t</a:t>
            </a:r>
            <a:r>
              <a:rPr sz="1100" spc="-5" dirty="0">
                <a:latin typeface="Calibri"/>
                <a:cs typeface="Calibri"/>
              </a:rPr>
              <a:t>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assignment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las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step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delive</a:t>
            </a:r>
            <a:r>
              <a:rPr sz="1100" spc="5" dirty="0">
                <a:latin typeface="Calibri"/>
                <a:cs typeface="Calibri"/>
              </a:rPr>
              <a:t>r</a:t>
            </a:r>
            <a:r>
              <a:rPr sz="1100" spc="-5" dirty="0">
                <a:latin typeface="Calibri"/>
                <a:cs typeface="Calibri"/>
              </a:rPr>
              <a:t>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presentat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whic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suppose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tal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process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2099"/>
              </a:lnSpc>
            </a:pPr>
            <a:r>
              <a:rPr sz="1100" b="1" i="1" u="sng" spc="-5" dirty="0">
                <a:latin typeface="Calibri"/>
                <a:cs typeface="Calibri"/>
              </a:rPr>
              <a:t>AL</a:t>
            </a:r>
            <a:r>
              <a:rPr sz="1100" b="1" i="1" u="sng" dirty="0">
                <a:latin typeface="Calibri"/>
                <a:cs typeface="Calibri"/>
              </a:rPr>
              <a:t>L</a:t>
            </a:r>
            <a:r>
              <a:rPr sz="1100" b="1" i="1" u="sng" spc="-30" dirty="0">
                <a:latin typeface="Calibri"/>
                <a:cs typeface="Calibri"/>
              </a:rPr>
              <a:t> </a:t>
            </a:r>
            <a:r>
              <a:rPr sz="1100" b="1" i="1" u="sng" spc="-5" dirty="0">
                <a:latin typeface="Calibri"/>
                <a:cs typeface="Calibri"/>
              </a:rPr>
              <a:t>THE</a:t>
            </a:r>
            <a:r>
              <a:rPr sz="1100" b="1" i="1" u="sng" spc="-30" dirty="0">
                <a:latin typeface="Calibri"/>
                <a:cs typeface="Calibri"/>
              </a:rPr>
              <a:t> </a:t>
            </a:r>
            <a:r>
              <a:rPr sz="1100" b="1" i="1" u="sng" spc="-5" dirty="0">
                <a:latin typeface="Calibri"/>
                <a:cs typeface="Calibri"/>
              </a:rPr>
              <a:t>INTERVIEW</a:t>
            </a:r>
            <a:r>
              <a:rPr sz="1100" b="1" i="1" u="sng" spc="-30" dirty="0">
                <a:latin typeface="Calibri"/>
                <a:cs typeface="Calibri"/>
              </a:rPr>
              <a:t> </a:t>
            </a:r>
            <a:r>
              <a:rPr sz="1100" b="1" i="1" u="sng" spc="-5" dirty="0">
                <a:latin typeface="Calibri"/>
                <a:cs typeface="Calibri"/>
              </a:rPr>
              <a:t>PROCES</a:t>
            </a:r>
            <a:r>
              <a:rPr sz="1100" b="1" i="1" u="sng" dirty="0">
                <a:latin typeface="Calibri"/>
                <a:cs typeface="Calibri"/>
              </a:rPr>
              <a:t>S</a:t>
            </a:r>
            <a:r>
              <a:rPr sz="1100" b="1" i="1" u="sng" spc="-30" dirty="0">
                <a:latin typeface="Calibri"/>
                <a:cs typeface="Calibri"/>
              </a:rPr>
              <a:t> </a:t>
            </a:r>
            <a:r>
              <a:rPr sz="1100" b="1" i="1" u="sng" spc="-5" dirty="0">
                <a:latin typeface="Calibri"/>
                <a:cs typeface="Calibri"/>
              </a:rPr>
              <a:t>MUS</a:t>
            </a:r>
            <a:r>
              <a:rPr sz="1100" b="1" i="1" u="sng" dirty="0">
                <a:latin typeface="Calibri"/>
                <a:cs typeface="Calibri"/>
              </a:rPr>
              <a:t>T</a:t>
            </a:r>
            <a:r>
              <a:rPr sz="1100" b="1" i="1" u="sng" spc="-30" dirty="0">
                <a:latin typeface="Calibri"/>
                <a:cs typeface="Calibri"/>
              </a:rPr>
              <a:t> </a:t>
            </a:r>
            <a:r>
              <a:rPr sz="1100" b="1" i="1" u="sng" spc="-5" dirty="0">
                <a:latin typeface="Calibri"/>
                <a:cs typeface="Calibri"/>
              </a:rPr>
              <a:t>BE</a:t>
            </a:r>
            <a:r>
              <a:rPr sz="1100" b="1" i="1" u="sng" spc="-30" dirty="0">
                <a:latin typeface="Calibri"/>
                <a:cs typeface="Calibri"/>
              </a:rPr>
              <a:t> </a:t>
            </a:r>
            <a:r>
              <a:rPr sz="1100" b="1" i="1" u="sng" spc="-5" dirty="0">
                <a:latin typeface="Calibri"/>
                <a:cs typeface="Calibri"/>
              </a:rPr>
              <a:t>DONE</a:t>
            </a:r>
            <a:r>
              <a:rPr sz="1100" b="1" i="1" u="sng" spc="-25" dirty="0">
                <a:latin typeface="Calibri"/>
                <a:cs typeface="Calibri"/>
              </a:rPr>
              <a:t> </a:t>
            </a:r>
            <a:r>
              <a:rPr sz="1100" b="1" i="1" u="sng" spc="-5" dirty="0">
                <a:latin typeface="Calibri"/>
                <a:cs typeface="Calibri"/>
              </a:rPr>
              <a:t>I</a:t>
            </a:r>
            <a:r>
              <a:rPr sz="1100" b="1" i="1" u="sng" dirty="0">
                <a:latin typeface="Calibri"/>
                <a:cs typeface="Calibri"/>
              </a:rPr>
              <a:t>N</a:t>
            </a:r>
            <a:r>
              <a:rPr sz="1100" b="1" i="1" u="sng" spc="-30" dirty="0">
                <a:latin typeface="Calibri"/>
                <a:cs typeface="Calibri"/>
              </a:rPr>
              <a:t> </a:t>
            </a:r>
            <a:r>
              <a:rPr sz="1100" b="1" i="1" u="sng" spc="-5" dirty="0">
                <a:latin typeface="Calibri"/>
                <a:cs typeface="Calibri"/>
              </a:rPr>
              <a:t>ENGLIS</a:t>
            </a:r>
            <a:r>
              <a:rPr sz="1100" b="1" i="1" u="sng" spc="-10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ensur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someon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spea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English.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12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SAMPL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OUTLIN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FO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ORA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PRESENTATIO</a:t>
            </a:r>
            <a:r>
              <a:rPr sz="1100" b="1" dirty="0">
                <a:latin typeface="Calibri"/>
                <a:cs typeface="Calibri"/>
              </a:rPr>
              <a:t>N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writte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for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loo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this: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98525" y="5760095"/>
          <a:ext cx="5765800" cy="4000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54623"/>
              </a:tblGrid>
              <a:tr h="1051559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b="1" u="sng" spc="-5" dirty="0">
                          <a:latin typeface="Calibri"/>
                          <a:cs typeface="Calibri"/>
                        </a:rPr>
                        <a:t>Introductio</a:t>
                      </a:r>
                      <a:r>
                        <a:rPr sz="1100" b="1" u="sng" dirty="0">
                          <a:latin typeface="Calibri"/>
                          <a:cs typeface="Calibri"/>
                        </a:rPr>
                        <a:t>n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6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23240" indent="-2286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523875" algn="l"/>
                        </a:tabLst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dat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venu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intervie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w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523240" indent="-228600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523875" algn="l"/>
                        </a:tabLst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Genera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informatio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person/th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company/th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institutio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523240" indent="-228600">
                        <a:lnSpc>
                          <a:spcPct val="100000"/>
                        </a:lnSpc>
                        <a:spcBef>
                          <a:spcPts val="95"/>
                        </a:spcBef>
                        <a:buFont typeface="Symbol"/>
                        <a:buChar char=""/>
                        <a:tabLst>
                          <a:tab pos="523875" algn="l"/>
                        </a:tabLst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reaso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specifi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person/co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pany/institutio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chose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66537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b="1" u="sng" spc="-5" dirty="0">
                          <a:latin typeface="Calibri"/>
                          <a:cs typeface="Calibri"/>
                        </a:rPr>
                        <a:t>Body (Interview)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6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23240" indent="-2286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523875" algn="l"/>
                        </a:tabLst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Question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aske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durin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intervie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answer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them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980440" marR="55880" lvl="1" indent="-228600">
                        <a:lnSpc>
                          <a:spcPct val="101800"/>
                        </a:lnSpc>
                        <a:buFont typeface="Wingdings"/>
                        <a:buChar char=""/>
                        <a:tabLst>
                          <a:tab pos="981075" algn="l"/>
                        </a:tabLst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Intervie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1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question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eithe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compile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fro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Startin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Poin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part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unit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cours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boo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prepare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studen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wit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cours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content.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980440" lvl="1" indent="-228600">
                        <a:lnSpc>
                          <a:spcPct val="100000"/>
                        </a:lnSpc>
                        <a:spcBef>
                          <a:spcPts val="20"/>
                        </a:spcBef>
                        <a:buFont typeface="Wingdings"/>
                        <a:buChar char=""/>
                        <a:tabLst>
                          <a:tab pos="981075" algn="l"/>
                        </a:tabLst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intervie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shoul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consis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8-1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question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answer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them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lvl="1">
                        <a:lnSpc>
                          <a:spcPct val="100000"/>
                        </a:lnSpc>
                        <a:spcBef>
                          <a:spcPts val="35"/>
                        </a:spcBef>
                        <a:buFont typeface="Wingdings"/>
                        <a:buChar char=""/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23240" indent="-2286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523875" algn="l"/>
                        </a:tabLst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photograph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catalogue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obtaine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durin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interview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981075" marR="56515" lvl="1" indent="-229235">
                        <a:lnSpc>
                          <a:spcPct val="101800"/>
                        </a:lnSpc>
                        <a:buFont typeface="Wingdings"/>
                        <a:buChar char=""/>
                        <a:tabLst>
                          <a:tab pos="981710" algn="l"/>
                        </a:tabLst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Thoug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obligatory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instructo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migh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suc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kin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item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s/h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think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necessary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74775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b="1" u="sng" spc="-5" dirty="0">
                          <a:latin typeface="Calibri"/>
                          <a:cs typeface="Calibri"/>
                        </a:rPr>
                        <a:t>Conclusio</a:t>
                      </a:r>
                      <a:r>
                        <a:rPr sz="1100" b="1" u="sng" dirty="0">
                          <a:latin typeface="Calibri"/>
                          <a:cs typeface="Calibri"/>
                        </a:rPr>
                        <a:t>n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6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23240" indent="-2286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523875" algn="l"/>
                        </a:tabLst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summar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mos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importan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point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523240" indent="-228600">
                        <a:lnSpc>
                          <a:spcPct val="100000"/>
                        </a:lnSpc>
                        <a:spcBef>
                          <a:spcPts val="95"/>
                        </a:spcBef>
                        <a:buFont typeface="Symbol"/>
                        <a:buChar char=""/>
                        <a:tabLst>
                          <a:tab pos="523875" algn="l"/>
                        </a:tabLst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Student’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ow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impression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(th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thing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s/h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foun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mos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interesting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etc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81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886460" y="1081834"/>
            <a:ext cx="5786755" cy="2552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PRESENTATIO</a:t>
            </a:r>
            <a:r>
              <a:rPr sz="1100" b="1" dirty="0">
                <a:latin typeface="Calibri"/>
                <a:cs typeface="Calibri"/>
              </a:rPr>
              <a:t>N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080" indent="-635" algn="just">
              <a:lnSpc>
                <a:spcPct val="101800"/>
              </a:lnSpc>
            </a:pPr>
            <a:r>
              <a:rPr sz="1100" spc="-5" dirty="0">
                <a:latin typeface="Calibri"/>
                <a:cs typeface="Calibri"/>
              </a:rPr>
              <a:t>Havin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conducte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writte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out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student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delive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Calibri"/>
                <a:cs typeface="Calibri"/>
              </a:rPr>
              <a:t>3</a:t>
            </a:r>
            <a:r>
              <a:rPr sz="1100" spc="-5" dirty="0">
                <a:latin typeface="Calibri"/>
                <a:cs typeface="Calibri"/>
              </a:rPr>
              <a:t>-</a:t>
            </a:r>
            <a:r>
              <a:rPr sz="1100" dirty="0">
                <a:latin typeface="Calibri"/>
                <a:cs typeface="Calibri"/>
              </a:rPr>
              <a:t>4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minute-presentat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clas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assigne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thei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instructo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las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3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week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semester)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ora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presentat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nterview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consis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shor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introduct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on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4-</a:t>
            </a:r>
            <a:r>
              <a:rPr sz="1100" dirty="0">
                <a:latin typeface="Calibri"/>
                <a:cs typeface="Calibri"/>
              </a:rPr>
              <a:t>5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question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answer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(preferabl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interestin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important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ones)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brie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conclusio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whic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student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tal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thei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ow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impressions.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thei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presentation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student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deliver</a:t>
            </a:r>
            <a:r>
              <a:rPr sz="1100" dirty="0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1150">
              <a:latin typeface="Times New Roman"/>
              <a:cs typeface="Times New Roman"/>
            </a:endParaRPr>
          </a:p>
          <a:p>
            <a:pPr marL="113664" indent="-100965" algn="just">
              <a:lnSpc>
                <a:spcPct val="100000"/>
              </a:lnSpc>
              <a:buFont typeface="Calibri"/>
              <a:buChar char="*"/>
              <a:tabLst>
                <a:tab pos="114300" algn="l"/>
              </a:tabLst>
            </a:pP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har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cop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report</a:t>
            </a:r>
            <a:endParaRPr sz="1100">
              <a:latin typeface="Calibri"/>
              <a:cs typeface="Calibri"/>
            </a:endParaRPr>
          </a:p>
          <a:p>
            <a:pPr marL="113664" indent="-100965" algn="just">
              <a:lnSpc>
                <a:spcPct val="100000"/>
              </a:lnSpc>
              <a:spcBef>
                <a:spcPts val="20"/>
              </a:spcBef>
              <a:buFont typeface="Calibri"/>
              <a:buChar char="*"/>
              <a:tabLst>
                <a:tab pos="114300" algn="l"/>
              </a:tabLst>
            </a:pP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inc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5" dirty="0">
                <a:latin typeface="Calibri"/>
                <a:cs typeface="Calibri"/>
              </a:rPr>
              <a:t>udin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b="1" u="sng" spc="-5" dirty="0">
                <a:latin typeface="Calibri"/>
                <a:cs typeface="Calibri"/>
              </a:rPr>
              <a:t>vide</a:t>
            </a:r>
            <a:r>
              <a:rPr sz="1100" b="1" u="sng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recor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+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sof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cop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report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100" b="1" u="sng" dirty="0">
                <a:latin typeface="Calibri"/>
                <a:cs typeface="Calibri"/>
              </a:rPr>
              <a:t>A</a:t>
            </a:r>
            <a:r>
              <a:rPr sz="1100" b="1" u="sng" spc="-5" dirty="0">
                <a:latin typeface="Calibri"/>
                <a:cs typeface="Calibri"/>
              </a:rPr>
              <a:t> REPORT</a:t>
            </a:r>
            <a:r>
              <a:rPr sz="1100" b="1" u="sng" dirty="0">
                <a:latin typeface="Calibri"/>
                <a:cs typeface="Calibri"/>
              </a:rPr>
              <a:t> </a:t>
            </a:r>
            <a:r>
              <a:rPr sz="1100" b="1" u="sng" spc="-5" dirty="0">
                <a:latin typeface="Calibri"/>
                <a:cs typeface="Calibri"/>
              </a:rPr>
              <a:t>SAMPL</a:t>
            </a:r>
            <a:r>
              <a:rPr sz="1100" b="1" u="sng" dirty="0"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460" y="3809792"/>
            <a:ext cx="702945" cy="67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800"/>
              </a:lnSpc>
            </a:pPr>
            <a:r>
              <a:rPr sz="1100" spc="-5" dirty="0">
                <a:latin typeface="Calibri"/>
                <a:cs typeface="Calibri"/>
              </a:rPr>
              <a:t>Interviewe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-5" dirty="0">
                <a:latin typeface="Calibri"/>
                <a:cs typeface="Calibri"/>
              </a:rPr>
              <a:t>Venue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85610" y="3809792"/>
            <a:ext cx="2809240" cy="67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Calibri"/>
                <a:cs typeface="Calibri"/>
              </a:rPr>
              <a:t>: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Nurse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UÇA</a:t>
            </a:r>
            <a:r>
              <a:rPr sz="1100" dirty="0">
                <a:latin typeface="Calibri"/>
                <a:cs typeface="Calibri"/>
              </a:rPr>
              <a:t>Ş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100" dirty="0">
                <a:latin typeface="Calibri"/>
                <a:cs typeface="Calibri"/>
              </a:rPr>
              <a:t>: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Kubila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KONA</a:t>
            </a:r>
            <a:r>
              <a:rPr sz="1100" dirty="0">
                <a:latin typeface="Calibri"/>
                <a:cs typeface="Calibri"/>
              </a:rPr>
              <a:t>N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100" dirty="0">
                <a:latin typeface="Calibri"/>
                <a:cs typeface="Calibri"/>
              </a:rPr>
              <a:t>: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23.10.201</a:t>
            </a:r>
            <a:r>
              <a:rPr sz="1100" dirty="0">
                <a:latin typeface="Calibri"/>
                <a:cs typeface="Calibri"/>
              </a:rPr>
              <a:t>7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100" dirty="0">
                <a:latin typeface="Calibri"/>
                <a:cs typeface="Calibri"/>
              </a:rPr>
              <a:t>: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BIMS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Compan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Hea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Offic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/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Leven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/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Istanbu</a:t>
            </a:r>
            <a:r>
              <a:rPr sz="1100" dirty="0">
                <a:latin typeface="Calibri"/>
                <a:cs typeface="Calibri"/>
              </a:rPr>
              <a:t>l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6614" y="4662960"/>
            <a:ext cx="5788660" cy="438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635" algn="just">
              <a:lnSpc>
                <a:spcPct val="101800"/>
              </a:lnSpc>
            </a:pP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repor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Kubila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Kona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work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Informatio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Communicatio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Technology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Departmen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BIMS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Company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firs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part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brie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informatio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Kubila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Kona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his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career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basi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feature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Bims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Compan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Informatio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Communicatio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Technology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Departmen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provided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secon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part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topic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discusse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dur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presented.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Finally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persona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comment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relate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Kubila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Kona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fir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give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closure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1150">
              <a:latin typeface="Times New Roman"/>
              <a:cs typeface="Times New Roman"/>
            </a:endParaRPr>
          </a:p>
          <a:p>
            <a:pPr marL="462280" algn="just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Abou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Kubila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Konan: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469900" marR="5080" indent="-228600" algn="just">
              <a:lnSpc>
                <a:spcPct val="116799"/>
              </a:lnSpc>
              <a:spcBef>
                <a:spcPts val="670"/>
              </a:spcBef>
              <a:buFont typeface="Arial"/>
              <a:buChar char="•"/>
              <a:tabLst>
                <a:tab pos="470534" algn="l"/>
              </a:tabLst>
            </a:pPr>
            <a:r>
              <a:rPr sz="1100" spc="-5" dirty="0">
                <a:latin typeface="Calibri"/>
                <a:cs typeface="Calibri"/>
              </a:rPr>
              <a:t>Kubila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Kona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bor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1986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Istanbul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graduat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Beyken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Universit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compute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engineerin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department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starte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caree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Eczac</a:t>
            </a:r>
            <a:r>
              <a:rPr sz="1100" dirty="0">
                <a:latin typeface="Calibri"/>
                <a:cs typeface="Calibri"/>
              </a:rPr>
              <a:t>ı</a:t>
            </a:r>
            <a:r>
              <a:rPr sz="1100" spc="-5" dirty="0">
                <a:latin typeface="Calibri"/>
                <a:cs typeface="Calibri"/>
              </a:rPr>
              <a:t>baş</a:t>
            </a:r>
            <a:r>
              <a:rPr sz="1100" dirty="0">
                <a:latin typeface="Calibri"/>
                <a:cs typeface="Calibri"/>
              </a:rPr>
              <a:t>ı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Holdin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Compan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2009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Afte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workin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Syste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Analys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3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years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starte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BIMS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syste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suppor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specialis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2012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workin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positio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Information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Communicatio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Technolog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Departmen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Internationa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BIMS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HOLDİN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nc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201</a:t>
            </a:r>
            <a:r>
              <a:rPr sz="1100" dirty="0">
                <a:latin typeface="Calibri"/>
                <a:cs typeface="Calibri"/>
              </a:rPr>
              <a:t>2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"/>
              </a:spcBef>
              <a:buFont typeface="Arial"/>
              <a:buChar char="•"/>
            </a:pPr>
            <a:endParaRPr sz="1050">
              <a:latin typeface="Times New Roman"/>
              <a:cs typeface="Times New Roman"/>
            </a:endParaRPr>
          </a:p>
          <a:p>
            <a:pPr marL="469900" algn="just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Abou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BIMS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HOLDING:</a:t>
            </a:r>
            <a:endParaRPr sz="1100">
              <a:latin typeface="Calibri"/>
              <a:cs typeface="Calibri"/>
            </a:endParaRPr>
          </a:p>
          <a:p>
            <a:pPr marL="469900" indent="-228600" algn="just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470534" algn="l"/>
              </a:tabLst>
            </a:pPr>
            <a:r>
              <a:rPr sz="1100" spc="-5" dirty="0">
                <a:latin typeface="Calibri"/>
                <a:cs typeface="Calibri"/>
              </a:rPr>
              <a:t>BIMS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founde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1975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3</a:t>
            </a:r>
            <a:r>
              <a:rPr sz="1100" dirty="0">
                <a:latin typeface="Calibri"/>
                <a:cs typeface="Calibri"/>
              </a:rPr>
              <a:t>5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year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experienc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foremos</a:t>
            </a:r>
            <a:r>
              <a:rPr sz="1100" dirty="0"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  <a:p>
            <a:pPr marL="469900" marR="6350" algn="just">
              <a:lnSpc>
                <a:spcPct val="117000"/>
              </a:lnSpc>
              <a:spcBef>
                <a:spcPts val="15"/>
              </a:spcBef>
            </a:pPr>
            <a:r>
              <a:rPr sz="1100" spc="-5" dirty="0">
                <a:latin typeface="Calibri"/>
                <a:cs typeface="Calibri"/>
              </a:rPr>
              <a:t>syste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integrator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Turkey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BIMS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aim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informatio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technolog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requirement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of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mediu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larg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scal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companies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spc="-10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rvice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rang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consultin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specia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applications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operatio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technica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service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hardwar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softwar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produc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‘most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suitable</a:t>
            </a:r>
            <a:r>
              <a:rPr sz="1100" dirty="0">
                <a:latin typeface="Calibri"/>
                <a:cs typeface="Calibri"/>
              </a:rPr>
              <a:t>’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solution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‘highest</a:t>
            </a:r>
            <a:r>
              <a:rPr sz="1100" dirty="0">
                <a:latin typeface="Calibri"/>
                <a:cs typeface="Calibri"/>
              </a:rPr>
              <a:t>’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qualit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customers.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850">
              <a:latin typeface="Times New Roman"/>
              <a:cs typeface="Times New Roman"/>
            </a:endParaRPr>
          </a:p>
          <a:p>
            <a:pPr marL="469900" marR="5715" indent="-228600" algn="just">
              <a:lnSpc>
                <a:spcPct val="116300"/>
              </a:lnSpc>
              <a:buFont typeface="Arial"/>
              <a:buChar char="•"/>
              <a:tabLst>
                <a:tab pos="470534" algn="l"/>
              </a:tabLst>
            </a:pPr>
            <a:r>
              <a:rPr sz="1100" spc="-5" dirty="0">
                <a:latin typeface="Calibri"/>
                <a:cs typeface="Calibri"/>
              </a:rPr>
              <a:t>Definin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missio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‘bein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reliabl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busi</a:t>
            </a:r>
            <a:r>
              <a:rPr sz="1100" spc="-15" dirty="0">
                <a:latin typeface="Calibri"/>
                <a:cs typeface="Calibri"/>
              </a:rPr>
              <a:t>n</a:t>
            </a:r>
            <a:r>
              <a:rPr sz="1100" spc="-5" dirty="0">
                <a:latin typeface="Calibri"/>
                <a:cs typeface="Calibri"/>
              </a:rPr>
              <a:t>es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partne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busines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solutions’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Bims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focuse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meetin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need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custome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busines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technologie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toda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tomorrow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82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886298" y="911205"/>
            <a:ext cx="5788660" cy="8751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Abou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INFORMATIO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COMMUNICATIO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TECHNOLOG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DEPARTMEN</a:t>
            </a:r>
            <a:r>
              <a:rPr sz="1100" b="1" dirty="0"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1150">
              <a:latin typeface="Times New Roman"/>
              <a:cs typeface="Times New Roman"/>
            </a:endParaRPr>
          </a:p>
          <a:p>
            <a:pPr marL="469900" marR="5715" indent="-228600" algn="just">
              <a:lnSpc>
                <a:spcPct val="117100"/>
              </a:lnSpc>
              <a:buFont typeface="Arial"/>
              <a:buChar char="•"/>
              <a:tabLst>
                <a:tab pos="470534" algn="l"/>
              </a:tabLst>
            </a:pP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Informatio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Syste</a:t>
            </a:r>
            <a:r>
              <a:rPr sz="1100" b="1" dirty="0">
                <a:latin typeface="Calibri"/>
                <a:cs typeface="Calibri"/>
              </a:rPr>
              <a:t>m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</a:t>
            </a:r>
            <a:r>
              <a:rPr sz="1100" b="1" spc="-5" dirty="0">
                <a:latin typeface="Calibri"/>
                <a:cs typeface="Calibri"/>
              </a:rPr>
              <a:t>IS</a:t>
            </a:r>
            <a:r>
              <a:rPr sz="1100" dirty="0">
                <a:latin typeface="Calibri"/>
                <a:cs typeface="Calibri"/>
              </a:rPr>
              <a:t>)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syste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compose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peopl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computer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processe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interpret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informatio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refer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whic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peopl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interac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technolog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suppor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busines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processes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Informatio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Communicatio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Technolog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Department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aim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suppor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operat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on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informatio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communicatio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(ICT</a:t>
            </a:r>
            <a:r>
              <a:rPr sz="1100" dirty="0">
                <a:latin typeface="Calibri"/>
                <a:cs typeface="Calibri"/>
              </a:rPr>
              <a:t>)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organization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uses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deal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whic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peopl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interac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technolog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suppor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of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busines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processes.</a:t>
            </a:r>
            <a:endParaRPr sz="1100">
              <a:latin typeface="Calibri"/>
              <a:cs typeface="Calibri"/>
            </a:endParaRPr>
          </a:p>
          <a:p>
            <a:pPr marL="469900" marR="5080" indent="-228600" algn="just">
              <a:lnSpc>
                <a:spcPct val="116799"/>
              </a:lnSpc>
              <a:spcBef>
                <a:spcPts val="20"/>
              </a:spcBef>
              <a:buFont typeface="Arial"/>
              <a:buChar char="•"/>
              <a:tabLst>
                <a:tab pos="470534" algn="l"/>
              </a:tabLst>
            </a:pP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departmen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responsibl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managin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report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client’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servers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sure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serve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system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ru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adequatel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uninterrupted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orde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respon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clien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personn</a:t>
            </a:r>
            <a:r>
              <a:rPr sz="1100" spc="-10" dirty="0">
                <a:latin typeface="Calibri"/>
                <a:cs typeface="Calibri"/>
              </a:rPr>
              <a:t>e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need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manag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application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repor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actions.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Tra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nin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plannin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responsibilitie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department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department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facilitate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communicatio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collaboratio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amongs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senio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managemen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team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2700" marR="2623185" indent="228600">
              <a:lnSpc>
                <a:spcPts val="2550"/>
              </a:lnSpc>
              <a:spcBef>
                <a:spcPts val="280"/>
              </a:spcBef>
              <a:buFont typeface="Arial"/>
              <a:buChar char="•"/>
              <a:tabLst>
                <a:tab pos="470534" algn="l"/>
              </a:tabLst>
            </a:pPr>
            <a:r>
              <a:rPr sz="1100" b="1" u="sng" spc="-5" dirty="0">
                <a:latin typeface="Calibri"/>
                <a:cs typeface="Calibri"/>
              </a:rPr>
              <a:t>Some of the intervie</a:t>
            </a:r>
            <a:r>
              <a:rPr sz="1100" b="1" u="sng" dirty="0">
                <a:latin typeface="Calibri"/>
                <a:cs typeface="Calibri"/>
              </a:rPr>
              <a:t>w</a:t>
            </a:r>
            <a:r>
              <a:rPr sz="1100" b="1" u="sng" spc="-5" dirty="0">
                <a:latin typeface="Calibri"/>
                <a:cs typeface="Calibri"/>
              </a:rPr>
              <a:t> questions wit</a:t>
            </a:r>
            <a:r>
              <a:rPr sz="1100" b="1" u="sng" dirty="0">
                <a:latin typeface="Calibri"/>
                <a:cs typeface="Calibri"/>
              </a:rPr>
              <a:t>h</a:t>
            </a:r>
            <a:r>
              <a:rPr sz="1100" b="1" u="sng" spc="-5" dirty="0">
                <a:latin typeface="Calibri"/>
                <a:cs typeface="Calibri"/>
              </a:rPr>
              <a:t> answer</a:t>
            </a:r>
            <a:r>
              <a:rPr sz="1100" b="1" u="sng" dirty="0">
                <a:latin typeface="Calibri"/>
                <a:cs typeface="Calibri"/>
              </a:rPr>
              <a:t>s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Me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What’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you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departmen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responsibl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for</a:t>
            </a:r>
            <a:r>
              <a:rPr sz="1100" b="1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27299"/>
              </a:lnSpc>
            </a:pPr>
            <a:r>
              <a:rPr sz="1100" b="1" spc="-5" dirty="0">
                <a:latin typeface="Calibri"/>
                <a:cs typeface="Calibri"/>
              </a:rPr>
              <a:t>Mr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7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Konan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department’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responsibilit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manag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repor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client’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servers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serve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system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ru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adequatel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uninterrupted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orde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respon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clien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staff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need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manag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application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repor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actions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Tra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nin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plannin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task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department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departmen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design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solutions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modify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enhanc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adap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existin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system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integrat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feature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improvements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ai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improv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ng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busines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efficienc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product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vity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Me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What’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you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rol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department</a:t>
            </a:r>
            <a:r>
              <a:rPr sz="1100" b="1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 marR="5715" algn="just">
              <a:lnSpc>
                <a:spcPct val="118200"/>
              </a:lnSpc>
            </a:pPr>
            <a:r>
              <a:rPr sz="1100" b="1" spc="-5" dirty="0">
                <a:latin typeface="Calibri"/>
                <a:cs typeface="Calibri"/>
              </a:rPr>
              <a:t>Mr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Konan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Syste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Analyst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manag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program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desig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processes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system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analys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use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computer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relate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system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desig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solutions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syste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analyst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must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posses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hig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leve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tech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5" dirty="0">
                <a:latin typeface="Calibri"/>
                <a:cs typeface="Calibri"/>
              </a:rPr>
              <a:t>ica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expertis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clea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insight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curren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busines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practices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Dependin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employer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client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internal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exampl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department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withi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organ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zation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external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involve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examinin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existin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system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busines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model</a:t>
            </a:r>
            <a:r>
              <a:rPr sz="1100" spc="-1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;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analyz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system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requirements</a:t>
            </a:r>
            <a:r>
              <a:rPr sz="1100" dirty="0">
                <a:latin typeface="Calibri"/>
                <a:cs typeface="Calibri"/>
              </a:rPr>
              <a:t>;</a:t>
            </a:r>
            <a:r>
              <a:rPr sz="1100" spc="-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undertak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produc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development</a:t>
            </a:r>
            <a:r>
              <a:rPr sz="1100" dirty="0">
                <a:latin typeface="Calibri"/>
                <a:cs typeface="Calibri"/>
              </a:rPr>
              <a:t>;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implemen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tes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effectiv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solutions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great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pressur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buil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bridg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betwee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Huma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Resource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Informatio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Technology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7620" algn="just">
              <a:lnSpc>
                <a:spcPct val="116300"/>
              </a:lnSpc>
            </a:pPr>
            <a:r>
              <a:rPr sz="1100" b="1" spc="-5" dirty="0">
                <a:latin typeface="Calibri"/>
                <a:cs typeface="Calibri"/>
              </a:rPr>
              <a:t>Me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4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4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</a:t>
            </a:r>
            <a:r>
              <a:rPr sz="1100" b="1" dirty="0">
                <a:latin typeface="Calibri"/>
                <a:cs typeface="Calibri"/>
              </a:rPr>
              <a:t>u</a:t>
            </a:r>
            <a:r>
              <a:rPr sz="1100" b="1" spc="-4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fee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4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sat</a:t>
            </a:r>
            <a:r>
              <a:rPr sz="1100" b="1" dirty="0">
                <a:latin typeface="Calibri"/>
                <a:cs typeface="Calibri"/>
              </a:rPr>
              <a:t>i</a:t>
            </a:r>
            <a:r>
              <a:rPr sz="1100" b="1" spc="-5" dirty="0">
                <a:latin typeface="Calibri"/>
                <a:cs typeface="Calibri"/>
              </a:rPr>
              <a:t>sfie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4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wit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-4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you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4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positio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4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4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4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company</a:t>
            </a:r>
            <a:r>
              <a:rPr sz="1100" b="1" dirty="0">
                <a:latin typeface="Calibri"/>
                <a:cs typeface="Calibri"/>
              </a:rPr>
              <a:t>?</a:t>
            </a:r>
            <a:r>
              <a:rPr sz="1100" b="1" spc="-4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Wha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4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aspect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4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-4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4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jo</a:t>
            </a:r>
            <a:r>
              <a:rPr sz="1100" b="1" dirty="0">
                <a:latin typeface="Calibri"/>
                <a:cs typeface="Calibri"/>
              </a:rPr>
              <a:t>b</a:t>
            </a:r>
            <a:r>
              <a:rPr sz="1100" b="1" spc="-4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mak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4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</a:t>
            </a:r>
            <a:r>
              <a:rPr sz="1100" b="1" dirty="0">
                <a:latin typeface="Calibri"/>
                <a:cs typeface="Calibri"/>
              </a:rPr>
              <a:t>u</a:t>
            </a:r>
            <a:r>
              <a:rPr sz="1100" b="1" spc="-4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feel</a:t>
            </a:r>
            <a:r>
              <a:rPr sz="1100" b="1" spc="-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lik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that?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1800"/>
              </a:lnSpc>
            </a:pPr>
            <a:r>
              <a:rPr sz="1100" b="1" spc="-5" dirty="0">
                <a:latin typeface="Calibri"/>
                <a:cs typeface="Calibri"/>
              </a:rPr>
              <a:t>Mr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4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Konan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loa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demanding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impos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staf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carefull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analyz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strictl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accordin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client’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contract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canno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mistakes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grea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pressur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buil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bridg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betwee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Huma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Resource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Informatio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Technology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Me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Ar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ther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sid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benefit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you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job?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1800"/>
              </a:lnSpc>
            </a:pPr>
            <a:r>
              <a:rPr sz="1100" b="1" spc="-5" dirty="0">
                <a:latin typeface="Calibri"/>
                <a:cs typeface="Calibri"/>
              </a:rPr>
              <a:t>Mr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Konan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Takin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tas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beginnin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buildin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require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processe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unti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gai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goo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managemen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skills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goo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environmen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whic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help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improv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solutio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oriente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thinkin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analytica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skills.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83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886436" y="1234247"/>
            <a:ext cx="5788660" cy="5749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Me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</a:t>
            </a:r>
            <a:r>
              <a:rPr sz="1100" b="1" dirty="0">
                <a:latin typeface="Calibri"/>
                <a:cs typeface="Calibri"/>
              </a:rPr>
              <a:t>u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hav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suggestion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fo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ne</a:t>
            </a:r>
            <a:r>
              <a:rPr sz="1100" b="1" dirty="0">
                <a:latin typeface="Calibri"/>
                <a:cs typeface="Calibri"/>
              </a:rPr>
              <a:t>w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candidate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busines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life</a:t>
            </a:r>
            <a:r>
              <a:rPr sz="1100" b="1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1800"/>
              </a:lnSpc>
            </a:pPr>
            <a:r>
              <a:rPr sz="1100" b="1" spc="-5" dirty="0">
                <a:latin typeface="Calibri"/>
                <a:cs typeface="Calibri"/>
              </a:rPr>
              <a:t>Mr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1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Konan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larg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Corporation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experienc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life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Me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</a:t>
            </a:r>
            <a:r>
              <a:rPr sz="1100" b="1" dirty="0">
                <a:latin typeface="Calibri"/>
                <a:cs typeface="Calibri"/>
              </a:rPr>
              <a:t>u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thin</a:t>
            </a:r>
            <a:r>
              <a:rPr sz="1100" b="1" dirty="0">
                <a:latin typeface="Calibri"/>
                <a:cs typeface="Calibri"/>
              </a:rPr>
              <a:t>k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educatio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</a:t>
            </a:r>
            <a:r>
              <a:rPr sz="1100" b="1" dirty="0">
                <a:latin typeface="Calibri"/>
                <a:cs typeface="Calibri"/>
              </a:rPr>
              <a:t>u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ha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universit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ha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prepare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</a:t>
            </a:r>
            <a:r>
              <a:rPr sz="1100" b="1" dirty="0">
                <a:latin typeface="Calibri"/>
                <a:cs typeface="Calibri"/>
              </a:rPr>
              <a:t>u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fo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busines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life</a:t>
            </a:r>
            <a:r>
              <a:rPr sz="1100" b="1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1800"/>
              </a:lnSpc>
            </a:pPr>
            <a:r>
              <a:rPr sz="1100" b="1" spc="-5" dirty="0">
                <a:latin typeface="Calibri"/>
                <a:cs typeface="Calibri"/>
              </a:rPr>
              <a:t>Mr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Konan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Educatio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base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jus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memorizin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effec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life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want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succee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prepar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thems</a:t>
            </a:r>
            <a:r>
              <a:rPr sz="1100" spc="-10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lve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lif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matte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thei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highe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educatio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learne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work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Me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Wha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ar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you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futur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plan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you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busines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life</a:t>
            </a:r>
            <a:r>
              <a:rPr sz="1100" b="1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7620" algn="just">
              <a:lnSpc>
                <a:spcPct val="101800"/>
              </a:lnSpc>
            </a:pPr>
            <a:r>
              <a:rPr sz="1100" b="1" spc="-5" dirty="0">
                <a:latin typeface="Calibri"/>
                <a:cs typeface="Calibri"/>
              </a:rPr>
              <a:t>Mr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Konan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Improv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mysel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ever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day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Eventuall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gai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stron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positio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secto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buil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ow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consultanc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firm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Me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What’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you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drea</a:t>
            </a:r>
            <a:r>
              <a:rPr sz="1100" b="1" dirty="0">
                <a:latin typeface="Calibri"/>
                <a:cs typeface="Calibri"/>
              </a:rPr>
              <a:t>m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workplac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like</a:t>
            </a:r>
            <a:r>
              <a:rPr sz="1100" b="1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1800"/>
              </a:lnSpc>
            </a:pPr>
            <a:r>
              <a:rPr sz="1100" b="1" spc="-5" dirty="0">
                <a:latin typeface="Calibri"/>
                <a:cs typeface="Calibri"/>
              </a:rPr>
              <a:t>Mr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8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Konan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hig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rate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goo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workin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environment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managemen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pressur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continuit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business.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Conclusion</a:t>
            </a:r>
            <a:r>
              <a:rPr sz="1100" b="1" dirty="0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8200"/>
              </a:lnSpc>
            </a:pP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summarize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Mr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Kona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say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‘Wor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learne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work</a:t>
            </a:r>
            <a:r>
              <a:rPr sz="1100" dirty="0">
                <a:latin typeface="Calibri"/>
                <a:cs typeface="Calibri"/>
              </a:rPr>
              <a:t>’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ver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importan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one'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career.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say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thei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loa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demanding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impos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thei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staf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carefull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analyz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strictl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accordin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clients</a:t>
            </a:r>
            <a:r>
              <a:rPr sz="1100" dirty="0">
                <a:latin typeface="Calibri"/>
                <a:cs typeface="Calibri"/>
              </a:rPr>
              <a:t>’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contracts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There’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pressur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thei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job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However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ver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excitin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ver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much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system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analys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day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learne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busines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lif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universit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educat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different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Educatio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base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jus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memorizin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effec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life</a:t>
            </a:r>
            <a:r>
              <a:rPr sz="1100" dirty="0">
                <a:latin typeface="Calibri"/>
                <a:cs typeface="Calibri"/>
              </a:rPr>
              <a:t>;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want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succee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prepar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themselve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lif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matte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thei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highe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educatio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valuabl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piec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advic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84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2351875" y="911205"/>
            <a:ext cx="2855595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9595" marR="561975" algn="ctr">
              <a:lnSpc>
                <a:spcPct val="101800"/>
              </a:lnSpc>
            </a:pPr>
            <a:r>
              <a:rPr sz="1100" b="1" spc="-5" dirty="0">
                <a:latin typeface="Calibri"/>
                <a:cs typeface="Calibri"/>
              </a:rPr>
              <a:t>2019-202</a:t>
            </a:r>
            <a:r>
              <a:rPr sz="1100" b="1" dirty="0">
                <a:latin typeface="Calibri"/>
                <a:cs typeface="Calibri"/>
              </a:rPr>
              <a:t>0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SPRIN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SEMESTER</a:t>
            </a:r>
            <a:r>
              <a:rPr sz="1100" b="1" spc="-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MDB303</a:t>
            </a:r>
            <a:r>
              <a:rPr sz="1100" b="1" dirty="0">
                <a:latin typeface="Calibri"/>
                <a:cs typeface="Calibri"/>
              </a:rPr>
              <a:t>2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BUSINES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ENGLIS</a:t>
            </a:r>
            <a:r>
              <a:rPr sz="1100" b="1" dirty="0">
                <a:latin typeface="Calibri"/>
                <a:cs typeface="Calibri"/>
              </a:rPr>
              <a:t>H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100" b="1" spc="-5" dirty="0">
                <a:latin typeface="Calibri"/>
                <a:cs typeface="Calibri"/>
              </a:rPr>
              <a:t>COMPAN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PRESENTATION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-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GRADIN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CRITERI</a:t>
            </a:r>
            <a:r>
              <a:rPr sz="1100" b="1" dirty="0">
                <a:latin typeface="Calibri"/>
                <a:cs typeface="Calibri"/>
              </a:rPr>
              <a:t>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6880" y="1593954"/>
            <a:ext cx="168084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Student’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nam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number: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34485" y="1593954"/>
            <a:ext cx="42037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Group</a:t>
            </a:r>
            <a:r>
              <a:rPr sz="1100" dirty="0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55980" y="1922663"/>
          <a:ext cx="6583045" cy="17938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80887"/>
                <a:gridCol w="990599"/>
              </a:tblGrid>
              <a:tr h="795527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PREREQUISITES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studen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CANNO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delive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presentatio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requirement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belo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ar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met: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5110" marR="100965" indent="-139700">
                        <a:lnSpc>
                          <a:spcPct val="1163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pleas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tic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(i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fulfilled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9183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student: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9183">
                <a:tc>
                  <a:txBody>
                    <a:bodyPr/>
                    <a:lstStyle/>
                    <a:p>
                      <a:pPr marL="520065" indent="-2286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520700" algn="l"/>
                        </a:tabLst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ha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hande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u="sng" spc="-5" dirty="0">
                          <a:latin typeface="Calibri"/>
                          <a:cs typeface="Calibri"/>
                        </a:rPr>
                        <a:t>presentation repor</a:t>
                      </a:r>
                      <a:r>
                        <a:rPr sz="1100" b="1" u="sng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timel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appropriatel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2231">
                <a:tc>
                  <a:txBody>
                    <a:bodyPr/>
                    <a:lstStyle/>
                    <a:p>
                      <a:pPr marL="520065" indent="-2286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520700" algn="l"/>
                        </a:tabLst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ha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u="sng" spc="-5" dirty="0">
                          <a:latin typeface="Calibri"/>
                          <a:cs typeface="Calibri"/>
                        </a:rPr>
                        <a:t>video-recorde</a:t>
                      </a:r>
                      <a:r>
                        <a:rPr sz="1100" b="1" u="sng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intervie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process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55980" y="3882527"/>
          <a:ext cx="6583045" cy="2644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22191"/>
                <a:gridCol w="652271"/>
                <a:gridCol w="710183"/>
                <a:gridCol w="725423"/>
                <a:gridCol w="661415"/>
              </a:tblGrid>
              <a:tr h="332231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spc="-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PRESENTATIO</a:t>
                      </a:r>
                      <a:r>
                        <a:rPr sz="11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542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Poo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Averag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Good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Excellent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9183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student: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9183">
                <a:tc>
                  <a:txBody>
                    <a:bodyPr/>
                    <a:lstStyle/>
                    <a:p>
                      <a:pPr marL="520065" indent="-2286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520700" algn="l"/>
                        </a:tabLst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greet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audienc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introduce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topi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(x3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9183">
                <a:tc>
                  <a:txBody>
                    <a:bodyPr/>
                    <a:lstStyle/>
                    <a:p>
                      <a:pPr marL="520065" indent="-2286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520700" algn="l"/>
                        </a:tabLst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use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relevan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audio-visual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(x3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9183">
                <a:tc>
                  <a:txBody>
                    <a:bodyPr/>
                    <a:lstStyle/>
                    <a:p>
                      <a:pPr marL="520065" indent="-2286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520700" algn="l"/>
                        </a:tabLst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elaborate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mai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point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effectivel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(x3)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9183">
                <a:tc>
                  <a:txBody>
                    <a:bodyPr/>
                    <a:lstStyle/>
                    <a:p>
                      <a:pPr marL="520065" indent="-2286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520700" algn="l"/>
                        </a:tabLst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invite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handle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question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audienc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(x3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9183">
                <a:tc>
                  <a:txBody>
                    <a:bodyPr/>
                    <a:lstStyle/>
                    <a:p>
                      <a:pPr marL="520065" indent="-2286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520700" algn="l"/>
                        </a:tabLst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prepare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obviousl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rehearse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(x3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9183">
                <a:tc>
                  <a:txBody>
                    <a:bodyPr/>
                    <a:lstStyle/>
                    <a:p>
                      <a:pPr marR="57150" algn="r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TOTA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(Ou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60)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55980" y="6695831"/>
          <a:ext cx="6583045" cy="30492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22191"/>
                <a:gridCol w="646175"/>
                <a:gridCol w="713231"/>
                <a:gridCol w="728471"/>
                <a:gridCol w="661415"/>
              </a:tblGrid>
              <a:tr h="329183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LANGUAG</a:t>
                      </a:r>
                      <a:r>
                        <a:rPr sz="11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spc="-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sz="1100" b="1" spc="-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VOCABULAR</a:t>
                      </a:r>
                      <a:r>
                        <a:rPr sz="11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b="1" spc="-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sz="1100" b="1" spc="-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ATTIRE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Poo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Averag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447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Good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Excellent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9183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student: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9177">
                <a:tc>
                  <a:txBody>
                    <a:bodyPr/>
                    <a:lstStyle/>
                    <a:p>
                      <a:pPr marL="520065" indent="-2286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520700" algn="l"/>
                        </a:tabLst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communicate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informatio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accuratel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(x2)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6615">
                <a:tc>
                  <a:txBody>
                    <a:bodyPr/>
                    <a:lstStyle/>
                    <a:p>
                      <a:pPr marL="520065" marR="113664" indent="-228600">
                        <a:lnSpc>
                          <a:spcPct val="101800"/>
                        </a:lnSpc>
                        <a:buFont typeface="Symbol"/>
                        <a:buChar char=""/>
                        <a:tabLst>
                          <a:tab pos="520700" algn="l"/>
                        </a:tabLst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use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relativel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formal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polite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academi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languag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line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wit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Busines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Englis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cours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(x2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3567">
                <a:tc>
                  <a:txBody>
                    <a:bodyPr/>
                    <a:lstStyle/>
                    <a:p>
                      <a:pPr marL="520065" marR="186690" indent="-228600">
                        <a:lnSpc>
                          <a:spcPct val="101800"/>
                        </a:lnSpc>
                        <a:buFont typeface="Symbol"/>
                        <a:buChar char=""/>
                        <a:tabLst>
                          <a:tab pos="520700" algn="l"/>
                        </a:tabLst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use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spelling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punctuat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capitalizatio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appropriatel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(x2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9183">
                <a:tc>
                  <a:txBody>
                    <a:bodyPr/>
                    <a:lstStyle/>
                    <a:p>
                      <a:pPr marL="520065" indent="-2286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520700" algn="l"/>
                        </a:tabLst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make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us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signalin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device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effectivel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(x2)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6615">
                <a:tc>
                  <a:txBody>
                    <a:bodyPr/>
                    <a:lstStyle/>
                    <a:p>
                      <a:pPr marL="520065" marR="457834" indent="-228600">
                        <a:lnSpc>
                          <a:spcPct val="101800"/>
                        </a:lnSpc>
                        <a:buFont typeface="Symbol"/>
                        <a:buChar char=""/>
                        <a:tabLst>
                          <a:tab pos="520700" algn="l"/>
                        </a:tabLst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use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bod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languag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effectivel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(ey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-contact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body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posture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gestures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etc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)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(x2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9183">
                <a:tc>
                  <a:txBody>
                    <a:bodyPr/>
                    <a:lstStyle/>
                    <a:p>
                      <a:pPr marR="59055" algn="r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TOTA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(Ou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40)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29183">
                <a:tc>
                  <a:txBody>
                    <a:bodyPr/>
                    <a:lstStyle/>
                    <a:p>
                      <a:pPr marL="217614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GRAN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TOTA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(Ou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100)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460" y="911205"/>
            <a:ext cx="5729605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800"/>
              </a:lnSpc>
            </a:pPr>
            <a:r>
              <a:rPr sz="1100" b="1" spc="-5" dirty="0">
                <a:latin typeface="Calibri"/>
                <a:cs typeface="Calibri"/>
              </a:rPr>
              <a:t>Exercis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2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followin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ar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word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phrase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tex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abov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tha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ar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writte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bold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Tur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bac</a:t>
            </a:r>
            <a:r>
              <a:rPr sz="1100" b="1" dirty="0">
                <a:latin typeface="Calibri"/>
                <a:cs typeface="Calibri"/>
              </a:rPr>
              <a:t>k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tex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rea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sentence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tha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word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phrase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ar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take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fro</a:t>
            </a:r>
            <a:r>
              <a:rPr sz="1100" b="1" dirty="0">
                <a:latin typeface="Calibri"/>
                <a:cs typeface="Calibri"/>
              </a:rPr>
              <a:t>m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matc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the</a:t>
            </a:r>
            <a:r>
              <a:rPr sz="1100" b="1" dirty="0">
                <a:latin typeface="Calibri"/>
                <a:cs typeface="Calibri"/>
              </a:rPr>
              <a:t>m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wit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thei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definitions</a:t>
            </a:r>
            <a:r>
              <a:rPr sz="1100" b="1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5008" y="1764373"/>
            <a:ext cx="2091055" cy="1939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Calibri"/>
              <a:buAutoNum type="arabicPeriod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globa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workforc</a:t>
            </a:r>
            <a:r>
              <a:rPr sz="1100" dirty="0"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30"/>
              </a:spcBef>
              <a:buFont typeface="Calibri"/>
              <a:buAutoNum type="arabicPeriod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prioritize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30"/>
              </a:spcBef>
              <a:buFont typeface="Calibri"/>
              <a:buAutoNum type="arabicPeriod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alig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with</a:t>
            </a:r>
            <a:endParaRPr sz="1100">
              <a:latin typeface="Calibri"/>
              <a:cs typeface="Calibri"/>
            </a:endParaRPr>
          </a:p>
          <a:p>
            <a:pPr marL="241935" indent="-229235">
              <a:lnSpc>
                <a:spcPct val="100000"/>
              </a:lnSpc>
              <a:spcBef>
                <a:spcPts val="405"/>
              </a:spcBef>
              <a:buFont typeface="Calibri"/>
              <a:buAutoNum type="arabicPeriod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continuou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skill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development</a:t>
            </a:r>
            <a:endParaRPr sz="1100">
              <a:latin typeface="Calibri"/>
              <a:cs typeface="Calibri"/>
            </a:endParaRPr>
          </a:p>
          <a:p>
            <a:pPr marL="241935" indent="-228600">
              <a:lnSpc>
                <a:spcPct val="100000"/>
              </a:lnSpc>
              <a:spcBef>
                <a:spcPts val="430"/>
              </a:spcBef>
              <a:buFont typeface="Calibri"/>
              <a:buAutoNum type="arabicPeriod"/>
              <a:tabLst>
                <a:tab pos="242570" algn="l"/>
              </a:tabLst>
            </a:pPr>
            <a:r>
              <a:rPr sz="1100" spc="-5" dirty="0">
                <a:latin typeface="Calibri"/>
                <a:cs typeface="Calibri"/>
              </a:rPr>
              <a:t>matc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demands</a:t>
            </a:r>
            <a:endParaRPr sz="1100">
              <a:latin typeface="Calibri"/>
              <a:cs typeface="Calibri"/>
            </a:endParaRPr>
          </a:p>
          <a:p>
            <a:pPr marL="241935" indent="-228600">
              <a:lnSpc>
                <a:spcPct val="100000"/>
              </a:lnSpc>
              <a:spcBef>
                <a:spcPts val="430"/>
              </a:spcBef>
              <a:buFont typeface="Calibri"/>
              <a:buAutoNum type="arabicPeriod"/>
              <a:tabLst>
                <a:tab pos="242570" algn="l"/>
              </a:tabLst>
            </a:pPr>
            <a:r>
              <a:rPr sz="1100" spc="-5" dirty="0">
                <a:latin typeface="Calibri"/>
                <a:cs typeface="Calibri"/>
              </a:rPr>
              <a:t>lifelon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learnin</a:t>
            </a:r>
            <a:r>
              <a:rPr sz="1100" dirty="0">
                <a:latin typeface="Calibri"/>
                <a:cs typeface="Calibri"/>
              </a:rPr>
              <a:t>g</a:t>
            </a:r>
            <a:endParaRPr sz="1100">
              <a:latin typeface="Calibri"/>
              <a:cs typeface="Calibri"/>
            </a:endParaRPr>
          </a:p>
          <a:p>
            <a:pPr marL="241935" indent="-228600">
              <a:lnSpc>
                <a:spcPct val="100000"/>
              </a:lnSpc>
              <a:spcBef>
                <a:spcPts val="430"/>
              </a:spcBef>
              <a:buFont typeface="Calibri"/>
              <a:buAutoNum type="arabicPeriod"/>
              <a:tabLst>
                <a:tab pos="242570" algn="l"/>
              </a:tabLst>
            </a:pPr>
            <a:r>
              <a:rPr sz="1100" spc="-5" dirty="0">
                <a:latin typeface="Calibri"/>
                <a:cs typeface="Calibri"/>
              </a:rPr>
              <a:t>loya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employee</a:t>
            </a:r>
            <a:r>
              <a:rPr sz="1100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 marL="242570" indent="-228600">
              <a:lnSpc>
                <a:spcPct val="100000"/>
              </a:lnSpc>
              <a:spcBef>
                <a:spcPts val="405"/>
              </a:spcBef>
              <a:buFont typeface="Calibri"/>
              <a:buAutoNum type="arabicPeriod"/>
              <a:tabLst>
                <a:tab pos="243204" algn="l"/>
              </a:tabLst>
            </a:pPr>
            <a:r>
              <a:rPr sz="1100" spc="-5" dirty="0">
                <a:latin typeface="Calibri"/>
                <a:cs typeface="Calibri"/>
              </a:rPr>
              <a:t>caree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progr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ssion</a:t>
            </a:r>
            <a:endParaRPr sz="1100">
              <a:latin typeface="Calibri"/>
              <a:cs typeface="Calibri"/>
            </a:endParaRPr>
          </a:p>
          <a:p>
            <a:pPr marL="242570" indent="-228600">
              <a:lnSpc>
                <a:spcPct val="100000"/>
              </a:lnSpc>
              <a:spcBef>
                <a:spcPts val="430"/>
              </a:spcBef>
              <a:buFont typeface="Calibri"/>
              <a:buAutoNum type="arabicPeriod"/>
              <a:tabLst>
                <a:tab pos="243204" algn="l"/>
              </a:tabLst>
            </a:pP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sens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meanin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purpose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15336" y="1764645"/>
            <a:ext cx="2811145" cy="2552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3040" indent="-180340">
              <a:lnSpc>
                <a:spcPct val="100000"/>
              </a:lnSpc>
              <a:buFont typeface="Calibri"/>
              <a:buAutoNum type="alphaLcPeriod"/>
              <a:tabLst>
                <a:tab pos="193675" algn="l"/>
              </a:tabLst>
            </a:pP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need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requirements</a:t>
            </a:r>
            <a:endParaRPr sz="1100">
              <a:latin typeface="Calibri"/>
              <a:cs typeface="Calibri"/>
            </a:endParaRPr>
          </a:p>
          <a:p>
            <a:pPr marL="193040" marR="31750" indent="-180340">
              <a:lnSpc>
                <a:spcPct val="101800"/>
              </a:lnSpc>
              <a:buFont typeface="Calibri"/>
              <a:buAutoNum type="alphaLcPeriod"/>
              <a:tabLst>
                <a:tab pos="193675" algn="l"/>
              </a:tabLst>
            </a:pP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feelin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contentmen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relevant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worthwhil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things</a:t>
            </a:r>
            <a:endParaRPr sz="1100">
              <a:latin typeface="Calibri"/>
              <a:cs typeface="Calibri"/>
            </a:endParaRPr>
          </a:p>
          <a:p>
            <a:pPr marL="193040" marR="5080" indent="-180340">
              <a:lnSpc>
                <a:spcPct val="101800"/>
              </a:lnSpc>
              <a:buFont typeface="Calibri"/>
              <a:buAutoNum type="alphaLcPeriod"/>
              <a:tabLst>
                <a:tab pos="193675" algn="l"/>
              </a:tabLst>
            </a:pPr>
            <a:r>
              <a:rPr sz="1100" spc="-5" dirty="0">
                <a:latin typeface="Calibri"/>
                <a:cs typeface="Calibri"/>
              </a:rPr>
              <a:t>movin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ste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one’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busines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lif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next</a:t>
            </a:r>
            <a:endParaRPr sz="1100">
              <a:latin typeface="Calibri"/>
              <a:cs typeface="Calibri"/>
            </a:endParaRPr>
          </a:p>
          <a:p>
            <a:pPr marL="193040" indent="-180340">
              <a:lnSpc>
                <a:spcPct val="100000"/>
              </a:lnSpc>
              <a:spcBef>
                <a:spcPts val="25"/>
              </a:spcBef>
              <a:buFont typeface="Calibri"/>
              <a:buAutoNum type="alphaLcPeriod"/>
              <a:tabLst>
                <a:tab pos="193675" algn="l"/>
              </a:tabLst>
            </a:pPr>
            <a:r>
              <a:rPr sz="1100" spc="-5" dirty="0">
                <a:latin typeface="Calibri"/>
                <a:cs typeface="Calibri"/>
              </a:rPr>
              <a:t>internationa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labo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poo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worker</a:t>
            </a:r>
            <a:r>
              <a:rPr sz="1100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 marL="193040" marR="210820" indent="-180340">
              <a:lnSpc>
                <a:spcPct val="101800"/>
              </a:lnSpc>
              <a:buFont typeface="Calibri"/>
              <a:buAutoNum type="alphaLcPeriod"/>
              <a:tabLst>
                <a:tab pos="193675" algn="l"/>
              </a:tabLst>
            </a:pP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support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agre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with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for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alliance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part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cula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perso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ide</a:t>
            </a:r>
            <a:r>
              <a:rPr sz="1100" dirty="0">
                <a:latin typeface="Calibri"/>
                <a:cs typeface="Calibri"/>
              </a:rPr>
              <a:t>a</a:t>
            </a:r>
            <a:endParaRPr sz="1100">
              <a:latin typeface="Calibri"/>
              <a:cs typeface="Calibri"/>
            </a:endParaRPr>
          </a:p>
          <a:p>
            <a:pPr marL="192405" marR="356235" indent="-179705">
              <a:lnSpc>
                <a:spcPct val="101800"/>
              </a:lnSpc>
              <a:buFont typeface="Calibri"/>
              <a:buAutoNum type="alphaLcPeriod"/>
              <a:tabLst>
                <a:tab pos="193040" algn="l"/>
              </a:tabLst>
            </a:pP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for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sel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5" dirty="0">
                <a:latin typeface="Calibri"/>
                <a:cs typeface="Calibri"/>
              </a:rPr>
              <a:t>-initiate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educatio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focuse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persona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development.</a:t>
            </a:r>
            <a:endParaRPr sz="1100">
              <a:latin typeface="Calibri"/>
              <a:cs typeface="Calibri"/>
            </a:endParaRPr>
          </a:p>
          <a:p>
            <a:pPr marL="193040" marR="492759" indent="-180340">
              <a:lnSpc>
                <a:spcPct val="101800"/>
              </a:lnSpc>
              <a:buFont typeface="Calibri"/>
              <a:buAutoNum type="alphaLcPeriod"/>
              <a:tabLst>
                <a:tab pos="193675" algn="l"/>
              </a:tabLst>
            </a:pP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proces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learnin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skill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knowledg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on-goin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basis</a:t>
            </a:r>
            <a:endParaRPr sz="1100">
              <a:latin typeface="Calibri"/>
              <a:cs typeface="Calibri"/>
            </a:endParaRPr>
          </a:p>
          <a:p>
            <a:pPr marL="193040" indent="-180340">
              <a:lnSpc>
                <a:spcPct val="100000"/>
              </a:lnSpc>
              <a:buFont typeface="Calibri"/>
              <a:buAutoNum type="alphaLcPeriod"/>
              <a:tabLst>
                <a:tab pos="193675" algn="l"/>
              </a:tabLst>
            </a:pPr>
            <a:r>
              <a:rPr sz="1100" spc="-5" dirty="0">
                <a:latin typeface="Calibri"/>
                <a:cs typeface="Calibri"/>
              </a:rPr>
              <a:t>faithfu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dutifu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staf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member</a:t>
            </a:r>
            <a:r>
              <a:rPr sz="1100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 marL="193040" marR="73660" indent="-180340">
              <a:lnSpc>
                <a:spcPct val="101800"/>
              </a:lnSpc>
              <a:buFont typeface="Calibri"/>
              <a:buAutoNum type="alphaLcPeriod"/>
              <a:tabLst>
                <a:tab pos="193675" algn="l"/>
              </a:tabLst>
            </a:pP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trea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conside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greate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importance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othe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matter</a:t>
            </a:r>
            <a:r>
              <a:rPr sz="1100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0872" y="4453138"/>
            <a:ext cx="5797550" cy="170815"/>
          </a:xfrm>
          <a:prstGeom prst="rect">
            <a:avLst/>
          </a:prstGeom>
          <a:solidFill>
            <a:srgbClr val="BFBFBF"/>
          </a:solidFill>
        </p:spPr>
        <p:txBody>
          <a:bodyPr vert="horz" wrap="square" lIns="0" tIns="0" rIns="0" bIns="0" rtlCol="0">
            <a:spAutoFit/>
          </a:bodyPr>
          <a:lstStyle/>
          <a:p>
            <a:pPr marL="991869">
              <a:lnSpc>
                <a:spcPct val="100000"/>
              </a:lnSpc>
              <a:tabLst>
                <a:tab pos="1441450" algn="l"/>
                <a:tab pos="1891030" algn="l"/>
                <a:tab pos="2340610" algn="l"/>
                <a:tab pos="2790190" algn="l"/>
                <a:tab pos="3240405" algn="l"/>
                <a:tab pos="3689985" algn="l"/>
                <a:tab pos="4139565" algn="l"/>
                <a:tab pos="4589145" algn="l"/>
              </a:tabLst>
            </a:pPr>
            <a:r>
              <a:rPr sz="1100" b="1" spc="-5" dirty="0">
                <a:latin typeface="Calibri"/>
                <a:cs typeface="Calibri"/>
              </a:rPr>
              <a:t>1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spc="-5" dirty="0">
                <a:latin typeface="Calibri"/>
                <a:cs typeface="Calibri"/>
              </a:rPr>
              <a:t>2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i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spc="-5" dirty="0">
                <a:latin typeface="Calibri"/>
                <a:cs typeface="Calibri"/>
              </a:rPr>
              <a:t>3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spc="-5" dirty="0">
                <a:latin typeface="Calibri"/>
                <a:cs typeface="Calibri"/>
              </a:rPr>
              <a:t>4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spc="-5" dirty="0">
                <a:latin typeface="Calibri"/>
                <a:cs typeface="Calibri"/>
              </a:rPr>
              <a:t>5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spc="-5" dirty="0">
                <a:latin typeface="Calibri"/>
                <a:cs typeface="Calibri"/>
              </a:rPr>
              <a:t>6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spc="-5" dirty="0">
                <a:latin typeface="Calibri"/>
                <a:cs typeface="Calibri"/>
              </a:rPr>
              <a:t>7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spc="-5" dirty="0">
                <a:latin typeface="Calibri"/>
                <a:cs typeface="Calibri"/>
              </a:rPr>
              <a:t>8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c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spc="-5" dirty="0">
                <a:latin typeface="Calibri"/>
                <a:cs typeface="Calibri"/>
              </a:rPr>
              <a:t>9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b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6801" y="4806429"/>
            <a:ext cx="5059680" cy="1019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Exercis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3</a:t>
            </a:r>
            <a:r>
              <a:rPr sz="1100" b="1" dirty="0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questio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tha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frequentl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asked:</a:t>
            </a:r>
            <a:endParaRPr sz="1100">
              <a:latin typeface="Calibri"/>
              <a:cs typeface="Calibri"/>
            </a:endParaRPr>
          </a:p>
          <a:p>
            <a:pPr marL="738505">
              <a:lnSpc>
                <a:spcPct val="100000"/>
              </a:lnSpc>
              <a:spcBef>
                <a:spcPts val="20"/>
              </a:spcBef>
            </a:pPr>
            <a:r>
              <a:rPr sz="1100" b="1" spc="-5" dirty="0">
                <a:latin typeface="Calibri"/>
                <a:cs typeface="Calibri"/>
              </a:rPr>
              <a:t>Wha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ar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employer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lookin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fo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whe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the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ar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hirin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ne</a:t>
            </a:r>
            <a:r>
              <a:rPr sz="1100" b="1" dirty="0">
                <a:latin typeface="Calibri"/>
                <a:cs typeface="Calibri"/>
              </a:rPr>
              <a:t>w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employee</a:t>
            </a:r>
            <a:r>
              <a:rPr sz="1100" b="1" dirty="0">
                <a:latin typeface="Calibri"/>
                <a:cs typeface="Calibri"/>
              </a:rPr>
              <a:t>s?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Tak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fe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minute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writ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dow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employer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see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employee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36063" y="7352746"/>
            <a:ext cx="4852019" cy="19939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9645" y="6143364"/>
            <a:ext cx="4383405" cy="0"/>
          </a:xfrm>
          <a:custGeom>
            <a:avLst/>
            <a:gdLst/>
            <a:ahLst/>
            <a:cxnLst/>
            <a:rect l="l" t="t" r="r" b="b"/>
            <a:pathLst>
              <a:path w="4383405">
                <a:moveTo>
                  <a:pt x="0" y="0"/>
                </a:moveTo>
                <a:lnTo>
                  <a:pt x="4383346" y="0"/>
                </a:lnTo>
              </a:path>
            </a:pathLst>
          </a:custGeom>
          <a:ln w="91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9645" y="6313992"/>
            <a:ext cx="4383405" cy="0"/>
          </a:xfrm>
          <a:custGeom>
            <a:avLst/>
            <a:gdLst/>
            <a:ahLst/>
            <a:cxnLst/>
            <a:rect l="l" t="t" r="r" b="b"/>
            <a:pathLst>
              <a:path w="4383405">
                <a:moveTo>
                  <a:pt x="0" y="0"/>
                </a:moveTo>
                <a:lnTo>
                  <a:pt x="4383296" y="0"/>
                </a:lnTo>
              </a:path>
            </a:pathLst>
          </a:custGeom>
          <a:ln w="91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9797" y="6484634"/>
            <a:ext cx="4383405" cy="0"/>
          </a:xfrm>
          <a:custGeom>
            <a:avLst/>
            <a:gdLst/>
            <a:ahLst/>
            <a:cxnLst/>
            <a:rect l="l" t="t" r="r" b="b"/>
            <a:pathLst>
              <a:path w="4383405">
                <a:moveTo>
                  <a:pt x="0" y="0"/>
                </a:moveTo>
                <a:lnTo>
                  <a:pt x="4383207" y="0"/>
                </a:lnTo>
              </a:path>
            </a:pathLst>
          </a:custGeom>
          <a:ln w="91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797" y="6655262"/>
            <a:ext cx="4383405" cy="0"/>
          </a:xfrm>
          <a:custGeom>
            <a:avLst/>
            <a:gdLst/>
            <a:ahLst/>
            <a:cxnLst/>
            <a:rect l="l" t="t" r="r" b="b"/>
            <a:pathLst>
              <a:path w="4383405">
                <a:moveTo>
                  <a:pt x="0" y="0"/>
                </a:moveTo>
                <a:lnTo>
                  <a:pt x="4383141" y="0"/>
                </a:lnTo>
              </a:path>
            </a:pathLst>
          </a:custGeom>
          <a:ln w="91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9797" y="6822950"/>
            <a:ext cx="4383405" cy="0"/>
          </a:xfrm>
          <a:custGeom>
            <a:avLst/>
            <a:gdLst/>
            <a:ahLst/>
            <a:cxnLst/>
            <a:rect l="l" t="t" r="r" b="b"/>
            <a:pathLst>
              <a:path w="4383405">
                <a:moveTo>
                  <a:pt x="0" y="0"/>
                </a:moveTo>
                <a:lnTo>
                  <a:pt x="4383144" y="0"/>
                </a:lnTo>
              </a:path>
            </a:pathLst>
          </a:custGeom>
          <a:ln w="91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9797" y="6993592"/>
            <a:ext cx="4383405" cy="0"/>
          </a:xfrm>
          <a:custGeom>
            <a:avLst/>
            <a:gdLst/>
            <a:ahLst/>
            <a:cxnLst/>
            <a:rect l="l" t="t" r="r" b="b"/>
            <a:pathLst>
              <a:path w="4383405">
                <a:moveTo>
                  <a:pt x="0" y="0"/>
                </a:moveTo>
                <a:lnTo>
                  <a:pt x="4383213" y="0"/>
                </a:lnTo>
              </a:path>
            </a:pathLst>
          </a:custGeom>
          <a:ln w="91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23145</Words>
  <Application>Microsoft Office PowerPoint</Application>
  <PresentationFormat>Özel</PresentationFormat>
  <Paragraphs>2100</Paragraphs>
  <Slides>85</Slides>
  <Notes>85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85</vt:i4>
      </vt:variant>
    </vt:vector>
  </HeadingPairs>
  <TitlesOfParts>
    <vt:vector size="86" baseType="lpstr">
      <vt:lpstr>Office Theme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UNIT 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Slayt 49</vt:lpstr>
      <vt:lpstr>Slayt 50</vt:lpstr>
      <vt:lpstr>Slayt 51</vt:lpstr>
      <vt:lpstr>Slayt 52</vt:lpstr>
      <vt:lpstr>Slayt 53</vt:lpstr>
      <vt:lpstr>Slayt 54</vt:lpstr>
      <vt:lpstr>Slayt 55</vt:lpstr>
      <vt:lpstr>Slayt 56</vt:lpstr>
      <vt:lpstr>Slayt 57</vt:lpstr>
      <vt:lpstr>Slayt 58</vt:lpstr>
      <vt:lpstr>Slayt 59</vt:lpstr>
      <vt:lpstr>Slayt 60</vt:lpstr>
      <vt:lpstr>Slayt 61</vt:lpstr>
      <vt:lpstr>Slayt 62</vt:lpstr>
      <vt:lpstr>Slayt 63</vt:lpstr>
      <vt:lpstr>UNIT 5</vt:lpstr>
      <vt:lpstr>Slayt 65</vt:lpstr>
      <vt:lpstr>Slayt 66</vt:lpstr>
      <vt:lpstr>Slayt 67</vt:lpstr>
      <vt:lpstr>Slayt 68</vt:lpstr>
      <vt:lpstr>Slayt 69</vt:lpstr>
      <vt:lpstr>Slayt 70</vt:lpstr>
      <vt:lpstr>Slayt 71</vt:lpstr>
      <vt:lpstr>Slayt 72</vt:lpstr>
      <vt:lpstr>Slayt 73</vt:lpstr>
      <vt:lpstr>Slayt 74</vt:lpstr>
      <vt:lpstr>Slayt 75</vt:lpstr>
      <vt:lpstr>Slayt 76</vt:lpstr>
      <vt:lpstr>Slayt 77</vt:lpstr>
      <vt:lpstr>Slayt 78</vt:lpstr>
      <vt:lpstr>Slayt 79</vt:lpstr>
      <vt:lpstr>Slayt 80</vt:lpstr>
      <vt:lpstr>Slayt 81</vt:lpstr>
      <vt:lpstr>Slayt 82</vt:lpstr>
      <vt:lpstr>Slayt 83</vt:lpstr>
      <vt:lpstr>Slayt 84</vt:lpstr>
      <vt:lpstr>Slayt 85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user</cp:lastModifiedBy>
  <cp:revision>1</cp:revision>
  <dcterms:created xsi:type="dcterms:W3CDTF">2020-03-20T15:04:25Z</dcterms:created>
  <dcterms:modified xsi:type="dcterms:W3CDTF">2020-03-31T09:03:22Z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2020-03-20T00:00:00Z</vt:filetime>
  </property>
  <property fmtid="{D5CDD505-2E9C-101B-9397-08002B2CF9AE}" pid="3" name="LastSaved">
    <vt:filetime>2020-03-20T00:00:00Z</vt:filetime>
  </property>
</Properties>
</file>