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6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063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5"/>
            <a:ext cx="6800849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4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28" y="74930"/>
            <a:ext cx="7480935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" y="2611247"/>
            <a:ext cx="6491833" cy="4651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28" y="74930"/>
            <a:ext cx="7480935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" y="2611247"/>
            <a:ext cx="6491833" cy="4651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Özel</PresentationFormat>
  <Paragraphs>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1</cp:revision>
  <dcterms:created xsi:type="dcterms:W3CDTF">2020-03-20T14:48:37Z</dcterms:created>
  <dcterms:modified xsi:type="dcterms:W3CDTF">2020-03-31T09:13:54Z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