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29ED4-454C-4F95-87AB-9730B2EBEBED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17EE-C0C5-48C5-99DD-AD80BC2D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3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C17EE-C0C5-48C5-99DD-AD80BC2D07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7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CF9C-651B-4D19-AA3B-A460F92D38E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6AC-C68B-4745-B985-73D3B18A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01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CF9C-651B-4D19-AA3B-A460F92D38E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6AC-C68B-4745-B985-73D3B18A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5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CF9C-651B-4D19-AA3B-A460F92D38E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6AC-C68B-4745-B985-73D3B18A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3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CF9C-651B-4D19-AA3B-A460F92D38E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6AC-C68B-4745-B985-73D3B18A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CF9C-651B-4D19-AA3B-A460F92D38E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6AC-C68B-4745-B985-73D3B18A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49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CF9C-651B-4D19-AA3B-A460F92D38E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6AC-C68B-4745-B985-73D3B18A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4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CF9C-651B-4D19-AA3B-A460F92D38E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6AC-C68B-4745-B985-73D3B18A4D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5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CF9C-651B-4D19-AA3B-A460F92D38E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6AC-C68B-4745-B985-73D3B18A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3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CF9C-651B-4D19-AA3B-A460F92D38E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6AC-C68B-4745-B985-73D3B18A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0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CF9C-651B-4D19-AA3B-A460F92D38E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6AC-C68B-4745-B985-73D3B18A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F9FCF9C-651B-4D19-AA3B-A460F92D38E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6AC-C68B-4745-B985-73D3B18A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5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F9FCF9C-651B-4D19-AA3B-A460F92D38E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DE0F6AC-C68B-4745-B985-73D3B18A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4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B35227-5996-413F-9D81-7D0B9D0928F7}"/>
              </a:ext>
            </a:extLst>
          </p:cNvPr>
          <p:cNvSpPr txBox="1"/>
          <p:nvPr/>
        </p:nvSpPr>
        <p:spPr>
          <a:xfrm>
            <a:off x="3416612" y="1565189"/>
            <a:ext cx="5357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/>
              <a:t>BUSINESS ENGLISH</a:t>
            </a:r>
            <a:endParaRPr lang="en-US" sz="48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C04B777-A4D6-46B7-A6FA-950AB71F03FF}"/>
              </a:ext>
            </a:extLst>
          </p:cNvPr>
          <p:cNvSpPr txBox="1"/>
          <p:nvPr/>
        </p:nvSpPr>
        <p:spPr>
          <a:xfrm>
            <a:off x="3416611" y="2335426"/>
            <a:ext cx="5347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300" dirty="0"/>
              <a:t>INTERVIEW PRESENTATION</a:t>
            </a:r>
            <a:endParaRPr lang="en-US" sz="33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2F33970-660A-4AF9-8BBB-DF4671756214}"/>
              </a:ext>
            </a:extLst>
          </p:cNvPr>
          <p:cNvSpPr txBox="1"/>
          <p:nvPr/>
        </p:nvSpPr>
        <p:spPr>
          <a:xfrm>
            <a:off x="3417831" y="3964460"/>
            <a:ext cx="53563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dirty="0"/>
              <a:t>16071136 SINEM HOCAOGLU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42298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8F3DFD64-B2F4-4C22-A34D-4C3D0DD8BA09}"/>
              </a:ext>
            </a:extLst>
          </p:cNvPr>
          <p:cNvSpPr/>
          <p:nvPr/>
        </p:nvSpPr>
        <p:spPr>
          <a:xfrm>
            <a:off x="420175" y="3673257"/>
            <a:ext cx="6639651" cy="2733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Interviewer</a:t>
            </a:r>
            <a:r>
              <a:rPr lang="tr-TR" sz="3600" dirty="0">
                <a:ea typeface="Calibri" panose="020F0502020204030204" pitchFamily="34" charset="0"/>
                <a:cs typeface="Times New Roman" panose="02020603050405020304" pitchFamily="18" charset="0"/>
              </a:rPr>
              <a:t> : Sinem Hocaoğlu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Interviewee</a:t>
            </a:r>
            <a:r>
              <a:rPr lang="tr-TR" sz="3600" dirty="0">
                <a:ea typeface="Calibri" panose="020F0502020204030204" pitchFamily="34" charset="0"/>
                <a:cs typeface="Times New Roman" panose="02020603050405020304" pitchFamily="18" charset="0"/>
              </a:rPr>
              <a:t> Polat Özyurt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Date</a:t>
            </a:r>
            <a:r>
              <a:rPr lang="tr-TR" sz="3600" dirty="0">
                <a:ea typeface="Calibri" panose="020F0502020204030204" pitchFamily="34" charset="0"/>
                <a:cs typeface="Times New Roman" panose="02020603050405020304" pitchFamily="18" charset="0"/>
              </a:rPr>
              <a:t>: 10.05.2019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tr-TR" sz="3600" dirty="0">
                <a:ea typeface="Calibri" panose="020F0502020204030204" pitchFamily="34" charset="0"/>
                <a:cs typeface="Times New Roman" panose="02020603050405020304" pitchFamily="18" charset="0"/>
              </a:rPr>
              <a:t>: Yıldız TEAM Office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51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F9A8064-3B74-4FB0-8290-B3915821DEE0}"/>
              </a:ext>
            </a:extLst>
          </p:cNvPr>
          <p:cNvSpPr/>
          <p:nvPr/>
        </p:nvSpPr>
        <p:spPr>
          <a:xfrm>
            <a:off x="4324865" y="1124490"/>
            <a:ext cx="7348151" cy="4609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Polat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Ozyurt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Polat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Ozyurt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is a 32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Pricing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Analyst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works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in Yıldız Team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. 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Despite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of his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things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he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accomplished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remarkable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.He is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already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head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Pricing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part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Sales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quite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seenable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he has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intention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stop here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respect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his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answers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152C4BC-2E5C-414E-A018-4FB0708E6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75" y="1351005"/>
            <a:ext cx="2982098" cy="39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3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85EC0B39-F071-4CCA-B403-8E28CC54271C}"/>
              </a:ext>
            </a:extLst>
          </p:cNvPr>
          <p:cNvSpPr/>
          <p:nvPr/>
        </p:nvSpPr>
        <p:spPr>
          <a:xfrm>
            <a:off x="3871784" y="118912"/>
            <a:ext cx="8320216" cy="3621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Yıldız TEAM </a:t>
            </a:r>
            <a:b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TEAM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Yıldız is a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sells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kitchenware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Turkey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Firm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established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in 1972 in İstanbul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Erdal Özyurt.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. Erdal has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started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Project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empleyee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supporting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woman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ıt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has 26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distributors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nearly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8000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employee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factory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cdn.pixabay.com/photo/2014/09/19/08/23/symbol-451844_960_720.png">
            <a:extLst>
              <a:ext uri="{FF2B5EF4-FFF2-40B4-BE49-F238E27FC236}">
                <a16:creationId xmlns:a16="http://schemas.microsoft.com/office/drawing/2014/main" id="{99B3288E-6476-477E-B503-2D30F6097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691"/>
            <a:ext cx="4389947" cy="330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3A3B102D-0D96-426A-892D-8E711F1BD66E}"/>
              </a:ext>
            </a:extLst>
          </p:cNvPr>
          <p:cNvSpPr/>
          <p:nvPr/>
        </p:nvSpPr>
        <p:spPr>
          <a:xfrm>
            <a:off x="3871784" y="3612013"/>
            <a:ext cx="8320216" cy="3127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Sales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endParaRPr lang="en-US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sales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link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company’s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product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service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customers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well-trained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sales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making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sales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sales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builds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relationships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customers</a:t>
            </a:r>
            <a:r>
              <a:rPr lang="tr-TR" sz="3000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9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BDB1E414-3FD9-48BB-8019-35230467CE59}"/>
              </a:ext>
            </a:extLst>
          </p:cNvPr>
          <p:cNvSpPr/>
          <p:nvPr/>
        </p:nvSpPr>
        <p:spPr>
          <a:xfrm>
            <a:off x="543695" y="486143"/>
            <a:ext cx="11376455" cy="590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u="sng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tr-TR" sz="3000" b="1" u="sng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3000" b="1" u="sng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b="1" u="sng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answers</a:t>
            </a:r>
            <a:r>
              <a:rPr lang="tr-TR" sz="3000" b="1" u="sng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3000" b="1" u="sng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b="1" u="sng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interview</a:t>
            </a:r>
            <a:r>
              <a:rPr lang="tr-TR" sz="3000" b="1" u="sng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tr-TR" sz="3000" b="1" u="sng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u="sng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tr-TR" sz="3000" b="1" u="sng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3000" b="1" u="sng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tr-TR" sz="3000" b="1" u="sng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departments</a:t>
            </a:r>
            <a:r>
              <a:rPr lang="tr-TR" sz="3000" b="1" u="sng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role at </a:t>
            </a:r>
            <a:r>
              <a:rPr lang="tr-TR" sz="3000" b="1" u="sng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tr-TR" sz="3000" b="1" u="sng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spc="15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firm</a:t>
            </a:r>
            <a:r>
              <a:rPr lang="tr-TR" sz="3000" b="1" u="sng" spc="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r>
              <a:rPr lang="tr-TR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Ozyurt</a:t>
            </a:r>
            <a:r>
              <a:rPr lang="tr-TR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ı am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at is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Sales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basically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departments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role at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firm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stocking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pricing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customer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contracts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giving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feedbacks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marketing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role at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r>
              <a:rPr lang="tr-TR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Ozyurt</a:t>
            </a:r>
            <a:r>
              <a:rPr lang="tr-TR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I am a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pricing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analyst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essential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responsibilites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of mine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determining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optimum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prices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sell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cricisize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demanding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market.</a:t>
            </a:r>
            <a:endParaRPr lang="en-US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2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2DE61E0-FE17-417B-B9BB-44368E756F83}"/>
              </a:ext>
            </a:extLst>
          </p:cNvPr>
          <p:cNvSpPr/>
          <p:nvPr/>
        </p:nvSpPr>
        <p:spPr>
          <a:xfrm>
            <a:off x="5321645" y="527917"/>
            <a:ext cx="6870355" cy="580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feel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satisfied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position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r>
              <a:rPr lang="tr-TR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Ozyurt</a:t>
            </a:r>
            <a:r>
              <a:rPr lang="tr-TR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, I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feel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quiet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satisfied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postion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ofcourse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form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age. But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honest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, ı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climb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carreer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steps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side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job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r>
              <a:rPr lang="tr-TR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Ozyurt</a:t>
            </a:r>
            <a:r>
              <a:rPr lang="tr-TR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. As a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sales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employee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, I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quite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travel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a lot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Ilove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travelling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22913C6-E1EA-43DE-8D9C-DEEB4334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605"/>
            <a:ext cx="4950743" cy="278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9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E0D79D9-CE8F-46E2-9DDD-BDE9CE8C89CF}"/>
              </a:ext>
            </a:extLst>
          </p:cNvPr>
          <p:cNvSpPr/>
          <p:nvPr/>
        </p:nvSpPr>
        <p:spPr>
          <a:xfrm>
            <a:off x="5239264" y="280924"/>
            <a:ext cx="6771503" cy="6296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suggestions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candidates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life?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r>
              <a:rPr lang="tr-TR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Ozyurt</a:t>
            </a:r>
            <a:r>
              <a:rPr lang="tr-TR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Maybe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I can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humble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hard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had at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had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prepared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life?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r>
              <a:rPr lang="tr-TR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Ozyurt</a:t>
            </a:r>
            <a:r>
              <a:rPr lang="tr-TR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believe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schools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teach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how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things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but ı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guess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90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percent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learnt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life . </a:t>
            </a:r>
            <a:endParaRPr lang="en-US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B4AAC6C-ADB4-4E78-9961-F50843281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0" y="2063923"/>
            <a:ext cx="4950743" cy="27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5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955FDFA-6ECB-4111-91F7-3C93E6B8FE48}"/>
              </a:ext>
            </a:extLst>
          </p:cNvPr>
          <p:cNvSpPr/>
          <p:nvPr/>
        </p:nvSpPr>
        <p:spPr>
          <a:xfrm>
            <a:off x="5321644" y="774908"/>
            <a:ext cx="6524368" cy="530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plans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carreer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r>
              <a:rPr lang="tr-TR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Ozyurt</a:t>
            </a:r>
            <a:r>
              <a:rPr lang="tr-TR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gain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global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relations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global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economy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dream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tr-TR" sz="3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r>
              <a:rPr lang="tr-TR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Ozyurt</a:t>
            </a:r>
            <a:r>
              <a:rPr lang="tr-TR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guess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dream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office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, I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cant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ever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imagine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comfortable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tr-TR" sz="3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852BB1C-7798-443B-8E41-4C3D64261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909"/>
            <a:ext cx="4950743" cy="27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8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B35227-5996-413F-9D81-7D0B9D0928F7}"/>
              </a:ext>
            </a:extLst>
          </p:cNvPr>
          <p:cNvSpPr txBox="1"/>
          <p:nvPr/>
        </p:nvSpPr>
        <p:spPr>
          <a:xfrm>
            <a:off x="8637461" y="1791273"/>
            <a:ext cx="5575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THANKS FOR LISTENING.</a:t>
            </a:r>
            <a:endParaRPr lang="en-US" sz="24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8E8DE99-FF20-4A6A-91B3-314EEB4CC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17" y="2252938"/>
            <a:ext cx="3442284" cy="4605063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2A0B49B8-6728-4030-9A34-E71BB20057B6}"/>
              </a:ext>
            </a:extLst>
          </p:cNvPr>
          <p:cNvSpPr/>
          <p:nvPr/>
        </p:nvSpPr>
        <p:spPr>
          <a:xfrm>
            <a:off x="445162" y="626662"/>
            <a:ext cx="7258179" cy="560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b="1" u="sng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r>
              <a:rPr lang="tr-TR" sz="3000" b="1" u="sng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summarize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polat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says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enjoyable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He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thinks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difficulties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besides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pleasant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had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chance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life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looks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life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efficient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valuable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piece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advice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3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75265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404</Words>
  <Application>Microsoft Office PowerPoint</Application>
  <PresentationFormat>Geniş ekran</PresentationFormat>
  <Paragraphs>33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Times New Roman</vt:lpstr>
      <vt:lpstr>Paket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SİNEM HOCAOĞLU</dc:creator>
  <cp:lastModifiedBy>SİNEM HOCAOĞLU</cp:lastModifiedBy>
  <cp:revision>7</cp:revision>
  <dcterms:created xsi:type="dcterms:W3CDTF">2019-05-12T21:34:28Z</dcterms:created>
  <dcterms:modified xsi:type="dcterms:W3CDTF">2019-05-12T22:57:38Z</dcterms:modified>
</cp:coreProperties>
</file>