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4" r:id="rId2"/>
    <p:sldId id="333" r:id="rId3"/>
    <p:sldId id="332" r:id="rId4"/>
    <p:sldId id="337" r:id="rId5"/>
    <p:sldId id="338" r:id="rId6"/>
    <p:sldId id="339" r:id="rId7"/>
    <p:sldId id="340" r:id="rId8"/>
    <p:sldId id="341" r:id="rId9"/>
    <p:sldId id="34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77" d="100"/>
          <a:sy n="77" d="100"/>
        </p:scale>
        <p:origin x="-117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20.11.2020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443841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2020 GÜZ DÖNEMİ </a:t>
            </a:r>
            <a:r>
              <a:rPr lang="en-US" sz="2800" b="1" dirty="0" err="1"/>
              <a:t>İş</a:t>
            </a:r>
            <a:r>
              <a:rPr lang="en-US" sz="2800" b="1" dirty="0"/>
              <a:t> </a:t>
            </a:r>
            <a:r>
              <a:rPr lang="en-US" sz="2800" b="1" dirty="0" err="1"/>
              <a:t>Sağlığı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Güvenliği</a:t>
            </a:r>
            <a:r>
              <a:rPr lang="en-US" sz="2800" b="1" dirty="0"/>
              <a:t> 1 DERSİ ÖDEV KONULARI</a:t>
            </a:r>
          </a:p>
          <a:p>
            <a:r>
              <a:rPr lang="en-US" sz="2800" b="1" dirty="0"/>
              <a:t>							</a:t>
            </a:r>
          </a:p>
          <a:p>
            <a:r>
              <a:rPr lang="en-US" sz="2800" b="1" dirty="0"/>
              <a:t>	</a:t>
            </a:r>
            <a:r>
              <a:rPr lang="en-US" sz="2800" b="1" dirty="0" err="1"/>
              <a:t>Ders</a:t>
            </a:r>
            <a:r>
              <a:rPr lang="en-US" sz="2800" b="1" dirty="0"/>
              <a:t> </a:t>
            </a:r>
            <a:r>
              <a:rPr lang="en-US" sz="2800" b="1" dirty="0" err="1"/>
              <a:t>Adı</a:t>
            </a:r>
            <a:r>
              <a:rPr lang="en-US" sz="2800" b="1" dirty="0"/>
              <a:t>	:	</a:t>
            </a:r>
            <a:r>
              <a:rPr lang="en-US" sz="2800" b="1" dirty="0" err="1"/>
              <a:t>İş</a:t>
            </a:r>
            <a:r>
              <a:rPr lang="en-US" sz="2800" b="1" dirty="0"/>
              <a:t> </a:t>
            </a:r>
            <a:r>
              <a:rPr lang="en-US" sz="2800" b="1" dirty="0" err="1"/>
              <a:t>Sağlığı</a:t>
            </a:r>
            <a:r>
              <a:rPr lang="en-US" sz="2800" b="1" dirty="0"/>
              <a:t> </a:t>
            </a:r>
            <a:r>
              <a:rPr lang="en-US" sz="2800" b="1" dirty="0" err="1"/>
              <a:t>Ve</a:t>
            </a:r>
            <a:r>
              <a:rPr lang="en-US" sz="2800" b="1" dirty="0"/>
              <a:t> </a:t>
            </a:r>
            <a:r>
              <a:rPr lang="en-US" sz="2800" b="1" dirty="0" err="1"/>
              <a:t>Güvenliği</a:t>
            </a:r>
            <a:r>
              <a:rPr lang="en-US" sz="2800" b="1" dirty="0"/>
              <a:t> 1	</a:t>
            </a:r>
            <a:r>
              <a:rPr lang="en-US" sz="2800" b="1" dirty="0" err="1"/>
              <a:t>Ders</a:t>
            </a:r>
            <a:r>
              <a:rPr lang="en-US" sz="2800" b="1" dirty="0"/>
              <a:t> Kodu - Grubu:KIM1611 - Gr 1</a:t>
            </a:r>
          </a:p>
          <a:p>
            <a:r>
              <a:rPr lang="en-US" sz="2800" b="1" dirty="0"/>
              <a:t>	</a:t>
            </a:r>
            <a:r>
              <a:rPr lang="en-US" sz="2800" b="1" dirty="0" err="1"/>
              <a:t>Yürütücü</a:t>
            </a:r>
            <a:r>
              <a:rPr lang="en-US" sz="2800" b="1" dirty="0"/>
              <a:t>	</a:t>
            </a:r>
            <a:r>
              <a:rPr lang="en-US" sz="2800" b="1" dirty="0" smtClean="0"/>
              <a:t>:</a:t>
            </a:r>
            <a:r>
              <a:rPr lang="en-US" sz="2800" b="1" dirty="0" err="1" smtClean="0"/>
              <a:t>Prof.Dr</a:t>
            </a:r>
            <a:r>
              <a:rPr lang="en-US" sz="2800" b="1" dirty="0"/>
              <a:t>. </a:t>
            </a:r>
            <a:r>
              <a:rPr lang="en-US" sz="2800" b="1" dirty="0" err="1"/>
              <a:t>Mahmure</a:t>
            </a:r>
            <a:r>
              <a:rPr lang="en-US" sz="2800" b="1" dirty="0"/>
              <a:t> ÖZGÜR		</a:t>
            </a:r>
            <a:r>
              <a:rPr lang="en-US" sz="2800" b="1" dirty="0" err="1"/>
              <a:t>Öğrenci</a:t>
            </a:r>
            <a:r>
              <a:rPr lang="en-US" sz="2800" b="1" dirty="0"/>
              <a:t> </a:t>
            </a:r>
            <a:r>
              <a:rPr lang="en-US" sz="2800" b="1" dirty="0" err="1"/>
              <a:t>Sayısı</a:t>
            </a:r>
            <a:r>
              <a:rPr lang="en-US" sz="2800" b="1" dirty="0"/>
              <a:t>	:	82</a:t>
            </a:r>
          </a:p>
          <a:p>
            <a:r>
              <a:rPr lang="en-US" sz="2800" b="1" dirty="0"/>
              <a:t>	</a:t>
            </a:r>
            <a:r>
              <a:rPr lang="en-US" sz="2800" b="1" dirty="0" err="1"/>
              <a:t>Gün</a:t>
            </a:r>
            <a:r>
              <a:rPr lang="en-US" sz="2800" b="1" dirty="0"/>
              <a:t> / </a:t>
            </a:r>
            <a:r>
              <a:rPr lang="en-US" sz="2800" b="1" dirty="0" err="1"/>
              <a:t>Saat</a:t>
            </a:r>
            <a:r>
              <a:rPr lang="en-US" sz="2800" b="1" dirty="0"/>
              <a:t>	:	</a:t>
            </a:r>
            <a:r>
              <a:rPr lang="en-US" sz="2800" b="1" dirty="0" err="1"/>
              <a:t>Cuma</a:t>
            </a:r>
            <a:r>
              <a:rPr lang="en-US" sz="2800" b="1" dirty="0"/>
              <a:t> /  14:00 - 15:50		               </a:t>
            </a:r>
            <a:r>
              <a:rPr lang="en-US" sz="2800" b="1" dirty="0" err="1"/>
              <a:t>Sınıf:Uzaktan</a:t>
            </a:r>
            <a:r>
              <a:rPr lang="en-US" sz="2800" b="1" dirty="0"/>
              <a:t> </a:t>
            </a:r>
            <a:r>
              <a:rPr lang="en-US" sz="2800" b="1" dirty="0" err="1"/>
              <a:t>Eğitim</a:t>
            </a:r>
            <a:r>
              <a:rPr lang="en-US" sz="2800" b="1" dirty="0"/>
              <a:t> - 21 						</a:t>
            </a:r>
          </a:p>
          <a:p>
            <a:r>
              <a:rPr lang="en-US" sz="2800" b="1" dirty="0"/>
              <a:t>			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73005"/>
            <a:ext cx="12319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68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="" xmlns:a16="http://schemas.microsoft.com/office/drawing/2014/main" id="{BE949AD4-5293-480F-959F-25316865F26E}"/>
              </a:ext>
            </a:extLst>
          </p:cNvPr>
          <p:cNvSpPr/>
          <p:nvPr/>
        </p:nvSpPr>
        <p:spPr>
          <a:xfrm>
            <a:off x="179512" y="701921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/>
              <a:t>Ödev konularınız  aşağıdaki slaytlarda yer almaktadır. </a:t>
            </a:r>
            <a:r>
              <a:rPr lang="tr-TR" sz="1600" b="1" i="1" dirty="0" smtClean="0"/>
              <a:t>Ayrıca Siz </a:t>
            </a:r>
            <a:r>
              <a:rPr lang="tr-TR" sz="1600" b="1" i="1" dirty="0"/>
              <a:t>bu konuyu öğrencilerinize anlattıktan sonra 5 soruluk kısa </a:t>
            </a:r>
            <a:r>
              <a:rPr lang="tr-TR" sz="1600" b="1" i="1" dirty="0" err="1"/>
              <a:t>quiz</a:t>
            </a:r>
            <a:r>
              <a:rPr lang="tr-TR" sz="1600" b="1" i="1" dirty="0"/>
              <a:t> yapacak olsanız hangi soruları sorardınız? Çözümleri ile birlikte sunumun arkasına ekleyiniz.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/>
              <a:t>Burada asıl </a:t>
            </a:r>
            <a:r>
              <a:rPr lang="tr-TR" sz="1600" dirty="0" smtClean="0"/>
              <a:t>olan; konu ile ilgili araştırdığınız ve ulaştığınız kaynakları kendinize özgü sunum haline getirerek (gerekirse animasyon kullanabilirsiniz) </a:t>
            </a:r>
            <a:r>
              <a:rPr lang="tr-TR" sz="1600" b="1" dirty="0" smtClean="0"/>
              <a:t>sunum oluşturma ve bilgi edinme yeteneğinizin kullanımı</a:t>
            </a:r>
            <a:r>
              <a:rPr lang="tr-TR" sz="1600" dirty="0" smtClean="0"/>
              <a:t> olacaktır. İçeriğin konu başlığı </a:t>
            </a:r>
            <a:r>
              <a:rPr lang="tr-TR" sz="1600" dirty="0"/>
              <a:t>ile uyumlu </a:t>
            </a:r>
            <a:r>
              <a:rPr lang="tr-TR" sz="1600" dirty="0" smtClean="0"/>
              <a:t>olmasına özen gösteriniz.</a:t>
            </a:r>
            <a:endParaRPr lang="tr-T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/>
              <a:t>Belirlediğiniz materyali sunuma mutlaka eklemelisiniz.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/>
              <a:t>Sunum en fazla </a:t>
            </a:r>
            <a:r>
              <a:rPr lang="tr-TR" sz="1600" b="1" dirty="0" smtClean="0"/>
              <a:t>60 slayttan </a:t>
            </a:r>
            <a:r>
              <a:rPr lang="tr-TR" sz="1600" dirty="0" smtClean="0"/>
              <a:t>oluşmalıdır</a:t>
            </a:r>
            <a:r>
              <a:rPr lang="tr-TR" sz="1600" dirty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 smtClean="0"/>
              <a:t>Ödev </a:t>
            </a:r>
            <a:r>
              <a:rPr lang="tr-TR" sz="1600" b="1" dirty="0"/>
              <a:t>bireyseldir</a:t>
            </a:r>
            <a:r>
              <a:rPr lang="tr-TR" sz="1600" dirty="0"/>
              <a:t>. Ekip çalışması kabul edilmeyecektir.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/>
              <a:t>Ödev </a:t>
            </a:r>
            <a:r>
              <a:rPr lang="tr-TR" sz="1600" b="1" dirty="0"/>
              <a:t>teslimi</a:t>
            </a:r>
            <a:r>
              <a:rPr lang="tr-TR" sz="1600" dirty="0"/>
              <a:t> mail olarak yapılacaktır. Mail de konu kısmına </a:t>
            </a:r>
            <a:r>
              <a:rPr lang="tr-TR" sz="1600" b="1" dirty="0"/>
              <a:t>Ders adı ve vize ödevi teslim </a:t>
            </a:r>
            <a:r>
              <a:rPr lang="tr-TR" sz="1600" dirty="0"/>
              <a:t>bilgisi yazılmalıdır</a:t>
            </a:r>
            <a:r>
              <a:rPr lang="tr-TR" sz="1600" dirty="0" smtClean="0"/>
              <a:t>. Dosyanız Öğrenci No ve ad-</a:t>
            </a:r>
            <a:r>
              <a:rPr lang="tr-TR" sz="1600" dirty="0" err="1" smtClean="0"/>
              <a:t>soyaddan</a:t>
            </a:r>
            <a:r>
              <a:rPr lang="tr-TR" sz="1600" dirty="0" smtClean="0"/>
              <a:t> oluşmalıdır. (</a:t>
            </a:r>
            <a:r>
              <a:rPr lang="tr-TR" sz="1600" dirty="0" err="1" smtClean="0"/>
              <a:t>Örn</a:t>
            </a:r>
            <a:r>
              <a:rPr lang="tr-TR" sz="1600" dirty="0" smtClean="0"/>
              <a:t>. 123457 Ali Mantar) </a:t>
            </a:r>
            <a:endParaRPr lang="tr-TR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/>
              <a:t>Ödevler </a:t>
            </a:r>
            <a:r>
              <a:rPr lang="tr-TR" sz="1600" b="1" dirty="0" smtClean="0">
                <a:solidFill>
                  <a:srgbClr val="0070C0"/>
                </a:solidFill>
              </a:rPr>
              <a:t>mozgurme@hotmail.com</a:t>
            </a:r>
            <a:r>
              <a:rPr lang="tr-TR" sz="1600" dirty="0" smtClean="0"/>
              <a:t> adresine </a:t>
            </a:r>
            <a:r>
              <a:rPr lang="tr-TR" sz="1600" dirty="0"/>
              <a:t>mail olarak iletilecektir. 10mb’yi aşan ve mail gönderilemeyecek kadar büyük olan dosyalar </a:t>
            </a:r>
            <a:r>
              <a:rPr lang="tr-TR" sz="1600" b="1" dirty="0"/>
              <a:t>link</a:t>
            </a:r>
            <a:r>
              <a:rPr lang="tr-TR" sz="1600" dirty="0"/>
              <a:t> yapılıp iletilebilir.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/>
              <a:t>Ödev son teslim tarihi </a:t>
            </a:r>
            <a:r>
              <a:rPr lang="tr-TR" sz="1600" b="1" dirty="0" smtClean="0"/>
              <a:t>21 Aralık 2020 </a:t>
            </a:r>
            <a:r>
              <a:rPr lang="tr-TR" sz="1600" b="1" dirty="0"/>
              <a:t>Saat</a:t>
            </a:r>
            <a:r>
              <a:rPr lang="tr-TR" sz="1600" dirty="0"/>
              <a:t> </a:t>
            </a:r>
            <a:r>
              <a:rPr lang="tr-TR" sz="1600" b="1" dirty="0" smtClean="0"/>
              <a:t>20.00</a:t>
            </a:r>
            <a:r>
              <a:rPr lang="tr-TR" sz="1600" dirty="0" smtClean="0"/>
              <a:t>’e </a:t>
            </a:r>
            <a:r>
              <a:rPr lang="tr-TR" sz="1600" dirty="0"/>
              <a:t>kadar gönderilebilir.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600" dirty="0"/>
              <a:t>Aynı gün ödev teslim </a:t>
            </a:r>
            <a:r>
              <a:rPr lang="tr-TR" sz="1600" dirty="0" err="1" smtClean="0"/>
              <a:t>edenler,ödev</a:t>
            </a:r>
            <a:r>
              <a:rPr lang="tr-TR" sz="1600" dirty="0" smtClean="0"/>
              <a:t> listesine </a:t>
            </a:r>
            <a:r>
              <a:rPr lang="tr-TR" sz="1600" b="1" dirty="0" smtClean="0"/>
              <a:t>iletilecektir</a:t>
            </a:r>
            <a:r>
              <a:rPr lang="tr-TR" sz="1600" dirty="0" smtClean="0"/>
              <a:t>. </a:t>
            </a:r>
            <a:r>
              <a:rPr lang="tr-TR" sz="1600" dirty="0"/>
              <a:t>Gönderdiği halde listede ismi olmayanlar iletişime geçebilir.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="" xmlns:a16="http://schemas.microsoft.com/office/drawing/2014/main" id="{E6F9F101-5CE3-44A0-B929-4ACB638881FE}"/>
              </a:ext>
            </a:extLst>
          </p:cNvPr>
          <p:cNvSpPr/>
          <p:nvPr/>
        </p:nvSpPr>
        <p:spPr>
          <a:xfrm>
            <a:off x="323528" y="270627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/>
              <a:t>Sevgili öğrencilerim,</a:t>
            </a:r>
            <a:endParaRPr lang="tr-TR" b="1" i="1" dirty="0"/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7EF68C8B-AFC1-4FF7-8019-354172CBB456}"/>
              </a:ext>
            </a:extLst>
          </p:cNvPr>
          <p:cNvSpPr txBox="1"/>
          <p:nvPr/>
        </p:nvSpPr>
        <p:spPr>
          <a:xfrm>
            <a:off x="3923928" y="5685172"/>
            <a:ext cx="367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/>
              <a:t>Prof</a:t>
            </a:r>
            <a:r>
              <a:rPr lang="tr-TR" dirty="0"/>
              <a:t> . Dr. Mahmure ÜSTÜN ÖZGÜR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="" xmlns:a16="http://schemas.microsoft.com/office/drawing/2014/main" id="{FC77B8D9-C3F1-4DDD-83B4-9E39A860EC2C}"/>
              </a:ext>
            </a:extLst>
          </p:cNvPr>
          <p:cNvSpPr/>
          <p:nvPr/>
        </p:nvSpPr>
        <p:spPr>
          <a:xfrm>
            <a:off x="5580112" y="5315840"/>
            <a:ext cx="1832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i="1" dirty="0"/>
              <a:t>Başarılar dilerim.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5412660"/>
            <a:ext cx="1235693" cy="1235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8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2A5D2464-4C4B-4CD6-933B-17AEDC4E0A21}"/>
              </a:ext>
            </a:extLst>
          </p:cNvPr>
          <p:cNvSpPr txBox="1"/>
          <p:nvPr/>
        </p:nvSpPr>
        <p:spPr>
          <a:xfrm>
            <a:off x="251521" y="2585909"/>
            <a:ext cx="4308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Adı</a:t>
            </a:r>
            <a:r>
              <a:rPr lang="tr-TR" sz="2400" b="1" dirty="0" smtClean="0"/>
              <a:t>: </a:t>
            </a:r>
            <a:r>
              <a:rPr lang="tr-TR" sz="2400" b="1" dirty="0"/>
              <a:t>İş Sağlığı Ve Güvenliği 1 </a:t>
            </a:r>
            <a:endParaRPr lang="tr-TR" sz="2400" b="1" dirty="0"/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0EBD1493-8308-4F6A-974B-023497AAD6F9}"/>
              </a:ext>
            </a:extLst>
          </p:cNvPr>
          <p:cNvSpPr txBox="1"/>
          <p:nvPr/>
        </p:nvSpPr>
        <p:spPr>
          <a:xfrm>
            <a:off x="251521" y="4045705"/>
            <a:ext cx="7574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Adı, Soyadı</a:t>
            </a:r>
            <a:r>
              <a:rPr lang="tr-TR" dirty="0"/>
              <a:t>: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295FE003-74CF-4B91-9DAC-3E39756D8986}"/>
              </a:ext>
            </a:extLst>
          </p:cNvPr>
          <p:cNvSpPr txBox="1"/>
          <p:nvPr/>
        </p:nvSpPr>
        <p:spPr>
          <a:xfrm>
            <a:off x="251522" y="4382939"/>
            <a:ext cx="757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Bölümü</a:t>
            </a:r>
            <a:r>
              <a:rPr lang="tr-TR" dirty="0"/>
              <a:t>: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22603EF9-3278-4D24-9C6C-01BC19C8F546}"/>
              </a:ext>
            </a:extLst>
          </p:cNvPr>
          <p:cNvSpPr txBox="1"/>
          <p:nvPr/>
        </p:nvSpPr>
        <p:spPr>
          <a:xfrm>
            <a:off x="251521" y="4720172"/>
            <a:ext cx="7604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Sınıfı</a:t>
            </a:r>
            <a:r>
              <a:rPr lang="tr-TR" dirty="0"/>
              <a:t>: 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="" xmlns:a16="http://schemas.microsoft.com/office/drawing/2014/main" id="{2F268BED-9558-492D-BBDA-B81FFEDB3E25}"/>
              </a:ext>
            </a:extLst>
          </p:cNvPr>
          <p:cNvSpPr txBox="1"/>
          <p:nvPr/>
        </p:nvSpPr>
        <p:spPr>
          <a:xfrm>
            <a:off x="251520" y="5089504"/>
            <a:ext cx="917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Konu</a:t>
            </a:r>
            <a:r>
              <a:rPr lang="tr-TR" dirty="0"/>
              <a:t>:  Vize Ödevi. </a:t>
            </a:r>
            <a:r>
              <a:rPr lang="tr-TR" smtClean="0"/>
              <a:t>XXX </a:t>
            </a:r>
            <a:endParaRPr lang="tr-TR" dirty="0"/>
          </a:p>
        </p:txBody>
      </p:sp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8AF40ADD-3CA5-4753-A344-2463D5AFF694}"/>
              </a:ext>
            </a:extLst>
          </p:cNvPr>
          <p:cNvSpPr txBox="1"/>
          <p:nvPr/>
        </p:nvSpPr>
        <p:spPr>
          <a:xfrm>
            <a:off x="377248" y="3015476"/>
            <a:ext cx="397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Prof</a:t>
            </a:r>
            <a:r>
              <a:rPr lang="tr-TR" dirty="0" smtClean="0"/>
              <a:t> . Dr. Mahmure ÜSTÜN ÖZGÜR</a:t>
            </a:r>
            <a:endParaRPr lang="tr-TR" dirty="0"/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358" y="836712"/>
            <a:ext cx="1564531" cy="156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366" y="260648"/>
            <a:ext cx="12319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476672"/>
            <a:ext cx="7416824" cy="64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56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505" y="548680"/>
            <a:ext cx="1235693" cy="123569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88640"/>
            <a:ext cx="8280919" cy="681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33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404664"/>
            <a:ext cx="7200800" cy="6273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72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711" y="260648"/>
            <a:ext cx="5957887" cy="664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439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63" y="839788"/>
            <a:ext cx="5957887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97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63" y="1922463"/>
            <a:ext cx="5957887" cy="344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477551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2930</TotalTime>
  <Words>224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Hava Akımı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ÇEKER OCAKLAR</dc:title>
  <dc:creator>mozgur</dc:creator>
  <cp:lastModifiedBy>Acer</cp:lastModifiedBy>
  <cp:revision>80</cp:revision>
  <dcterms:modified xsi:type="dcterms:W3CDTF">2020-11-20T09:26:32Z</dcterms:modified>
</cp:coreProperties>
</file>