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5" r:id="rId20"/>
    <p:sldId id="274" r:id="rId21"/>
    <p:sldId id="276" r:id="rId22"/>
    <p:sldId id="280" r:id="rId23"/>
    <p:sldId id="281" r:id="rId24"/>
    <p:sldId id="282" r:id="rId25"/>
    <p:sldId id="283" r:id="rId26"/>
    <p:sldId id="278" r:id="rId27"/>
    <p:sldId id="277" r:id="rId28"/>
    <p:sldId id="279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8EEA0-9F1C-4EFF-983B-FF39D93F7B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D99AC4-62A3-4812-8446-CBCB41E33759}">
      <dgm:prSet/>
      <dgm:spPr/>
      <dgm:t>
        <a:bodyPr/>
        <a:lstStyle/>
        <a:p>
          <a:pPr algn="just"/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Koyu renkli, yanıcı ve saflığı %50’den fazla olmayan bor elementi; 1808 yılında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Gay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Lussac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ve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Sir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Humphry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Davy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tarafından elde edilmiştir.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5EA45C-ED6F-45A2-8E4B-B1E280D37A58}" type="parTrans" cxnId="{EE654E4D-79D6-46F7-8F35-49936CA713E8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38EFDC-538A-4C91-8FD7-554253382AED}" type="sibTrans" cxnId="{EE654E4D-79D6-46F7-8F35-49936CA713E8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25757-AD0F-4BFD-9D1E-AC58796E6F41}">
      <dgm:prSet/>
      <dgm:spPr/>
      <dgm:t>
        <a:bodyPr/>
        <a:lstStyle/>
        <a:p>
          <a:pPr algn="just"/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Henri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Moissan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ise 1895 yılında; borik asit ve magnezyumun indirgeme prosesinden yaklaşık % 86 saflıkta elementel bor elde edebilmiştir. </a:t>
          </a:r>
          <a:r>
            <a:rPr lang="tr-TR" b="1" dirty="0" err="1">
              <a:latin typeface="Arial" panose="020B0604020202020204" pitchFamily="34" charset="0"/>
              <a:cs typeface="Arial" panose="020B0604020202020204" pitchFamily="34" charset="0"/>
            </a:rPr>
            <a:t>Moissan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Prosesi günümüzde ticari </a:t>
          </a:r>
          <a:r>
            <a:rPr lang="tr-TR" b="0" dirty="0">
              <a:latin typeface="Arial" panose="020B0604020202020204" pitchFamily="34" charset="0"/>
              <a:cs typeface="Arial" panose="020B0604020202020204" pitchFamily="34" charset="0"/>
            </a:rPr>
            <a:t>olarak</a:t>
          </a:r>
          <a:r>
            <a:rPr lang="tr-TR" b="1" dirty="0">
              <a:latin typeface="Arial" panose="020B0604020202020204" pitchFamily="34" charset="0"/>
              <a:cs typeface="Arial" panose="020B0604020202020204" pitchFamily="34" charset="0"/>
            </a:rPr>
            <a:t> düşük saflıkta amorf bor üretiminin temelini oluşturmaktadır.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716B19-6F21-462B-8E86-318E04625BFB}" type="parTrans" cxnId="{9C895D68-258E-4B9F-8091-A37030A014E1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1529A5-C3A5-46AC-A261-06B3D4981435}" type="sibTrans" cxnId="{9C895D68-258E-4B9F-8091-A37030A014E1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91109-D08D-4424-94B1-E8F8C27EB56E}">
      <dgm:prSet/>
      <dgm:spPr/>
      <dgm:t>
        <a:bodyPr/>
        <a:lstStyle/>
        <a:p>
          <a:pPr algn="just"/>
          <a:r>
            <a:rPr lang="tr-TR" b="1">
              <a:latin typeface="Arial" panose="020B0604020202020204" pitchFamily="34" charset="0"/>
              <a:cs typeface="Arial" panose="020B0604020202020204" pitchFamily="34" charset="0"/>
            </a:rPr>
            <a:t>1909 yılında, Ezekiel Weintraub; Bor triklorürün bir elektrik ark ocağında termal parçalanması ile %99 saflıkta bor elementi elde etmiştir.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3C1F6-580B-4DA1-AC9A-A5EA70921C06}" type="parTrans" cxnId="{1C918F6B-5501-4EB8-8907-696EEA061B29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E31D9-0B0E-4F3D-92C0-B77DB19383E2}" type="sibTrans" cxnId="{1C918F6B-5501-4EB8-8907-696EEA061B29}">
      <dgm:prSet/>
      <dgm:spPr/>
      <dgm:t>
        <a:bodyPr/>
        <a:lstStyle/>
        <a:p>
          <a:pPr algn="just"/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8F7D3-695D-4AF6-A30E-F5A10F0165A6}" type="pres">
      <dgm:prSet presAssocID="{83B8EEA0-9F1C-4EFF-983B-FF39D93F7B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BC151C6-93E4-4BF3-8C19-A88AC59EC4FE}" type="pres">
      <dgm:prSet presAssocID="{21D99AC4-62A3-4812-8446-CBCB41E3375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6E505D-D210-4275-B409-CD5888247165}" type="pres">
      <dgm:prSet presAssocID="{5138EFDC-538A-4C91-8FD7-554253382AED}" presName="spacer" presStyleCnt="0"/>
      <dgm:spPr/>
    </dgm:pt>
    <dgm:pt modelId="{4694D861-3A3B-4949-8D54-2B536F0C9EB5}" type="pres">
      <dgm:prSet presAssocID="{00625757-AD0F-4BFD-9D1E-AC58796E6F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DB6DB5-4809-4559-9959-6471E3D10E22}" type="pres">
      <dgm:prSet presAssocID="{1F1529A5-C3A5-46AC-A261-06B3D4981435}" presName="spacer" presStyleCnt="0"/>
      <dgm:spPr/>
    </dgm:pt>
    <dgm:pt modelId="{A17DE911-07B9-45F8-A650-666DF1F580E4}" type="pres">
      <dgm:prSet presAssocID="{41291109-D08D-4424-94B1-E8F8C27EB56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4B03219-61C1-4C16-9D59-C531818A88B3}" type="presOf" srcId="{41291109-D08D-4424-94B1-E8F8C27EB56E}" destId="{A17DE911-07B9-45F8-A650-666DF1F580E4}" srcOrd="0" destOrd="0" presId="urn:microsoft.com/office/officeart/2005/8/layout/vList2"/>
    <dgm:cxn modelId="{9C895D68-258E-4B9F-8091-A37030A014E1}" srcId="{83B8EEA0-9F1C-4EFF-983B-FF39D93F7BA9}" destId="{00625757-AD0F-4BFD-9D1E-AC58796E6F41}" srcOrd="1" destOrd="0" parTransId="{B6716B19-6F21-462B-8E86-318E04625BFB}" sibTransId="{1F1529A5-C3A5-46AC-A261-06B3D4981435}"/>
    <dgm:cxn modelId="{1C918F6B-5501-4EB8-8907-696EEA061B29}" srcId="{83B8EEA0-9F1C-4EFF-983B-FF39D93F7BA9}" destId="{41291109-D08D-4424-94B1-E8F8C27EB56E}" srcOrd="2" destOrd="0" parTransId="{1673C1F6-580B-4DA1-AC9A-A5EA70921C06}" sibTransId="{EB3E31D9-0B0E-4F3D-92C0-B77DB19383E2}"/>
    <dgm:cxn modelId="{EE654E4D-79D6-46F7-8F35-49936CA713E8}" srcId="{83B8EEA0-9F1C-4EFF-983B-FF39D93F7BA9}" destId="{21D99AC4-62A3-4812-8446-CBCB41E33759}" srcOrd="0" destOrd="0" parTransId="{945EA45C-ED6F-45A2-8E4B-B1E280D37A58}" sibTransId="{5138EFDC-538A-4C91-8FD7-554253382AED}"/>
    <dgm:cxn modelId="{2287916B-03C1-4110-9757-CDF4E7C9A9E5}" type="presOf" srcId="{83B8EEA0-9F1C-4EFF-983B-FF39D93F7BA9}" destId="{DED8F7D3-695D-4AF6-A30E-F5A10F0165A6}" srcOrd="0" destOrd="0" presId="urn:microsoft.com/office/officeart/2005/8/layout/vList2"/>
    <dgm:cxn modelId="{0B9A4955-4873-4FFD-B796-C72DAD00FEF9}" type="presOf" srcId="{21D99AC4-62A3-4812-8446-CBCB41E33759}" destId="{EBC151C6-93E4-4BF3-8C19-A88AC59EC4FE}" srcOrd="0" destOrd="0" presId="urn:microsoft.com/office/officeart/2005/8/layout/vList2"/>
    <dgm:cxn modelId="{CC07AB69-751B-4C64-9B2E-96AAC870D1E3}" type="presOf" srcId="{00625757-AD0F-4BFD-9D1E-AC58796E6F41}" destId="{4694D861-3A3B-4949-8D54-2B536F0C9EB5}" srcOrd="0" destOrd="0" presId="urn:microsoft.com/office/officeart/2005/8/layout/vList2"/>
    <dgm:cxn modelId="{DD9EC8EB-CE38-47EE-8946-8B7CD16706F5}" type="presParOf" srcId="{DED8F7D3-695D-4AF6-A30E-F5A10F0165A6}" destId="{EBC151C6-93E4-4BF3-8C19-A88AC59EC4FE}" srcOrd="0" destOrd="0" presId="urn:microsoft.com/office/officeart/2005/8/layout/vList2"/>
    <dgm:cxn modelId="{517F58D8-050B-45E3-B331-D937C3474A25}" type="presParOf" srcId="{DED8F7D3-695D-4AF6-A30E-F5A10F0165A6}" destId="{756E505D-D210-4275-B409-CD5888247165}" srcOrd="1" destOrd="0" presId="urn:microsoft.com/office/officeart/2005/8/layout/vList2"/>
    <dgm:cxn modelId="{5081D2C3-18CC-4A65-975B-9A55D2C4AEC4}" type="presParOf" srcId="{DED8F7D3-695D-4AF6-A30E-F5A10F0165A6}" destId="{4694D861-3A3B-4949-8D54-2B536F0C9EB5}" srcOrd="2" destOrd="0" presId="urn:microsoft.com/office/officeart/2005/8/layout/vList2"/>
    <dgm:cxn modelId="{E50E6FE8-82AC-4EAD-8207-09DCB5C89C9D}" type="presParOf" srcId="{DED8F7D3-695D-4AF6-A30E-F5A10F0165A6}" destId="{91DB6DB5-4809-4559-9959-6471E3D10E22}" srcOrd="3" destOrd="0" presId="urn:microsoft.com/office/officeart/2005/8/layout/vList2"/>
    <dgm:cxn modelId="{36DEAA78-FEE6-4BAA-98D0-F09FF850273F}" type="presParOf" srcId="{DED8F7D3-695D-4AF6-A30E-F5A10F0165A6}" destId="{A17DE911-07B9-45F8-A650-666DF1F580E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CDE107-09BD-4290-BD31-F81C5F7685CB}" type="doc">
      <dgm:prSet loTypeId="urn:microsoft.com/office/officeart/2005/8/layout/v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tr-TR"/>
        </a:p>
      </dgm:t>
    </dgm:pt>
    <dgm:pt modelId="{4C1178D8-A9FE-4DDF-8833-34F8DCAFE8E6}">
      <dgm:prSet phldrT="[Metin]"/>
      <dgm:spPr>
        <a:xfrm rot="10800000">
          <a:off x="2124320" y="1408"/>
          <a:ext cx="7579009" cy="861286"/>
        </a:xfrm>
        <a:prstGeom prst="homePlate">
          <a:avLst/>
        </a:prstGeom>
      </dgm:spPr>
      <dgm:t>
        <a:bodyPr/>
        <a:lstStyle/>
        <a:p>
          <a:pPr algn="just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Büyük  boyutlarda ve oda sıcaklığında ise hava ile tepkime gerçekleşmez. Yüksek sıcaklıkta yanması sonucu bor oksit meydana gelir.</a:t>
          </a:r>
        </a:p>
        <a:p>
          <a:pPr algn="just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4B+3O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 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2B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(k)</a:t>
          </a:r>
          <a:endParaRPr lang="tr-TR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16430E8-073C-4990-862E-DEA26D9F0070}" type="parTrans" cxnId="{4217C559-B437-4469-8FC6-1221E884525B}">
      <dgm:prSet/>
      <dgm:spPr/>
      <dgm:t>
        <a:bodyPr/>
        <a:lstStyle/>
        <a:p>
          <a:endParaRPr lang="tr-TR"/>
        </a:p>
      </dgm:t>
    </dgm:pt>
    <dgm:pt modelId="{EC24629B-ABA6-4B50-A604-C8922EBC8467}" type="sibTrans" cxnId="{4217C559-B437-4469-8FC6-1221E884525B}">
      <dgm:prSet/>
      <dgm:spPr/>
      <dgm:t>
        <a:bodyPr/>
        <a:lstStyle/>
        <a:p>
          <a:endParaRPr lang="tr-TR"/>
        </a:p>
      </dgm:t>
    </dgm:pt>
    <dgm:pt modelId="{54884345-CF4F-4EEB-91FA-A1EDB2F21550}">
      <dgm:prSet phldrT="[Metin]"/>
      <dgm:spPr>
        <a:xfrm rot="10800000">
          <a:off x="2112391" y="1119795"/>
          <a:ext cx="7579009" cy="861286"/>
        </a:xfrm>
        <a:prstGeom prst="homePlate">
          <a:avLst/>
        </a:prstGeom>
      </dgm:spPr>
      <dgm:t>
        <a:bodyPr/>
        <a:lstStyle/>
        <a:p>
          <a:pPr algn="l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Normal koşullar altında su ile reaksiyona girmez.</a:t>
          </a:r>
          <a:endParaRPr lang="tr-TR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CD5F6A3-8A60-4667-B9B0-3E710BA928C7}" type="parTrans" cxnId="{26927F27-7689-48A4-A42C-36DCB5A48B48}">
      <dgm:prSet/>
      <dgm:spPr/>
      <dgm:t>
        <a:bodyPr/>
        <a:lstStyle/>
        <a:p>
          <a:endParaRPr lang="tr-TR"/>
        </a:p>
      </dgm:t>
    </dgm:pt>
    <dgm:pt modelId="{A4105E13-8CF9-49ED-A919-DC49469A6C58}" type="sibTrans" cxnId="{26927F27-7689-48A4-A42C-36DCB5A48B48}">
      <dgm:prSet/>
      <dgm:spPr/>
      <dgm:t>
        <a:bodyPr/>
        <a:lstStyle/>
        <a:p>
          <a:endParaRPr lang="tr-TR"/>
        </a:p>
      </dgm:t>
    </dgm:pt>
    <dgm:pt modelId="{0282C210-5956-4E6A-B7A5-638E05079B64}">
      <dgm:prSet phldrT="[Metin]"/>
      <dgm:spPr>
        <a:xfrm rot="10800000">
          <a:off x="2120431" y="2238182"/>
          <a:ext cx="7579009" cy="861286"/>
        </a:xfrm>
        <a:prstGeom prst="homePlate">
          <a:avLst/>
        </a:prstGeom>
      </dgm:spPr>
      <dgm:t>
        <a:bodyPr/>
        <a:lstStyle/>
        <a:p>
          <a:pPr algn="l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+ 3F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2BF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</a:t>
          </a:r>
          <a:b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+ 3Cl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2BCl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(s)</a:t>
          </a:r>
          <a:b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+ 3Br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2BBr₃(s)</a:t>
          </a:r>
          <a:endParaRPr lang="tr-TR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7C25530-CA0F-498D-97B1-C2AE8D0BE71D}" type="parTrans" cxnId="{BA47178D-2A14-41ED-B2DD-803A4B2E9289}">
      <dgm:prSet/>
      <dgm:spPr/>
      <dgm:t>
        <a:bodyPr/>
        <a:lstStyle/>
        <a:p>
          <a:endParaRPr lang="tr-TR"/>
        </a:p>
      </dgm:t>
    </dgm:pt>
    <dgm:pt modelId="{8330F5E2-895C-4FAD-9747-4AAA72BC812B}" type="sibTrans" cxnId="{BA47178D-2A14-41ED-B2DD-803A4B2E9289}">
      <dgm:prSet/>
      <dgm:spPr/>
      <dgm:t>
        <a:bodyPr/>
        <a:lstStyle/>
        <a:p>
          <a:endParaRPr lang="tr-TR"/>
        </a:p>
      </dgm:t>
    </dgm:pt>
    <dgm:pt modelId="{EB3DE032-4726-485C-9C3C-568ED7ABF6AA}">
      <dgm:prSet/>
      <dgm:spPr>
        <a:xfrm rot="10800000">
          <a:off x="2216861" y="3511071"/>
          <a:ext cx="7579009" cy="861286"/>
        </a:xfrm>
        <a:prstGeom prst="homePlate">
          <a:avLst/>
        </a:prstGeom>
      </dgm:spPr>
      <dgm:t>
        <a:bodyPr/>
        <a:lstStyle/>
        <a:p>
          <a:pPr algn="just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 hidroklorik ve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hidroflaorik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asitlerle kaynatıldığında bozulmaz. </a:t>
          </a:r>
          <a:b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İnce toz haline getirildiğinde sıcak konsantre nitrat asit içerisinde çok yavaş yükseltgenir.</a:t>
          </a:r>
          <a:b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Mineral asitleri ile reaksiyonu, konsantrasyona ve sıcaklığa bağlı olarak yavaş veya patlama şeklinde gerçekleşir. Ara ürün olarak borik asit (H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tr-TR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oluşmaktadır.</a:t>
          </a:r>
          <a:endParaRPr lang="tr-TR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447E57A-EB7E-42C0-93A8-C1CB91F28E4C}" type="parTrans" cxnId="{7BEC71E2-14D5-4600-845B-A924950D54DD}">
      <dgm:prSet/>
      <dgm:spPr/>
      <dgm:t>
        <a:bodyPr/>
        <a:lstStyle/>
        <a:p>
          <a:endParaRPr lang="tr-TR"/>
        </a:p>
      </dgm:t>
    </dgm:pt>
    <dgm:pt modelId="{BAB8FB7B-F5B2-4295-8963-67EF1C26D868}" type="sibTrans" cxnId="{7BEC71E2-14D5-4600-845B-A924950D54DD}">
      <dgm:prSet/>
      <dgm:spPr/>
      <dgm:t>
        <a:bodyPr/>
        <a:lstStyle/>
        <a:p>
          <a:endParaRPr lang="tr-TR"/>
        </a:p>
      </dgm:t>
    </dgm:pt>
    <dgm:pt modelId="{806C8B3D-136B-42EE-ADDB-8E41569543B7}">
      <dgm:prSet/>
      <dgm:spPr>
        <a:xfrm rot="10800000">
          <a:off x="2124320" y="4783960"/>
          <a:ext cx="7579009" cy="861286"/>
        </a:xfrm>
        <a:prstGeom prst="homePlate">
          <a:avLst/>
        </a:prstGeom>
      </dgm:spPr>
      <dgm:t>
        <a:bodyPr/>
        <a:lstStyle/>
        <a:p>
          <a:pPr algn="l"/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Borun I. İyonlaşma enerjisi ve iyonlaşma </a:t>
          </a:r>
          <a:r>
            <a:rPr lang="tr-TR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entalpisi</a:t>
          </a: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çok yüksek olduğundan bor katyonu oluşmaz. </a:t>
          </a:r>
          <a:endParaRPr lang="tr-TR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1DC9437-34E1-4EAB-8785-03023009BE61}" type="parTrans" cxnId="{BD306797-810A-4579-BB6E-4C50BC258C24}">
      <dgm:prSet/>
      <dgm:spPr/>
      <dgm:t>
        <a:bodyPr/>
        <a:lstStyle/>
        <a:p>
          <a:endParaRPr lang="tr-TR"/>
        </a:p>
      </dgm:t>
    </dgm:pt>
    <dgm:pt modelId="{DE2A8C1E-B2A8-45F7-8C9B-A5B153678762}" type="sibTrans" cxnId="{BD306797-810A-4579-BB6E-4C50BC258C24}">
      <dgm:prSet/>
      <dgm:spPr/>
      <dgm:t>
        <a:bodyPr/>
        <a:lstStyle/>
        <a:p>
          <a:endParaRPr lang="tr-TR"/>
        </a:p>
      </dgm:t>
    </dgm:pt>
    <dgm:pt modelId="{97EB44B7-15D3-415B-B506-71CE905F94FB}" type="pres">
      <dgm:prSet presAssocID="{27CDE107-09BD-4290-BD31-F81C5F7685C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F1EA4CE-BCE8-4931-8EDB-E9BAC90D1615}" type="pres">
      <dgm:prSet presAssocID="{4C1178D8-A9FE-4DDF-8833-34F8DCAFE8E6}" presName="composite" presStyleCnt="0"/>
      <dgm:spPr/>
    </dgm:pt>
    <dgm:pt modelId="{B8876E1B-2DA1-453A-ABF4-85E3E7045AEA}" type="pres">
      <dgm:prSet presAssocID="{4C1178D8-A9FE-4DDF-8833-34F8DCAFE8E6}" presName="imgShp" presStyleLbl="fgImgPlace1" presStyleIdx="0" presStyleCnt="5"/>
      <dgm:spPr>
        <a:xfrm>
          <a:off x="1693677" y="1408"/>
          <a:ext cx="861286" cy="86128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38A6A7DA-221B-4ED0-80E9-38A3F0EEC1C5}" type="pres">
      <dgm:prSet presAssocID="{4C1178D8-A9FE-4DDF-8833-34F8DCAFE8E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7E5B7B-9DBF-4650-8FB8-0798B78FF675}" type="pres">
      <dgm:prSet presAssocID="{EC24629B-ABA6-4B50-A604-C8922EBC8467}" presName="spacing" presStyleCnt="0"/>
      <dgm:spPr/>
    </dgm:pt>
    <dgm:pt modelId="{A986F8D1-52DC-4FED-AF15-2962D68A384D}" type="pres">
      <dgm:prSet presAssocID="{54884345-CF4F-4EEB-91FA-A1EDB2F21550}" presName="composite" presStyleCnt="0"/>
      <dgm:spPr/>
    </dgm:pt>
    <dgm:pt modelId="{4D47EE0F-A38D-4CAE-8734-62CF2E607186}" type="pres">
      <dgm:prSet presAssocID="{54884345-CF4F-4EEB-91FA-A1EDB2F21550}" presName="imgShp" presStyleLbl="fgImgPlace1" presStyleIdx="1" presStyleCnt="5" custScaleX="94460" custScaleY="88688"/>
      <dgm:spPr>
        <a:xfrm>
          <a:off x="1705605" y="1168510"/>
          <a:ext cx="813571" cy="76385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A448F07B-2D52-43A9-8131-B634198EBCCD}" type="pres">
      <dgm:prSet presAssocID="{54884345-CF4F-4EEB-91FA-A1EDB2F2155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DB101C-E649-4B30-A2A3-50884A29CF75}" type="pres">
      <dgm:prSet presAssocID="{A4105E13-8CF9-49ED-A919-DC49469A6C58}" presName="spacing" presStyleCnt="0"/>
      <dgm:spPr/>
    </dgm:pt>
    <dgm:pt modelId="{6A18D307-1523-4264-A10B-D44C98408613}" type="pres">
      <dgm:prSet presAssocID="{0282C210-5956-4E6A-B7A5-638E05079B64}" presName="composite" presStyleCnt="0"/>
      <dgm:spPr/>
    </dgm:pt>
    <dgm:pt modelId="{CDFA72B7-F444-41B0-A92F-9A6C80912321}" type="pres">
      <dgm:prSet presAssocID="{0282C210-5956-4E6A-B7A5-638E05079B64}" presName="imgShp" presStyleLbl="fgImgPlace1" presStyleIdx="2" presStyleCnt="5" custScaleX="98194" custScaleY="97829"/>
      <dgm:spPr>
        <a:xfrm>
          <a:off x="1697565" y="2247532"/>
          <a:ext cx="845731" cy="842587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4C5E73CE-FE50-41E3-BF79-8C33118C562B}" type="pres">
      <dgm:prSet presAssocID="{0282C210-5956-4E6A-B7A5-638E05079B6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E006D0-70F4-44D4-B97E-8F3A3A267477}" type="pres">
      <dgm:prSet presAssocID="{8330F5E2-895C-4FAD-9747-4AAA72BC812B}" presName="spacing" presStyleCnt="0"/>
      <dgm:spPr/>
    </dgm:pt>
    <dgm:pt modelId="{2E52E29F-A6CC-4930-9792-C20EE6A83448}" type="pres">
      <dgm:prSet presAssocID="{EB3DE032-4726-485C-9C3C-568ED7ABF6AA}" presName="composite" presStyleCnt="0"/>
      <dgm:spPr/>
    </dgm:pt>
    <dgm:pt modelId="{3375C384-4E11-4BB3-87E8-8B8875742E8B}" type="pres">
      <dgm:prSet presAssocID="{EB3DE032-4726-485C-9C3C-568ED7ABF6AA}" presName="imgShp" presStyleLbl="fgImgPlace1" presStyleIdx="3" presStyleCnt="5" custScaleX="106879" custScaleY="93779"/>
      <dgm:spPr>
        <a:xfrm>
          <a:off x="1601136" y="3356569"/>
          <a:ext cx="1231450" cy="1170290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</dgm:spPr>
    </dgm:pt>
    <dgm:pt modelId="{48255A8B-28E3-41C2-AD73-CAFDA12AA25D}" type="pres">
      <dgm:prSet presAssocID="{EB3DE032-4726-485C-9C3C-568ED7ABF6AA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F7AEFF-1FA6-4F76-A878-D52669178312}" type="pres">
      <dgm:prSet presAssocID="{BAB8FB7B-F5B2-4295-8963-67EF1C26D868}" presName="spacing" presStyleCnt="0"/>
      <dgm:spPr/>
    </dgm:pt>
    <dgm:pt modelId="{B7E24161-D289-43EE-B16A-19836A54E051}" type="pres">
      <dgm:prSet presAssocID="{806C8B3D-136B-42EE-ADDB-8E41569543B7}" presName="composite" presStyleCnt="0"/>
      <dgm:spPr/>
    </dgm:pt>
    <dgm:pt modelId="{4AE61EE8-7F3C-4885-A03B-E924FD620822}" type="pres">
      <dgm:prSet presAssocID="{806C8B3D-136B-42EE-ADDB-8E41569543B7}" presName="imgShp" presStyleLbl="fgImgPlace1" presStyleIdx="4" presStyleCnt="5" custScaleX="114546" custScaleY="112857"/>
      <dgm:spPr>
        <a:xfrm>
          <a:off x="1693677" y="4783960"/>
          <a:ext cx="861286" cy="861286"/>
        </a:xfrm>
        <a:prstGeom prst="ellipse">
          <a:avLst/>
        </a:prstGeom>
        <a:blipFill rotWithShape="1">
          <a:blip xmlns:r="http://schemas.openxmlformats.org/officeDocument/2006/relationships"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16000" r="-16000"/>
          </a:stretch>
        </a:blipFill>
      </dgm:spPr>
    </dgm:pt>
    <dgm:pt modelId="{4F810F6E-F792-4ABA-BC81-75B76472B4A4}" type="pres">
      <dgm:prSet presAssocID="{806C8B3D-136B-42EE-ADDB-8E41569543B7}" presName="txShp" presStyleLbl="node1" presStyleIdx="4" presStyleCnt="5" custScaleY="14627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BD306797-810A-4579-BB6E-4C50BC258C24}" srcId="{27CDE107-09BD-4290-BD31-F81C5F7685CB}" destId="{806C8B3D-136B-42EE-ADDB-8E41569543B7}" srcOrd="4" destOrd="0" parTransId="{01DC9437-34E1-4EAB-8785-03023009BE61}" sibTransId="{DE2A8C1E-B2A8-45F7-8C9B-A5B153678762}"/>
    <dgm:cxn modelId="{42931319-3B4F-4F76-AF60-02764E4906AC}" type="presOf" srcId="{54884345-CF4F-4EEB-91FA-A1EDB2F21550}" destId="{A448F07B-2D52-43A9-8131-B634198EBCCD}" srcOrd="0" destOrd="0" presId="urn:microsoft.com/office/officeart/2005/8/layout/vList3"/>
    <dgm:cxn modelId="{4FB7339C-2303-43F0-8471-7EBB8DA8F792}" type="presOf" srcId="{EB3DE032-4726-485C-9C3C-568ED7ABF6AA}" destId="{48255A8B-28E3-41C2-AD73-CAFDA12AA25D}" srcOrd="0" destOrd="0" presId="urn:microsoft.com/office/officeart/2005/8/layout/vList3"/>
    <dgm:cxn modelId="{D6B740DA-047E-4978-95A8-846B0447BDDE}" type="presOf" srcId="{806C8B3D-136B-42EE-ADDB-8E41569543B7}" destId="{4F810F6E-F792-4ABA-BC81-75B76472B4A4}" srcOrd="0" destOrd="0" presId="urn:microsoft.com/office/officeart/2005/8/layout/vList3"/>
    <dgm:cxn modelId="{4217C559-B437-4469-8FC6-1221E884525B}" srcId="{27CDE107-09BD-4290-BD31-F81C5F7685CB}" destId="{4C1178D8-A9FE-4DDF-8833-34F8DCAFE8E6}" srcOrd="0" destOrd="0" parTransId="{F16430E8-073C-4990-862E-DEA26D9F0070}" sibTransId="{EC24629B-ABA6-4B50-A604-C8922EBC8467}"/>
    <dgm:cxn modelId="{26927F27-7689-48A4-A42C-36DCB5A48B48}" srcId="{27CDE107-09BD-4290-BD31-F81C5F7685CB}" destId="{54884345-CF4F-4EEB-91FA-A1EDB2F21550}" srcOrd="1" destOrd="0" parTransId="{1CD5F6A3-8A60-4667-B9B0-3E710BA928C7}" sibTransId="{A4105E13-8CF9-49ED-A919-DC49469A6C58}"/>
    <dgm:cxn modelId="{C3383A6E-9273-4080-BD2E-2D306A33A833}" type="presOf" srcId="{27CDE107-09BD-4290-BD31-F81C5F7685CB}" destId="{97EB44B7-15D3-415B-B506-71CE905F94FB}" srcOrd="0" destOrd="0" presId="urn:microsoft.com/office/officeart/2005/8/layout/vList3"/>
    <dgm:cxn modelId="{8515A534-EE3C-4E2E-BD73-1692B20D9082}" type="presOf" srcId="{0282C210-5956-4E6A-B7A5-638E05079B64}" destId="{4C5E73CE-FE50-41E3-BF79-8C33118C562B}" srcOrd="0" destOrd="0" presId="urn:microsoft.com/office/officeart/2005/8/layout/vList3"/>
    <dgm:cxn modelId="{BA47178D-2A14-41ED-B2DD-803A4B2E9289}" srcId="{27CDE107-09BD-4290-BD31-F81C5F7685CB}" destId="{0282C210-5956-4E6A-B7A5-638E05079B64}" srcOrd="2" destOrd="0" parTransId="{E7C25530-CA0F-498D-97B1-C2AE8D0BE71D}" sibTransId="{8330F5E2-895C-4FAD-9747-4AAA72BC812B}"/>
    <dgm:cxn modelId="{7BEC71E2-14D5-4600-845B-A924950D54DD}" srcId="{27CDE107-09BD-4290-BD31-F81C5F7685CB}" destId="{EB3DE032-4726-485C-9C3C-568ED7ABF6AA}" srcOrd="3" destOrd="0" parTransId="{4447E57A-EB7E-42C0-93A8-C1CB91F28E4C}" sibTransId="{BAB8FB7B-F5B2-4295-8963-67EF1C26D868}"/>
    <dgm:cxn modelId="{FB73D6D4-733C-4F1C-A941-E1951BEBFE58}" type="presOf" srcId="{4C1178D8-A9FE-4DDF-8833-34F8DCAFE8E6}" destId="{38A6A7DA-221B-4ED0-80E9-38A3F0EEC1C5}" srcOrd="0" destOrd="0" presId="urn:microsoft.com/office/officeart/2005/8/layout/vList3"/>
    <dgm:cxn modelId="{FDBA75E8-A299-4EFC-81D3-79CD5140ABDE}" type="presParOf" srcId="{97EB44B7-15D3-415B-B506-71CE905F94FB}" destId="{3F1EA4CE-BCE8-4931-8EDB-E9BAC90D1615}" srcOrd="0" destOrd="0" presId="urn:microsoft.com/office/officeart/2005/8/layout/vList3"/>
    <dgm:cxn modelId="{B8F34495-5791-48F4-9278-7E6A40727D00}" type="presParOf" srcId="{3F1EA4CE-BCE8-4931-8EDB-E9BAC90D1615}" destId="{B8876E1B-2DA1-453A-ABF4-85E3E7045AEA}" srcOrd="0" destOrd="0" presId="urn:microsoft.com/office/officeart/2005/8/layout/vList3"/>
    <dgm:cxn modelId="{1BF716BD-84D9-4562-AAF1-1CB16C4998AB}" type="presParOf" srcId="{3F1EA4CE-BCE8-4931-8EDB-E9BAC90D1615}" destId="{38A6A7DA-221B-4ED0-80E9-38A3F0EEC1C5}" srcOrd="1" destOrd="0" presId="urn:microsoft.com/office/officeart/2005/8/layout/vList3"/>
    <dgm:cxn modelId="{7981409A-8DDD-442A-9AE9-FDBB0778196E}" type="presParOf" srcId="{97EB44B7-15D3-415B-B506-71CE905F94FB}" destId="{147E5B7B-9DBF-4650-8FB8-0798B78FF675}" srcOrd="1" destOrd="0" presId="urn:microsoft.com/office/officeart/2005/8/layout/vList3"/>
    <dgm:cxn modelId="{41B316C6-6107-4BEC-B76A-E9FA6D12A7C9}" type="presParOf" srcId="{97EB44B7-15D3-415B-B506-71CE905F94FB}" destId="{A986F8D1-52DC-4FED-AF15-2962D68A384D}" srcOrd="2" destOrd="0" presId="urn:microsoft.com/office/officeart/2005/8/layout/vList3"/>
    <dgm:cxn modelId="{FA96508B-D3E4-44B0-87C2-9CE32335C28F}" type="presParOf" srcId="{A986F8D1-52DC-4FED-AF15-2962D68A384D}" destId="{4D47EE0F-A38D-4CAE-8734-62CF2E607186}" srcOrd="0" destOrd="0" presId="urn:microsoft.com/office/officeart/2005/8/layout/vList3"/>
    <dgm:cxn modelId="{4DC197A5-B485-4DC2-96DC-D73D87D1C0A6}" type="presParOf" srcId="{A986F8D1-52DC-4FED-AF15-2962D68A384D}" destId="{A448F07B-2D52-43A9-8131-B634198EBCCD}" srcOrd="1" destOrd="0" presId="urn:microsoft.com/office/officeart/2005/8/layout/vList3"/>
    <dgm:cxn modelId="{A1F48A2E-B851-4A54-8B49-6DD142B87203}" type="presParOf" srcId="{97EB44B7-15D3-415B-B506-71CE905F94FB}" destId="{A8DB101C-E649-4B30-A2A3-50884A29CF75}" srcOrd="3" destOrd="0" presId="urn:microsoft.com/office/officeart/2005/8/layout/vList3"/>
    <dgm:cxn modelId="{EDCE14C0-A99E-4462-9526-530846828348}" type="presParOf" srcId="{97EB44B7-15D3-415B-B506-71CE905F94FB}" destId="{6A18D307-1523-4264-A10B-D44C98408613}" srcOrd="4" destOrd="0" presId="urn:microsoft.com/office/officeart/2005/8/layout/vList3"/>
    <dgm:cxn modelId="{E000C1CA-4215-4F30-AB30-49643E0B5C54}" type="presParOf" srcId="{6A18D307-1523-4264-A10B-D44C98408613}" destId="{CDFA72B7-F444-41B0-A92F-9A6C80912321}" srcOrd="0" destOrd="0" presId="urn:microsoft.com/office/officeart/2005/8/layout/vList3"/>
    <dgm:cxn modelId="{47E1A4E9-328F-4B4A-8128-31ADF093802E}" type="presParOf" srcId="{6A18D307-1523-4264-A10B-D44C98408613}" destId="{4C5E73CE-FE50-41E3-BF79-8C33118C562B}" srcOrd="1" destOrd="0" presId="urn:microsoft.com/office/officeart/2005/8/layout/vList3"/>
    <dgm:cxn modelId="{2182B9F0-DD58-4B8D-A369-DAC382716C95}" type="presParOf" srcId="{97EB44B7-15D3-415B-B506-71CE905F94FB}" destId="{8AE006D0-70F4-44D4-B97E-8F3A3A267477}" srcOrd="5" destOrd="0" presId="urn:microsoft.com/office/officeart/2005/8/layout/vList3"/>
    <dgm:cxn modelId="{09A982EF-2428-4312-8727-C217A763F4B2}" type="presParOf" srcId="{97EB44B7-15D3-415B-B506-71CE905F94FB}" destId="{2E52E29F-A6CC-4930-9792-C20EE6A83448}" srcOrd="6" destOrd="0" presId="urn:microsoft.com/office/officeart/2005/8/layout/vList3"/>
    <dgm:cxn modelId="{185E72CF-9BC4-4A2D-BA38-5F1B81823F46}" type="presParOf" srcId="{2E52E29F-A6CC-4930-9792-C20EE6A83448}" destId="{3375C384-4E11-4BB3-87E8-8B8875742E8B}" srcOrd="0" destOrd="0" presId="urn:microsoft.com/office/officeart/2005/8/layout/vList3"/>
    <dgm:cxn modelId="{E34F2425-48C7-43CB-928B-95581BB31635}" type="presParOf" srcId="{2E52E29F-A6CC-4930-9792-C20EE6A83448}" destId="{48255A8B-28E3-41C2-AD73-CAFDA12AA25D}" srcOrd="1" destOrd="0" presId="urn:microsoft.com/office/officeart/2005/8/layout/vList3"/>
    <dgm:cxn modelId="{B9B1A02B-79FD-4327-83B7-A5897DD49D2B}" type="presParOf" srcId="{97EB44B7-15D3-415B-B506-71CE905F94FB}" destId="{5BF7AEFF-1FA6-4F76-A878-D52669178312}" srcOrd="7" destOrd="0" presId="urn:microsoft.com/office/officeart/2005/8/layout/vList3"/>
    <dgm:cxn modelId="{3ED5706E-86F2-4988-8712-49CB23F882E2}" type="presParOf" srcId="{97EB44B7-15D3-415B-B506-71CE905F94FB}" destId="{B7E24161-D289-43EE-B16A-19836A54E051}" srcOrd="8" destOrd="0" presId="urn:microsoft.com/office/officeart/2005/8/layout/vList3"/>
    <dgm:cxn modelId="{F90E52C4-041F-42CB-9395-1262D01CB92E}" type="presParOf" srcId="{B7E24161-D289-43EE-B16A-19836A54E051}" destId="{4AE61EE8-7F3C-4885-A03B-E924FD620822}" srcOrd="0" destOrd="0" presId="urn:microsoft.com/office/officeart/2005/8/layout/vList3"/>
    <dgm:cxn modelId="{647BCC3E-6C1F-4FD9-8128-BE30414B068F}" type="presParOf" srcId="{B7E24161-D289-43EE-B16A-19836A54E051}" destId="{4F810F6E-F792-4ABA-BC81-75B76472B4A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151C6-93E4-4BF3-8C19-A88AC59EC4FE}">
      <dsp:nvSpPr>
        <dsp:cNvPr id="0" name=""/>
        <dsp:cNvSpPr/>
      </dsp:nvSpPr>
      <dsp:spPr>
        <a:xfrm>
          <a:off x="0" y="205939"/>
          <a:ext cx="5949207" cy="1480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Koyu renkli, yanıcı ve saflığı %50’den fazla olmayan bor elementi; 1808 yılında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Gay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Lussac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ve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Sir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Humphry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Davy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tarafından elde edilmiştir.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86" y="278225"/>
        <a:ext cx="5804635" cy="1336209"/>
      </dsp:txXfrm>
    </dsp:sp>
    <dsp:sp modelId="{4694D861-3A3B-4949-8D54-2B536F0C9EB5}">
      <dsp:nvSpPr>
        <dsp:cNvPr id="0" name=""/>
        <dsp:cNvSpPr/>
      </dsp:nvSpPr>
      <dsp:spPr>
        <a:xfrm>
          <a:off x="0" y="1738560"/>
          <a:ext cx="5949207" cy="1480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Henri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Moissan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ise 1895 yılında; borik asit ve magnezyumun indirgeme prosesinden yaklaşık % 86 saflıkta elementel bor elde edebilmiştir. </a:t>
          </a:r>
          <a:r>
            <a:rPr lang="tr-TR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Moissan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Prosesi günümüzde ticari </a:t>
          </a:r>
          <a:r>
            <a:rPr lang="tr-TR" sz="1800" b="0" kern="1200" dirty="0">
              <a:latin typeface="Arial" panose="020B0604020202020204" pitchFamily="34" charset="0"/>
              <a:cs typeface="Arial" panose="020B0604020202020204" pitchFamily="34" charset="0"/>
            </a:rPr>
            <a:t>olarak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 düşük saflıkta amorf bor üretiminin temelini oluşturmaktadır.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86" y="1810846"/>
        <a:ext cx="5804635" cy="1336209"/>
      </dsp:txXfrm>
    </dsp:sp>
    <dsp:sp modelId="{A17DE911-07B9-45F8-A650-666DF1F580E4}">
      <dsp:nvSpPr>
        <dsp:cNvPr id="0" name=""/>
        <dsp:cNvSpPr/>
      </dsp:nvSpPr>
      <dsp:spPr>
        <a:xfrm>
          <a:off x="0" y="3271182"/>
          <a:ext cx="5949207" cy="1480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>
              <a:latin typeface="Arial" panose="020B0604020202020204" pitchFamily="34" charset="0"/>
              <a:cs typeface="Arial" panose="020B0604020202020204" pitchFamily="34" charset="0"/>
            </a:rPr>
            <a:t>1909 yılında, Ezekiel Weintraub; Bor triklorürün bir elektrik ark ocağında termal parçalanması ile %99 saflıkta bor elementi elde etmiştir.</a:t>
          </a: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86" y="3343468"/>
        <a:ext cx="5804635" cy="1336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6A7DA-221B-4ED0-80E9-38A3F0EEC1C5}">
      <dsp:nvSpPr>
        <dsp:cNvPr id="0" name=""/>
        <dsp:cNvSpPr/>
      </dsp:nvSpPr>
      <dsp:spPr>
        <a:xfrm rot="10800000">
          <a:off x="2249596" y="1499"/>
          <a:ext cx="8030365" cy="9076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24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Büyük  boyutlarda ve oda sıcaklığında ise hava ile tepkime gerçekleşmez. Yüksek sıcaklıkta yanması sonucu bor oksit meydana gelir.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4B+3O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 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2B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(k)</a:t>
          </a:r>
          <a:endParaRPr lang="tr-TR" sz="14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476506" y="1499"/>
        <a:ext cx="7803455" cy="907640"/>
      </dsp:txXfrm>
    </dsp:sp>
    <dsp:sp modelId="{B8876E1B-2DA1-453A-ABF4-85E3E7045AEA}">
      <dsp:nvSpPr>
        <dsp:cNvPr id="0" name=""/>
        <dsp:cNvSpPr/>
      </dsp:nvSpPr>
      <dsp:spPr>
        <a:xfrm>
          <a:off x="1795775" y="1499"/>
          <a:ext cx="907640" cy="90764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8F07B-2D52-43A9-8131-B634198EBCCD}">
      <dsp:nvSpPr>
        <dsp:cNvPr id="0" name=""/>
        <dsp:cNvSpPr/>
      </dsp:nvSpPr>
      <dsp:spPr>
        <a:xfrm rot="10800000">
          <a:off x="2237025" y="1180078"/>
          <a:ext cx="8030365" cy="9076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24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Normal koşullar altında su ile reaksiyona girmez.</a:t>
          </a:r>
          <a:endParaRPr lang="tr-TR" sz="14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463935" y="1180078"/>
        <a:ext cx="7803455" cy="907640"/>
      </dsp:txXfrm>
    </dsp:sp>
    <dsp:sp modelId="{4D47EE0F-A38D-4CAE-8734-62CF2E607186}">
      <dsp:nvSpPr>
        <dsp:cNvPr id="0" name=""/>
        <dsp:cNvSpPr/>
      </dsp:nvSpPr>
      <dsp:spPr>
        <a:xfrm>
          <a:off x="1808346" y="1231414"/>
          <a:ext cx="857357" cy="80496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E73CE-FE50-41E3-BF79-8C33118C562B}">
      <dsp:nvSpPr>
        <dsp:cNvPr id="0" name=""/>
        <dsp:cNvSpPr/>
      </dsp:nvSpPr>
      <dsp:spPr>
        <a:xfrm rot="10800000">
          <a:off x="2245498" y="2358656"/>
          <a:ext cx="8030365" cy="9076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24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+ 3F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2BF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</a:t>
          </a:r>
          <a:b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+ 3Cl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2BCl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(s)</a:t>
          </a:r>
          <a:b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2B(k) + 3Br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(g) 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rPr>
            <a:t>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2BBr₃(s)</a:t>
          </a:r>
          <a:endParaRPr lang="tr-TR" sz="14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472408" y="2358656"/>
        <a:ext cx="7803455" cy="907640"/>
      </dsp:txXfrm>
    </dsp:sp>
    <dsp:sp modelId="{CDFA72B7-F444-41B0-A92F-9A6C80912321}">
      <dsp:nvSpPr>
        <dsp:cNvPr id="0" name=""/>
        <dsp:cNvSpPr/>
      </dsp:nvSpPr>
      <dsp:spPr>
        <a:xfrm>
          <a:off x="1799873" y="2368509"/>
          <a:ext cx="891248" cy="887936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55A8B-28E3-41C2-AD73-CAFDA12AA25D}">
      <dsp:nvSpPr>
        <dsp:cNvPr id="0" name=""/>
        <dsp:cNvSpPr/>
      </dsp:nvSpPr>
      <dsp:spPr>
        <a:xfrm rot="10800000">
          <a:off x="2265205" y="3537235"/>
          <a:ext cx="8030365" cy="9076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244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 hidroklorik ve </a:t>
          </a:r>
          <a:r>
            <a:rPr lang="tr-TR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hidroflaorik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asitlerle kaynatıldığında bozulmaz. </a:t>
          </a:r>
          <a:b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İnce toz haline getirildiğinde sıcak konsantre nitrat asit içerisinde çok yavaş yükseltgenir.</a:t>
          </a:r>
          <a:b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Mineral asitleri ile reaksiyonu, konsantrasyona ve sıcaklığa bağlı olarak yavaş veya patlama şeklinde gerçekleşir. Ara ürün olarak borik asit (H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tr-TR" sz="14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 oluşmaktadır.</a:t>
          </a:r>
          <a:endParaRPr lang="tr-TR" sz="14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492115" y="3537235"/>
        <a:ext cx="7803455" cy="907640"/>
      </dsp:txXfrm>
    </dsp:sp>
    <dsp:sp modelId="{3375C384-4E11-4BB3-87E8-8B8875742E8B}">
      <dsp:nvSpPr>
        <dsp:cNvPr id="0" name=""/>
        <dsp:cNvSpPr/>
      </dsp:nvSpPr>
      <dsp:spPr>
        <a:xfrm>
          <a:off x="1780166" y="3565467"/>
          <a:ext cx="970077" cy="851176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10F6E-F792-4ABA-BC81-75B76472B4A4}">
      <dsp:nvSpPr>
        <dsp:cNvPr id="0" name=""/>
        <dsp:cNvSpPr/>
      </dsp:nvSpPr>
      <dsp:spPr>
        <a:xfrm rot="10800000">
          <a:off x="2282602" y="4715813"/>
          <a:ext cx="8030365" cy="13276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244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Borun I. İyonlaşma enerjisi ve iyonlaşma </a:t>
          </a:r>
          <a:r>
            <a:rPr lang="tr-TR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entalpisi</a:t>
          </a: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tr-TR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çok yüksek olduğundan bor katyonu oluşmaz. </a:t>
          </a:r>
          <a:endParaRPr lang="tr-TR" sz="1400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614508" y="4715813"/>
        <a:ext cx="7698459" cy="1327624"/>
      </dsp:txXfrm>
    </dsp:sp>
    <dsp:sp modelId="{4AE61EE8-7F3C-4885-A03B-E924FD620822}">
      <dsp:nvSpPr>
        <dsp:cNvPr id="0" name=""/>
        <dsp:cNvSpPr/>
      </dsp:nvSpPr>
      <dsp:spPr>
        <a:xfrm>
          <a:off x="1762769" y="4867457"/>
          <a:ext cx="1039666" cy="1024336"/>
        </a:xfrm>
        <a:prstGeom prst="ellipse">
          <a:avLst/>
        </a:prstGeom>
        <a:blipFill rotWithShape="1">
          <a:blip xmlns:r="http://schemas.openxmlformats.org/officeDocument/2006/relationships"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16000" r="-16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8A1A3-109D-4CB7-968D-7A132ED5BD44}" type="datetimeFigureOut">
              <a:rPr lang="tr-TR" smtClean="0"/>
              <a:t>15.03.2021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7D473-7E55-495C-812A-53F2011554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8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D473-7E55-495C-812A-53F20115541A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806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7D473-7E55-495C-812A-53F20115541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72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7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4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3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2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3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694" r:id="rId5"/>
    <p:sldLayoutId id="2147483699" r:id="rId6"/>
    <p:sldLayoutId id="2147483695" r:id="rId7"/>
    <p:sldLayoutId id="2147483696" r:id="rId8"/>
    <p:sldLayoutId id="2147483697" r:id="rId9"/>
    <p:sldLayoutId id="2147483698" r:id="rId10"/>
    <p:sldLayoutId id="214748370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1" name="Rectangle 287">
            <a:extLst>
              <a:ext uri="{FF2B5EF4-FFF2-40B4-BE49-F238E27FC236}">
                <a16:creationId xmlns:a16="http://schemas.microsoft.com/office/drawing/2014/main" xmlns="" id="{D6F5F07B-A917-442C-82D5-5719737E9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ectangle 289">
            <a:extLst>
              <a:ext uri="{FF2B5EF4-FFF2-40B4-BE49-F238E27FC236}">
                <a16:creationId xmlns:a16="http://schemas.microsoft.com/office/drawing/2014/main" xmlns="" id="{C6C3E48C-655A-4982-8E73-7FB0D9E65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9" y="3544047"/>
            <a:ext cx="12191982" cy="332189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7" name="Resim 286">
            <a:extLst>
              <a:ext uri="{FF2B5EF4-FFF2-40B4-BE49-F238E27FC236}">
                <a16:creationId xmlns:a16="http://schemas.microsoft.com/office/drawing/2014/main" xmlns="" id="{97744E7D-2830-4685-8857-43124339D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37"/>
          <a:stretch/>
        </p:blipFill>
        <p:spPr>
          <a:xfrm>
            <a:off x="0" y="0"/>
            <a:ext cx="12191982" cy="6868546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66CD2AE-E37F-4107-A695-B00B458A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932" y="1471120"/>
            <a:ext cx="7083234" cy="2638487"/>
          </a:xfrm>
          <a:solidFill>
            <a:schemeClr val="bg1"/>
          </a:solidFill>
          <a:effectLst>
            <a:softEdge rad="3175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ELEMENTİ</a:t>
            </a:r>
            <a:b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KİMYASI</a:t>
            </a:r>
            <a:b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MİNERALLERİ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78DD7C43-A2C9-4C2D-8FBC-ECAE12E457CF}"/>
              </a:ext>
            </a:extLst>
          </p:cNvPr>
          <p:cNvSpPr/>
          <p:nvPr/>
        </p:nvSpPr>
        <p:spPr>
          <a:xfrm>
            <a:off x="83860" y="39959"/>
            <a:ext cx="6096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tr-TR" b="1" dirty="0">
                <a:solidFill>
                  <a:schemeClr val="bg1"/>
                </a:solidFill>
              </a:rPr>
              <a:t>YILDIZ TEKNİK ÜNİVERSİTESİ</a:t>
            </a:r>
          </a:p>
          <a:p>
            <a:pPr>
              <a:spcAft>
                <a:spcPts val="600"/>
              </a:spcAft>
            </a:pPr>
            <a:r>
              <a:rPr lang="tr-TR" b="1" dirty="0">
                <a:solidFill>
                  <a:schemeClr val="bg1"/>
                </a:solidFill>
              </a:rPr>
              <a:t>BİYOMÜHENDİSLİK BÖLÜMÜ</a:t>
            </a:r>
          </a:p>
          <a:p>
            <a:pPr>
              <a:spcAft>
                <a:spcPts val="600"/>
              </a:spcAft>
            </a:pPr>
            <a:r>
              <a:rPr lang="tr-TR" b="1" i="1" dirty="0">
                <a:solidFill>
                  <a:schemeClr val="bg1"/>
                </a:solidFill>
              </a:rPr>
              <a:t>Prof. Dr. Mehmet Burçin PİŞKİN</a:t>
            </a:r>
          </a:p>
          <a:p>
            <a:pPr>
              <a:spcAft>
                <a:spcPts val="600"/>
              </a:spcAft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82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B47C80E-E73E-4B5A-8B5B-0B240FA9E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32" y="127195"/>
            <a:ext cx="10845631" cy="6584758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buNone/>
            </a:pP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800 °C’ de erimiş </a:t>
            </a:r>
            <a:r>
              <a:rPr lang="tr-TR" sz="23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/KF içinde eritilmiş olan boratların veya </a:t>
            </a:r>
            <a:r>
              <a:rPr lang="tr-TR" sz="23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tetraflorboratların</a:t>
            </a: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(KBF</a:t>
            </a:r>
            <a:r>
              <a:rPr lang="tr-TR" sz="23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elektrolitik indirgenmesi</a:t>
            </a:r>
          </a:p>
          <a:p>
            <a:pPr algn="just"/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KBF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+ 3Na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3NaF + KF + B</a:t>
            </a:r>
          </a:p>
          <a:p>
            <a:pPr marL="0" indent="0" algn="just">
              <a:buNone/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kimyasal işlem nispeten ucuzdur. Fakat ancak % 95 saflıkta bor elde edilir.</a:t>
            </a:r>
          </a:p>
          <a:p>
            <a:pPr marL="0" indent="0" algn="just">
              <a:buNone/>
            </a:pPr>
            <a:endParaRPr lang="tr-TR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Uçucu bor bileşiklerinin ısıtılmış tantal metal telinde sentezi</a:t>
            </a:r>
          </a:p>
          <a:p>
            <a:pPr marL="0" indent="0" algn="just">
              <a:buNone/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BBr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reaksiyonundaki gibi H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indirgenmesiyle yüksek saflıkta bor (% 99) sentezlenebilmektedir.</a:t>
            </a:r>
          </a:p>
          <a:p>
            <a:pPr marL="0" indent="0" algn="just">
              <a:buNone/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1000°C’nin altında amorf ürünler, 1000-1200°C’de α ve β-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rombohedral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yapılar, daha yüksek sıcaklıkta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kristaller elde edilir.</a:t>
            </a:r>
          </a:p>
          <a:p>
            <a:pPr marL="0" indent="0" algn="just">
              <a:buNone/>
            </a:pPr>
            <a:endParaRPr lang="tr-TR" sz="2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tr-TR" sz="23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Borhidrürlerin</a:t>
            </a:r>
            <a:r>
              <a:rPr lang="tr-TR" sz="23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halojenlerin termal </a:t>
            </a:r>
            <a:r>
              <a:rPr lang="tr-TR" sz="23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bozunması</a:t>
            </a:r>
            <a:endParaRPr lang="tr-TR" sz="23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Boranlar 900 °C’ye ye kadar ısıtıldığında amorf bora ayrışır.</a:t>
            </a:r>
          </a:p>
          <a:p>
            <a:pPr marL="0" indent="0">
              <a:buNone/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 ürünler BI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ün termal ayrışmasıyla elde edilebilir. </a:t>
            </a:r>
          </a:p>
          <a:p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4E4F3C0-15A4-4AC5-898A-56F933F0E4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6653" y="4326903"/>
            <a:ext cx="1814157" cy="21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2AB922E-82CF-4765-B3B7-7DCB1196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6115"/>
            <a:ext cx="12192000" cy="96153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Elementinin Reaksiyonları</a:t>
            </a: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xmlns="" id="{E69CA4D4-7FB7-4656-9025-84095B488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2799114"/>
              </p:ext>
            </p:extLst>
          </p:nvPr>
        </p:nvGraphicFramePr>
        <p:xfrm>
          <a:off x="-254525" y="685800"/>
          <a:ext cx="12075738" cy="604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xmlns="" id="{A990EDD6-22BB-4D12-BBD8-213A29E24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569974"/>
              </p:ext>
            </p:extLst>
          </p:nvPr>
        </p:nvGraphicFramePr>
        <p:xfrm>
          <a:off x="6736787" y="5505254"/>
          <a:ext cx="3227343" cy="108225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90396">
                  <a:extLst>
                    <a:ext uri="{9D8B030D-6E8A-4147-A177-3AD203B41FA5}">
                      <a16:colId xmlns:a16="http://schemas.microsoft.com/office/drawing/2014/main" xmlns="" val="4281554669"/>
                    </a:ext>
                  </a:extLst>
                </a:gridCol>
                <a:gridCol w="1036947">
                  <a:extLst>
                    <a:ext uri="{9D8B030D-6E8A-4147-A177-3AD203B41FA5}">
                      <a16:colId xmlns:a16="http://schemas.microsoft.com/office/drawing/2014/main" xmlns="" val="1365801414"/>
                    </a:ext>
                  </a:extLst>
                </a:gridCol>
              </a:tblGrid>
              <a:tr h="21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I. İyonlaşma Enerjisi (</a:t>
                      </a:r>
                      <a:r>
                        <a:rPr lang="tr-TR" sz="1000" dirty="0" err="1">
                          <a:effectLst/>
                        </a:rPr>
                        <a:t>kJ</a:t>
                      </a:r>
                      <a:r>
                        <a:rPr lang="tr-TR" sz="1000" dirty="0">
                          <a:effectLst/>
                        </a:rPr>
                        <a:t>/</a:t>
                      </a:r>
                      <a:r>
                        <a:rPr lang="tr-TR" sz="1000" dirty="0" err="1">
                          <a:effectLst/>
                        </a:rPr>
                        <a:t>mol</a:t>
                      </a:r>
                      <a:r>
                        <a:rPr lang="tr-TR" sz="1000" dirty="0">
                          <a:effectLst/>
                        </a:rPr>
                        <a:t>) 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800.6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15446604"/>
                  </a:ext>
                </a:extLst>
              </a:tr>
              <a:tr h="21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II. İyonlaşma Enerjisi (</a:t>
                      </a:r>
                      <a:r>
                        <a:rPr lang="tr-TR" sz="1000" dirty="0" err="1">
                          <a:effectLst/>
                        </a:rPr>
                        <a:t>kJ</a:t>
                      </a:r>
                      <a:r>
                        <a:rPr lang="tr-TR" sz="1000" dirty="0">
                          <a:effectLst/>
                        </a:rPr>
                        <a:t>/</a:t>
                      </a:r>
                      <a:r>
                        <a:rPr lang="tr-TR" sz="1000" dirty="0" err="1">
                          <a:effectLst/>
                        </a:rPr>
                        <a:t>mol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2427.1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4825966"/>
                  </a:ext>
                </a:extLst>
              </a:tr>
              <a:tr h="21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III. İyonlaşma Enerjisi (</a:t>
                      </a:r>
                      <a:r>
                        <a:rPr lang="tr-TR" sz="1000" dirty="0" err="1">
                          <a:effectLst/>
                        </a:rPr>
                        <a:t>kJ</a:t>
                      </a:r>
                      <a:r>
                        <a:rPr lang="tr-TR" sz="1000" dirty="0">
                          <a:effectLst/>
                        </a:rPr>
                        <a:t>/</a:t>
                      </a:r>
                      <a:r>
                        <a:rPr lang="tr-TR" sz="1000" dirty="0" err="1">
                          <a:effectLst/>
                        </a:rPr>
                        <a:t>mol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3659.7</a:t>
                      </a:r>
                      <a:endParaRPr lang="tr-T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2811986"/>
                  </a:ext>
                </a:extLst>
              </a:tr>
              <a:tr h="21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IV. İyonlaşma Enerjisi (</a:t>
                      </a:r>
                      <a:r>
                        <a:rPr lang="tr-TR" sz="1000" dirty="0" err="1">
                          <a:effectLst/>
                        </a:rPr>
                        <a:t>kJ</a:t>
                      </a:r>
                      <a:r>
                        <a:rPr lang="tr-TR" sz="1000" dirty="0">
                          <a:effectLst/>
                        </a:rPr>
                        <a:t>/</a:t>
                      </a:r>
                      <a:r>
                        <a:rPr lang="tr-TR" sz="1000" dirty="0" err="1">
                          <a:effectLst/>
                        </a:rPr>
                        <a:t>mol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25025.8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40358049"/>
                  </a:ext>
                </a:extLst>
              </a:tr>
              <a:tr h="21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V. İyonlaşma Enerjisi (kJ/mol)</a:t>
                      </a:r>
                      <a:endParaRPr lang="tr-TR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32826.7</a:t>
                      </a:r>
                      <a:endParaRPr lang="tr-TR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62590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3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">
            <a:extLst>
              <a:ext uri="{FF2B5EF4-FFF2-40B4-BE49-F238E27FC236}">
                <a16:creationId xmlns:a16="http://schemas.microsoft.com/office/drawing/2014/main" xmlns="" id="{CFB03654-F8D1-4066-85B5-5BA57499B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2">
            <a:extLst>
              <a:ext uri="{FF2B5EF4-FFF2-40B4-BE49-F238E27FC236}">
                <a16:creationId xmlns:a16="http://schemas.microsoft.com/office/drawing/2014/main" xmlns="" id="{EF061512-DEB6-4638-9292-91DD25463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241473C-0E37-4880-9993-68AFCE92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8" y="594507"/>
            <a:ext cx="8206812" cy="1073862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MİNERALLERİ</a:t>
            </a:r>
          </a:p>
        </p:txBody>
      </p:sp>
      <p:sp>
        <p:nvSpPr>
          <p:cNvPr id="106" name="Rectangle 14">
            <a:extLst>
              <a:ext uri="{FF2B5EF4-FFF2-40B4-BE49-F238E27FC236}">
                <a16:creationId xmlns:a16="http://schemas.microsoft.com/office/drawing/2014/main" xmlns="" id="{7615BC76-014D-4BD0-A843-994E2D7598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ontent Placeholder 7">
            <a:extLst>
              <a:ext uri="{FF2B5EF4-FFF2-40B4-BE49-F238E27FC236}">
                <a16:creationId xmlns:a16="http://schemas.microsoft.com/office/drawing/2014/main" xmlns="" id="{0127D3D5-949F-494B-A2A9-DAAF3998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92" y="2352105"/>
            <a:ext cx="6892047" cy="3575663"/>
          </a:xfrm>
        </p:spPr>
        <p:txBody>
          <a:bodyPr>
            <a:noAutofit/>
          </a:bodyPr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mineralleri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yerkabuğunda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senozoik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yaşlı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sedimanter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tabakalar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Ayrıca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bölgelerde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volkanik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kayaçlara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rastlanmaktadır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yataklarını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oluşturan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göllerindeki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tortulların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litolojisi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birbirlerinden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farklılıklar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göstermesine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karşın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genellikle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çakıltaşı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kumtaşı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tüf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tüfit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kiltaşı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kireçtaşlarından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oluşur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600" dirty="0"/>
          </a:p>
        </p:txBody>
      </p:sp>
      <p:grpSp>
        <p:nvGrpSpPr>
          <p:cNvPr id="108" name="Group 16">
            <a:extLst>
              <a:ext uri="{FF2B5EF4-FFF2-40B4-BE49-F238E27FC236}">
                <a16:creationId xmlns:a16="http://schemas.microsoft.com/office/drawing/2014/main" xmlns="" id="{86B666D3-7550-4348-AD73-27B831A5E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xmlns="" id="{2C8870C2-1368-48B0-A8CF-BC33DF7656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xmlns="" id="{853F9E0D-F5F9-438C-B1DC-0AA3127C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0">
              <a:extLst>
                <a:ext uri="{FF2B5EF4-FFF2-40B4-BE49-F238E27FC236}">
                  <a16:creationId xmlns:a16="http://schemas.microsoft.com/office/drawing/2014/main" xmlns="" id="{B4E911B1-253E-4755-9AEC-BB1DAB8E2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2">
              <a:extLst>
                <a:ext uri="{FF2B5EF4-FFF2-40B4-BE49-F238E27FC236}">
                  <a16:creationId xmlns:a16="http://schemas.microsoft.com/office/drawing/2014/main" xmlns="" id="{EDA30C63-7387-41DF-A6B0-5E3B1AF60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3">
              <a:extLst>
                <a:ext uri="{FF2B5EF4-FFF2-40B4-BE49-F238E27FC236}">
                  <a16:creationId xmlns:a16="http://schemas.microsoft.com/office/drawing/2014/main" xmlns="" id="{2AF5DD4D-BF15-452D-937B-7F29FA3F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4">
              <a:extLst>
                <a:ext uri="{FF2B5EF4-FFF2-40B4-BE49-F238E27FC236}">
                  <a16:creationId xmlns:a16="http://schemas.microsoft.com/office/drawing/2014/main" xmlns="" id="{5F821C6A-EDEE-4845-92EB-367AC6002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xmlns="" id="{504AA4DA-748D-4CFF-891A-5C8861EC4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9">
              <a:extLst>
                <a:ext uri="{FF2B5EF4-FFF2-40B4-BE49-F238E27FC236}">
                  <a16:creationId xmlns:a16="http://schemas.microsoft.com/office/drawing/2014/main" xmlns="" id="{7CC3A8FA-D5F6-4A96-9B55-4479C171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5">
              <a:extLst>
                <a:ext uri="{FF2B5EF4-FFF2-40B4-BE49-F238E27FC236}">
                  <a16:creationId xmlns:a16="http://schemas.microsoft.com/office/drawing/2014/main" xmlns="" id="{0234A262-1A84-446A-935F-3BDA4E38B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6">
              <a:extLst>
                <a:ext uri="{FF2B5EF4-FFF2-40B4-BE49-F238E27FC236}">
                  <a16:creationId xmlns:a16="http://schemas.microsoft.com/office/drawing/2014/main" xmlns="" id="{26E1DC3C-522F-46BF-9C95-47500176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7">
              <a:extLst>
                <a:ext uri="{FF2B5EF4-FFF2-40B4-BE49-F238E27FC236}">
                  <a16:creationId xmlns:a16="http://schemas.microsoft.com/office/drawing/2014/main" xmlns="" id="{F7CDF92D-312E-42AB-960E-637D404934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8">
              <a:extLst>
                <a:ext uri="{FF2B5EF4-FFF2-40B4-BE49-F238E27FC236}">
                  <a16:creationId xmlns:a16="http://schemas.microsoft.com/office/drawing/2014/main" xmlns="" id="{918FE320-F6B2-4BDB-95D8-DFD3B2B34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09">
              <a:extLst>
                <a:ext uri="{FF2B5EF4-FFF2-40B4-BE49-F238E27FC236}">
                  <a16:creationId xmlns:a16="http://schemas.microsoft.com/office/drawing/2014/main" xmlns="" id="{B90769B0-46E9-4B76-96A9-A247A0DF3D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0">
              <a:extLst>
                <a:ext uri="{FF2B5EF4-FFF2-40B4-BE49-F238E27FC236}">
                  <a16:creationId xmlns:a16="http://schemas.microsoft.com/office/drawing/2014/main" xmlns="" id="{C0CC5855-0620-41C7-AA4D-3D30E2455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1">
              <a:extLst>
                <a:ext uri="{FF2B5EF4-FFF2-40B4-BE49-F238E27FC236}">
                  <a16:creationId xmlns:a16="http://schemas.microsoft.com/office/drawing/2014/main" xmlns="" id="{7A99B1F4-089E-4A1A-833C-0D0C8E770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2">
              <a:extLst>
                <a:ext uri="{FF2B5EF4-FFF2-40B4-BE49-F238E27FC236}">
                  <a16:creationId xmlns:a16="http://schemas.microsoft.com/office/drawing/2014/main" xmlns="" id="{52C3D5C1-0862-4E4B-BAD8-C6244D035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2">
              <a:extLst>
                <a:ext uri="{FF2B5EF4-FFF2-40B4-BE49-F238E27FC236}">
                  <a16:creationId xmlns:a16="http://schemas.microsoft.com/office/drawing/2014/main" xmlns="" id="{5E020019-37DA-47B1-A859-25E2009F7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3">
              <a:extLst>
                <a:ext uri="{FF2B5EF4-FFF2-40B4-BE49-F238E27FC236}">
                  <a16:creationId xmlns:a16="http://schemas.microsoft.com/office/drawing/2014/main" xmlns="" id="{FC071985-7349-45B2-AD36-AB9014D81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30">
              <a:extLst>
                <a:ext uri="{FF2B5EF4-FFF2-40B4-BE49-F238E27FC236}">
                  <a16:creationId xmlns:a16="http://schemas.microsoft.com/office/drawing/2014/main" xmlns="" id="{8A8374B4-6CAE-4B1D-8AD8-BBD71C66E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31">
              <a:extLst>
                <a:ext uri="{FF2B5EF4-FFF2-40B4-BE49-F238E27FC236}">
                  <a16:creationId xmlns:a16="http://schemas.microsoft.com/office/drawing/2014/main" xmlns="" id="{4F0392BB-C222-4B4A-B3F7-86E195396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2">
              <a:extLst>
                <a:ext uri="{FF2B5EF4-FFF2-40B4-BE49-F238E27FC236}">
                  <a16:creationId xmlns:a16="http://schemas.microsoft.com/office/drawing/2014/main" xmlns="" id="{F1EE976D-D914-4545-9E10-F4A3C266AC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35">
              <a:extLst>
                <a:ext uri="{FF2B5EF4-FFF2-40B4-BE49-F238E27FC236}">
                  <a16:creationId xmlns:a16="http://schemas.microsoft.com/office/drawing/2014/main" xmlns="" id="{A602A52C-3AB9-4D97-AE2A-BB87DB6ACA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1">
              <a:extLst>
                <a:ext uri="{FF2B5EF4-FFF2-40B4-BE49-F238E27FC236}">
                  <a16:creationId xmlns:a16="http://schemas.microsoft.com/office/drawing/2014/main" xmlns="" id="{B30A965C-348F-4CA1-882F-46F532A33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0">
              <a:extLst>
                <a:ext uri="{FF2B5EF4-FFF2-40B4-BE49-F238E27FC236}">
                  <a16:creationId xmlns:a16="http://schemas.microsoft.com/office/drawing/2014/main" xmlns="" id="{0F9349DE-8C14-4D6E-B1C2-4750F704C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7">
              <a:extLst>
                <a:ext uri="{FF2B5EF4-FFF2-40B4-BE49-F238E27FC236}">
                  <a16:creationId xmlns:a16="http://schemas.microsoft.com/office/drawing/2014/main" xmlns="" id="{3DB93D99-B20E-4CEF-A4B5-E355F2EF8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5">
              <a:extLst>
                <a:ext uri="{FF2B5EF4-FFF2-40B4-BE49-F238E27FC236}">
                  <a16:creationId xmlns:a16="http://schemas.microsoft.com/office/drawing/2014/main" xmlns="" id="{0093B34B-1559-4D7A-90CF-114125FD6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xmlns="" id="{F32E37EB-F93F-4ACA-8EC5-8313085014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4">
              <a:extLst>
                <a:ext uri="{FF2B5EF4-FFF2-40B4-BE49-F238E27FC236}">
                  <a16:creationId xmlns:a16="http://schemas.microsoft.com/office/drawing/2014/main" xmlns="" id="{6486B439-14A8-40F4-BD01-2647D4752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18">
              <a:extLst>
                <a:ext uri="{FF2B5EF4-FFF2-40B4-BE49-F238E27FC236}">
                  <a16:creationId xmlns:a16="http://schemas.microsoft.com/office/drawing/2014/main" xmlns="" id="{3EA0483A-6030-445C-9A9E-FC8847FD44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19">
              <a:extLst>
                <a:ext uri="{FF2B5EF4-FFF2-40B4-BE49-F238E27FC236}">
                  <a16:creationId xmlns:a16="http://schemas.microsoft.com/office/drawing/2014/main" xmlns="" id="{54E9F49B-F300-4A14-B0F3-36A75B171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21">
              <a:extLst>
                <a:ext uri="{FF2B5EF4-FFF2-40B4-BE49-F238E27FC236}">
                  <a16:creationId xmlns:a16="http://schemas.microsoft.com/office/drawing/2014/main" xmlns="" id="{59BF81A2-5680-4745-9838-B87F14A4E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xmlns="" id="{293DA61B-9566-467E-A357-E86CD8E7E2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4">
              <a:extLst>
                <a:ext uri="{FF2B5EF4-FFF2-40B4-BE49-F238E27FC236}">
                  <a16:creationId xmlns:a16="http://schemas.microsoft.com/office/drawing/2014/main" xmlns="" id="{A1A7223C-6F2C-487D-A45A-6EBBD051A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5">
              <a:extLst>
                <a:ext uri="{FF2B5EF4-FFF2-40B4-BE49-F238E27FC236}">
                  <a16:creationId xmlns:a16="http://schemas.microsoft.com/office/drawing/2014/main" xmlns="" id="{DC4DE17D-AC51-4C89-AC1A-016A928A1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xmlns="" id="{95D0E198-D3C3-4790-881E-4DF6C9D7FD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xmlns="" id="{15D7F206-A93F-4CCC-B241-B733ECFCF9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xmlns="" id="{96A9BAB0-CBD6-492F-BAE1-D79E07902F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1">
              <a:extLst>
                <a:ext uri="{FF2B5EF4-FFF2-40B4-BE49-F238E27FC236}">
                  <a16:creationId xmlns:a16="http://schemas.microsoft.com/office/drawing/2014/main" xmlns="" id="{E9952623-7C81-47CA-85D8-C872DE84E4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xmlns="" id="{05CFF839-C981-434A-9445-4E5A71BA7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9">
              <a:extLst>
                <a:ext uri="{FF2B5EF4-FFF2-40B4-BE49-F238E27FC236}">
                  <a16:creationId xmlns:a16="http://schemas.microsoft.com/office/drawing/2014/main" xmlns="" id="{954EA9BB-25B0-4D52-B1FA-D7ADAD3FBA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xmlns="" id="{1CF36179-928E-45AE-BFCB-8A51031D63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8">
              <a:extLst>
                <a:ext uri="{FF2B5EF4-FFF2-40B4-BE49-F238E27FC236}">
                  <a16:creationId xmlns:a16="http://schemas.microsoft.com/office/drawing/2014/main" xmlns="" id="{F90AA42C-D724-4AD8-81F3-CDFC4206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84">
              <a:extLst>
                <a:ext uri="{FF2B5EF4-FFF2-40B4-BE49-F238E27FC236}">
                  <a16:creationId xmlns:a16="http://schemas.microsoft.com/office/drawing/2014/main" xmlns="" id="{CAB3A278-E8E7-4070-B30A-31B5DE9805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86">
              <a:extLst>
                <a:ext uri="{FF2B5EF4-FFF2-40B4-BE49-F238E27FC236}">
                  <a16:creationId xmlns:a16="http://schemas.microsoft.com/office/drawing/2014/main" xmlns="" id="{910FC82B-A4C1-428C-A576-79B5F6D18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06">
              <a:extLst>
                <a:ext uri="{FF2B5EF4-FFF2-40B4-BE49-F238E27FC236}">
                  <a16:creationId xmlns:a16="http://schemas.microsoft.com/office/drawing/2014/main" xmlns="" id="{B9CB6255-5C91-4496-B0AE-529737BC5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0">
              <a:extLst>
                <a:ext uri="{FF2B5EF4-FFF2-40B4-BE49-F238E27FC236}">
                  <a16:creationId xmlns:a16="http://schemas.microsoft.com/office/drawing/2014/main" xmlns="" id="{A58DBA3F-B3E2-4AD9-A93C-FDF997582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23">
              <a:extLst>
                <a:ext uri="{FF2B5EF4-FFF2-40B4-BE49-F238E27FC236}">
                  <a16:creationId xmlns:a16="http://schemas.microsoft.com/office/drawing/2014/main" xmlns="" id="{AE100164-158F-422B-8A80-DFF4E0E06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0">
              <a:extLst>
                <a:ext uri="{FF2B5EF4-FFF2-40B4-BE49-F238E27FC236}">
                  <a16:creationId xmlns:a16="http://schemas.microsoft.com/office/drawing/2014/main" xmlns="" id="{1A0EF69A-22C3-4FF9-B6DD-55C6DAC3B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41">
              <a:extLst>
                <a:ext uri="{FF2B5EF4-FFF2-40B4-BE49-F238E27FC236}">
                  <a16:creationId xmlns:a16="http://schemas.microsoft.com/office/drawing/2014/main" xmlns="" id="{3963C700-CFE8-4ED2-8E1E-1139AC305D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4">
              <a:extLst>
                <a:ext uri="{FF2B5EF4-FFF2-40B4-BE49-F238E27FC236}">
                  <a16:creationId xmlns:a16="http://schemas.microsoft.com/office/drawing/2014/main" xmlns="" id="{F9B166DD-EFD8-42F3-A6E1-C6A4A0260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6">
              <a:extLst>
                <a:ext uri="{FF2B5EF4-FFF2-40B4-BE49-F238E27FC236}">
                  <a16:creationId xmlns:a16="http://schemas.microsoft.com/office/drawing/2014/main" xmlns="" id="{D432A7B3-E9F3-476E-9D42-6174AF6947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8">
              <a:extLst>
                <a:ext uri="{FF2B5EF4-FFF2-40B4-BE49-F238E27FC236}">
                  <a16:creationId xmlns:a16="http://schemas.microsoft.com/office/drawing/2014/main" xmlns="" id="{F17E4864-342C-497A-A8C4-307CF70C2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9">
              <a:extLst>
                <a:ext uri="{FF2B5EF4-FFF2-40B4-BE49-F238E27FC236}">
                  <a16:creationId xmlns:a16="http://schemas.microsoft.com/office/drawing/2014/main" xmlns="" id="{F2484BDA-CEC5-42AD-8874-C782F6A44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41">
              <a:extLst>
                <a:ext uri="{FF2B5EF4-FFF2-40B4-BE49-F238E27FC236}">
                  <a16:creationId xmlns:a16="http://schemas.microsoft.com/office/drawing/2014/main" xmlns="" id="{4F6B7DAB-E92D-43BB-ACF1-F06D8925DF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42">
              <a:extLst>
                <a:ext uri="{FF2B5EF4-FFF2-40B4-BE49-F238E27FC236}">
                  <a16:creationId xmlns:a16="http://schemas.microsoft.com/office/drawing/2014/main" xmlns="" id="{DDFDB6E2-654D-48A3-83FB-86F3AD241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45">
              <a:extLst>
                <a:ext uri="{FF2B5EF4-FFF2-40B4-BE49-F238E27FC236}">
                  <a16:creationId xmlns:a16="http://schemas.microsoft.com/office/drawing/2014/main" xmlns="" id="{ECD09C44-52C9-455A-865A-65084B500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49">
              <a:extLst>
                <a:ext uri="{FF2B5EF4-FFF2-40B4-BE49-F238E27FC236}">
                  <a16:creationId xmlns:a16="http://schemas.microsoft.com/office/drawing/2014/main" xmlns="" id="{F6C27999-BDBB-4644-8A53-B87F3F144F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65">
              <a:extLst>
                <a:ext uri="{FF2B5EF4-FFF2-40B4-BE49-F238E27FC236}">
                  <a16:creationId xmlns:a16="http://schemas.microsoft.com/office/drawing/2014/main" xmlns="" id="{654163CC-9199-4986-9A5E-84365169D9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66">
              <a:extLst>
                <a:ext uri="{FF2B5EF4-FFF2-40B4-BE49-F238E27FC236}">
                  <a16:creationId xmlns:a16="http://schemas.microsoft.com/office/drawing/2014/main" xmlns="" id="{C744DB98-E4B6-40B4-92A4-5DC3D9594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69">
              <a:extLst>
                <a:ext uri="{FF2B5EF4-FFF2-40B4-BE49-F238E27FC236}">
                  <a16:creationId xmlns:a16="http://schemas.microsoft.com/office/drawing/2014/main" xmlns="" id="{3618E05D-0BAF-4A26-858E-F0EF2BA89D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0">
              <a:extLst>
                <a:ext uri="{FF2B5EF4-FFF2-40B4-BE49-F238E27FC236}">
                  <a16:creationId xmlns:a16="http://schemas.microsoft.com/office/drawing/2014/main" xmlns="" id="{8506E091-91B5-45A6-B0D7-8778EF36C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1">
              <a:extLst>
                <a:ext uri="{FF2B5EF4-FFF2-40B4-BE49-F238E27FC236}">
                  <a16:creationId xmlns:a16="http://schemas.microsoft.com/office/drawing/2014/main" xmlns="" id="{A5F1AA22-6DD8-43AB-AC2B-AA9371DD9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2">
              <a:extLst>
                <a:ext uri="{FF2B5EF4-FFF2-40B4-BE49-F238E27FC236}">
                  <a16:creationId xmlns:a16="http://schemas.microsoft.com/office/drawing/2014/main" xmlns="" id="{580946E1-6BC9-4EEE-AE4C-F8F08C8F1C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4">
              <a:extLst>
                <a:ext uri="{FF2B5EF4-FFF2-40B4-BE49-F238E27FC236}">
                  <a16:creationId xmlns:a16="http://schemas.microsoft.com/office/drawing/2014/main" xmlns="" id="{06858C12-FAE6-4F6D-AAD0-BC164D3C6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5">
              <a:extLst>
                <a:ext uri="{FF2B5EF4-FFF2-40B4-BE49-F238E27FC236}">
                  <a16:creationId xmlns:a16="http://schemas.microsoft.com/office/drawing/2014/main" xmlns="" id="{FE64B3B9-8F70-4C7C-980A-CBFFDFB93D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7">
              <a:extLst>
                <a:ext uri="{FF2B5EF4-FFF2-40B4-BE49-F238E27FC236}">
                  <a16:creationId xmlns:a16="http://schemas.microsoft.com/office/drawing/2014/main" xmlns="" id="{88E77691-B7C1-4F5D-98EC-C5508CDFB6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8">
              <a:extLst>
                <a:ext uri="{FF2B5EF4-FFF2-40B4-BE49-F238E27FC236}">
                  <a16:creationId xmlns:a16="http://schemas.microsoft.com/office/drawing/2014/main" xmlns="" id="{22997A7B-4811-4158-8F88-483925650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4">
              <a:extLst>
                <a:ext uri="{FF2B5EF4-FFF2-40B4-BE49-F238E27FC236}">
                  <a16:creationId xmlns:a16="http://schemas.microsoft.com/office/drawing/2014/main" xmlns="" id="{B15258A7-A882-4D79-B870-C92A57D6B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7">
              <a:extLst>
                <a:ext uri="{FF2B5EF4-FFF2-40B4-BE49-F238E27FC236}">
                  <a16:creationId xmlns:a16="http://schemas.microsoft.com/office/drawing/2014/main" xmlns="" id="{CF3D5844-0132-49FA-BD1E-5263802F47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9">
              <a:extLst>
                <a:ext uri="{FF2B5EF4-FFF2-40B4-BE49-F238E27FC236}">
                  <a16:creationId xmlns:a16="http://schemas.microsoft.com/office/drawing/2014/main" xmlns="" id="{86FC694B-4A70-4160-A64D-DA282DE95B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1">
              <a:extLst>
                <a:ext uri="{FF2B5EF4-FFF2-40B4-BE49-F238E27FC236}">
                  <a16:creationId xmlns:a16="http://schemas.microsoft.com/office/drawing/2014/main" xmlns="" id="{A399F043-AB24-4109-800A-BD94939A40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2">
              <a:extLst>
                <a:ext uri="{FF2B5EF4-FFF2-40B4-BE49-F238E27FC236}">
                  <a16:creationId xmlns:a16="http://schemas.microsoft.com/office/drawing/2014/main" xmlns="" id="{796159AE-3178-456B-B411-196E260E5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3">
              <a:extLst>
                <a:ext uri="{FF2B5EF4-FFF2-40B4-BE49-F238E27FC236}">
                  <a16:creationId xmlns:a16="http://schemas.microsoft.com/office/drawing/2014/main" xmlns="" id="{B0562100-3934-4A15-8C23-D55F111D9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3">
              <a:extLst>
                <a:ext uri="{FF2B5EF4-FFF2-40B4-BE49-F238E27FC236}">
                  <a16:creationId xmlns:a16="http://schemas.microsoft.com/office/drawing/2014/main" xmlns="" id="{B1A3BF1A-EF96-468A-B04F-AFDF6621D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7">
              <a:extLst>
                <a:ext uri="{FF2B5EF4-FFF2-40B4-BE49-F238E27FC236}">
                  <a16:creationId xmlns:a16="http://schemas.microsoft.com/office/drawing/2014/main" xmlns="" id="{6DD7C928-63AE-4BCB-9843-570F9E04E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8">
              <a:extLst>
                <a:ext uri="{FF2B5EF4-FFF2-40B4-BE49-F238E27FC236}">
                  <a16:creationId xmlns:a16="http://schemas.microsoft.com/office/drawing/2014/main" xmlns="" id="{5AC011E4-1DCA-418C-8008-AE4E1E61D0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9">
              <a:extLst>
                <a:ext uri="{FF2B5EF4-FFF2-40B4-BE49-F238E27FC236}">
                  <a16:creationId xmlns:a16="http://schemas.microsoft.com/office/drawing/2014/main" xmlns="" id="{5B2D3B89-E1F5-40D8-AEC0-8E7B2E67A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36">
              <a:extLst>
                <a:ext uri="{FF2B5EF4-FFF2-40B4-BE49-F238E27FC236}">
                  <a16:creationId xmlns:a16="http://schemas.microsoft.com/office/drawing/2014/main" xmlns="" id="{DBB111D7-2067-4503-A6F9-647407E18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37">
              <a:extLst>
                <a:ext uri="{FF2B5EF4-FFF2-40B4-BE49-F238E27FC236}">
                  <a16:creationId xmlns:a16="http://schemas.microsoft.com/office/drawing/2014/main" xmlns="" id="{20B3ED41-DE4C-4CE7-A8DE-B4ED03137D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8">
              <a:extLst>
                <a:ext uri="{FF2B5EF4-FFF2-40B4-BE49-F238E27FC236}">
                  <a16:creationId xmlns:a16="http://schemas.microsoft.com/office/drawing/2014/main" xmlns="" id="{11F9FD14-D3BA-43C4-96E8-5D5EE6AF31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9">
              <a:extLst>
                <a:ext uri="{FF2B5EF4-FFF2-40B4-BE49-F238E27FC236}">
                  <a16:creationId xmlns:a16="http://schemas.microsoft.com/office/drawing/2014/main" xmlns="" id="{F4EE6DAD-6518-47B6-A04F-484A162676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3">
              <a:extLst>
                <a:ext uri="{FF2B5EF4-FFF2-40B4-BE49-F238E27FC236}">
                  <a16:creationId xmlns:a16="http://schemas.microsoft.com/office/drawing/2014/main" xmlns="" id="{B6867974-B4C0-48AA-A205-B435998B7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4">
              <a:extLst>
                <a:ext uri="{FF2B5EF4-FFF2-40B4-BE49-F238E27FC236}">
                  <a16:creationId xmlns:a16="http://schemas.microsoft.com/office/drawing/2014/main" xmlns="" id="{21F27A0E-A6C1-4AFE-8CBA-28E4FE70BC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5">
              <a:extLst>
                <a:ext uri="{FF2B5EF4-FFF2-40B4-BE49-F238E27FC236}">
                  <a16:creationId xmlns:a16="http://schemas.microsoft.com/office/drawing/2014/main" xmlns="" id="{AAA114B9-98D7-4840-8602-457F0741B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xmlns="" id="{4E9E63DF-694C-4693-8D8B-0275BB744D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xmlns="" id="{2A55A10A-49CA-42B6-84C9-8A1A1596D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3CDC0E00-FF4D-4D55-AC8E-C59F3BC7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225" y="2207477"/>
            <a:ext cx="4532300" cy="33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9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xmlns="" id="{F1FA5EE8-8FDF-4249-8FBE-5EE4A41B3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6200000">
            <a:off x="3029900" y="2757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3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5267"/>
            <a:ext cx="5300328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AD365904-7DB1-429A-B4C4-BB3330A81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93" r="889" b="1"/>
          <a:stretch/>
        </p:blipFill>
        <p:spPr>
          <a:xfrm>
            <a:off x="5300330" y="791852"/>
            <a:ext cx="6891668" cy="5363851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84BC6B97-42A5-4988-A66C-0ABC54D8B356}"/>
              </a:ext>
            </a:extLst>
          </p:cNvPr>
          <p:cNvSpPr/>
          <p:nvPr/>
        </p:nvSpPr>
        <p:spPr>
          <a:xfrm>
            <a:off x="235503" y="1609000"/>
            <a:ext cx="4698339" cy="3622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yatakları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miyosen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yaşlı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playa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ortamlarında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oluşmuştur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tr-T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</a:pPr>
            <a:endParaRPr lang="tr-T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Yataklara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minerallerinin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çökelimi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boratlar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başlayarak</a:t>
            </a:r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Ca-Na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Na-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boratlar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devam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etmektedir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582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Cam moleküllerinden oluşan soyut arka plan">
            <a:extLst>
              <a:ext uri="{FF2B5EF4-FFF2-40B4-BE49-F238E27FC236}">
                <a16:creationId xmlns:a16="http://schemas.microsoft.com/office/drawing/2014/main" xmlns="" id="{AF7B77EC-6161-4E64-A8D7-EFF6C9BB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9D61DE0-208E-4222-B58E-971BA5C1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225" y="1934144"/>
            <a:ext cx="8990029" cy="2989712"/>
          </a:xfrm>
        </p:spPr>
        <p:txBody>
          <a:bodyPr>
            <a:normAutofit/>
          </a:bodyPr>
          <a:lstStyle/>
          <a:p>
            <a:pPr algn="just"/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Doğada 230’u aşkın bor bileşiğinin birçoğu bileşim olarak birbirlerine benzer olmalarına rağmen  içerdikleri </a:t>
            </a:r>
            <a:r>
              <a:rPr lang="tr-T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 su miktarının </a:t>
            </a:r>
            <a:r>
              <a:rPr lang="tr-T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farklı olması nedeniyle farklı özelliklere sahiptirler.</a:t>
            </a:r>
          </a:p>
        </p:txBody>
      </p:sp>
    </p:spTree>
    <p:extLst>
      <p:ext uri="{BB962C8B-B14F-4D97-AF65-F5344CB8AC3E}">
        <p14:creationId xmlns:p14="http://schemas.microsoft.com/office/powerpoint/2010/main" val="13343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xmlns="" id="{922B3041-AEAC-4754-9AAE-61CD2B110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516839"/>
              </p:ext>
            </p:extLst>
          </p:nvPr>
        </p:nvGraphicFramePr>
        <p:xfrm>
          <a:off x="0" y="0"/>
          <a:ext cx="3921551" cy="6858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215">
                  <a:extLst>
                    <a:ext uri="{9D8B030D-6E8A-4147-A177-3AD203B41FA5}">
                      <a16:colId xmlns:a16="http://schemas.microsoft.com/office/drawing/2014/main" xmlns="" val="1544608286"/>
                    </a:ext>
                  </a:extLst>
                </a:gridCol>
                <a:gridCol w="1981336">
                  <a:extLst>
                    <a:ext uri="{9D8B030D-6E8A-4147-A177-3AD203B41FA5}">
                      <a16:colId xmlns:a16="http://schemas.microsoft.com/office/drawing/2014/main" xmlns="" val="4200456804"/>
                    </a:ext>
                  </a:extLst>
                </a:gridCol>
              </a:tblGrid>
              <a:tr h="2628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Kristal Suyu İçeren Boratlar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5330976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Kernit (razorit)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Na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0</a:t>
                      </a:r>
                      <a:r>
                        <a:rPr lang="tr-TR" sz="700">
                          <a:effectLst/>
                        </a:rPr>
                        <a:t>7</a:t>
                      </a:r>
                      <a:r>
                        <a:rPr lang="tr-TR" sz="1100">
                          <a:effectLst/>
                        </a:rPr>
                        <a:t>.4H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64638987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Tinkalkonit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Na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100" dirty="0">
                          <a:effectLst/>
                        </a:rPr>
                        <a:t>0</a:t>
                      </a:r>
                      <a:r>
                        <a:rPr lang="tr-TR" sz="700" dirty="0">
                          <a:effectLst/>
                        </a:rPr>
                        <a:t>7</a:t>
                      </a:r>
                      <a:r>
                        <a:rPr lang="tr-TR" sz="1100" dirty="0">
                          <a:effectLst/>
                        </a:rPr>
                        <a:t>.5H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3186120884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Boraks (Tinkal)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Na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100" dirty="0">
                          <a:effectLst/>
                        </a:rPr>
                        <a:t>0</a:t>
                      </a:r>
                      <a:r>
                        <a:rPr lang="tr-TR" sz="700" dirty="0">
                          <a:effectLst/>
                        </a:rPr>
                        <a:t>7</a:t>
                      </a:r>
                      <a:r>
                        <a:rPr lang="tr-TR" sz="1100" dirty="0">
                          <a:effectLst/>
                        </a:rPr>
                        <a:t>.10H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920851483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Sborgit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NaB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100">
                          <a:effectLst/>
                        </a:rPr>
                        <a:t>0</a:t>
                      </a:r>
                      <a:r>
                        <a:rPr lang="tr-TR" sz="700">
                          <a:effectLst/>
                        </a:rPr>
                        <a:t>8</a:t>
                      </a:r>
                      <a:r>
                        <a:rPr lang="tr-TR" sz="1100">
                          <a:effectLst/>
                        </a:rPr>
                        <a:t>.5H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039345894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Eakwrit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Na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r>
                        <a:rPr lang="tr-TR" sz="1100">
                          <a:effectLst/>
                        </a:rPr>
                        <a:t>0</a:t>
                      </a:r>
                      <a:r>
                        <a:rPr lang="tr-TR" sz="700">
                          <a:effectLst/>
                        </a:rPr>
                        <a:t>17</a:t>
                      </a:r>
                      <a:r>
                        <a:rPr lang="tr-TR" sz="1100">
                          <a:effectLst/>
                        </a:rPr>
                        <a:t>.7H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007202072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Probertit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NaCaB</a:t>
                      </a:r>
                      <a:r>
                        <a:rPr lang="tr-TR" sz="700" dirty="0">
                          <a:effectLst/>
                        </a:rPr>
                        <a:t>5</a:t>
                      </a:r>
                      <a:r>
                        <a:rPr lang="tr-TR" sz="1100" dirty="0">
                          <a:effectLst/>
                        </a:rPr>
                        <a:t>0</a:t>
                      </a:r>
                      <a:r>
                        <a:rPr lang="tr-TR" sz="700" dirty="0">
                          <a:effectLst/>
                        </a:rPr>
                        <a:t>9</a:t>
                      </a:r>
                      <a:r>
                        <a:rPr lang="tr-TR" sz="1100" dirty="0">
                          <a:effectLst/>
                        </a:rPr>
                        <a:t>.5H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90318099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Üleksit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NaCaB</a:t>
                      </a:r>
                      <a:r>
                        <a:rPr lang="tr-TR" sz="700" dirty="0">
                          <a:effectLst/>
                        </a:rPr>
                        <a:t>5</a:t>
                      </a:r>
                      <a:r>
                        <a:rPr lang="tr-TR" sz="1100" dirty="0">
                          <a:effectLst/>
                        </a:rPr>
                        <a:t>0</a:t>
                      </a:r>
                      <a:r>
                        <a:rPr lang="tr-TR" sz="700" dirty="0">
                          <a:effectLst/>
                        </a:rPr>
                        <a:t>9</a:t>
                      </a:r>
                      <a:r>
                        <a:rPr lang="tr-TR" sz="1100" dirty="0">
                          <a:effectLst/>
                        </a:rPr>
                        <a:t>.8H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127730379"/>
                  </a:ext>
                </a:extLst>
              </a:tr>
              <a:tr h="2872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Nobleit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CaB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r>
                        <a:rPr lang="tr-TR" sz="1100">
                          <a:effectLst/>
                        </a:rPr>
                        <a:t>.4H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504470475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Gowerit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CaB</a:t>
                      </a:r>
                      <a:r>
                        <a:rPr lang="tr-TR" sz="700" dirty="0">
                          <a:effectLst/>
                        </a:rPr>
                        <a:t>6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10</a:t>
                      </a:r>
                      <a:r>
                        <a:rPr lang="tr-TR" sz="1100" dirty="0">
                          <a:effectLst/>
                        </a:rPr>
                        <a:t>.5H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215195353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Florovit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.4H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106782088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Kolemanit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Ca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6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11</a:t>
                      </a:r>
                      <a:r>
                        <a:rPr lang="tr-TR" sz="1100" dirty="0">
                          <a:effectLst/>
                        </a:rPr>
                        <a:t>.5H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628413318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Meyerhofferit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Ca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6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11</a:t>
                      </a:r>
                      <a:r>
                        <a:rPr lang="tr-TR" sz="1100" dirty="0">
                          <a:effectLst/>
                        </a:rPr>
                        <a:t>.7H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3762910852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İnyoit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11</a:t>
                      </a:r>
                      <a:r>
                        <a:rPr lang="tr-TR" sz="1100">
                          <a:effectLst/>
                        </a:rPr>
                        <a:t>.13H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254962805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Preseit (pandermit)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19</a:t>
                      </a:r>
                      <a:r>
                        <a:rPr lang="tr-TR" sz="1100">
                          <a:effectLst/>
                        </a:rPr>
                        <a:t>.7H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081049907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Tercit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19</a:t>
                      </a:r>
                      <a:r>
                        <a:rPr lang="tr-TR" sz="1100">
                          <a:effectLst/>
                        </a:rPr>
                        <a:t>.20H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127951914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Ginorit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14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23</a:t>
                      </a:r>
                      <a:r>
                        <a:rPr lang="tr-TR" sz="1100">
                          <a:effectLst/>
                        </a:rPr>
                        <a:t>.8H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736250783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Pinnoit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MgB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.3H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710129218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Kaliborit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24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41</a:t>
                      </a:r>
                      <a:r>
                        <a:rPr lang="tr-TR" sz="1100">
                          <a:effectLst/>
                        </a:rPr>
                        <a:t>.19H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871452572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Kurnakavit (Inderit)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11</a:t>
                      </a:r>
                      <a:r>
                        <a:rPr lang="tr-TR" sz="1100">
                          <a:effectLst/>
                        </a:rPr>
                        <a:t>.15H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20771325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Predorazhenskit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39</a:t>
                      </a:r>
                      <a:r>
                        <a:rPr lang="tr-TR" sz="1100">
                          <a:effectLst/>
                        </a:rPr>
                        <a:t>.9H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2424589400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Hidroborasit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CaMgB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11</a:t>
                      </a:r>
                      <a:r>
                        <a:rPr lang="tr-TR" sz="1100">
                          <a:effectLst/>
                        </a:rPr>
                        <a:t>.6H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127524749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İnderborit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CaMgB</a:t>
                      </a:r>
                      <a:r>
                        <a:rPr lang="tr-TR" sz="1100" baseline="-25000">
                          <a:effectLst/>
                        </a:rPr>
                        <a:t>6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1100" baseline="-25000">
                          <a:effectLst/>
                        </a:rPr>
                        <a:t>11</a:t>
                      </a:r>
                      <a:r>
                        <a:rPr lang="tr-TR" sz="1100">
                          <a:effectLst/>
                        </a:rPr>
                        <a:t>.11H</a:t>
                      </a:r>
                      <a:r>
                        <a:rPr lang="tr-TR" sz="1100" baseline="-250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1463241464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Larderellit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NH</a:t>
                      </a:r>
                      <a:r>
                        <a:rPr lang="tr-TR" sz="700">
                          <a:effectLst/>
                        </a:rPr>
                        <a:t>4 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8</a:t>
                      </a:r>
                      <a:r>
                        <a:rPr lang="tr-TR" sz="1100">
                          <a:effectLst/>
                        </a:rPr>
                        <a:t>.2H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3830572941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Ammonioborit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</a:rPr>
                        <a:t>(NH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100">
                          <a:effectLst/>
                        </a:rPr>
                        <a:t>)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1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15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24</a:t>
                      </a:r>
                      <a:r>
                        <a:rPr lang="tr-TR" sz="1100">
                          <a:effectLst/>
                        </a:rPr>
                        <a:t>.8H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1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526011791"/>
                  </a:ext>
                </a:extLst>
              </a:tr>
              <a:tr h="262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err="1">
                          <a:effectLst/>
                        </a:rPr>
                        <a:t>Veatçit</a:t>
                      </a:r>
                      <a:r>
                        <a:rPr lang="tr-TR" sz="1100" dirty="0">
                          <a:effectLst/>
                        </a:rPr>
                        <a:t> 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</a:rPr>
                        <a:t>Sr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1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22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37</a:t>
                      </a:r>
                      <a:r>
                        <a:rPr lang="tr-TR" sz="1100" dirty="0">
                          <a:effectLst/>
                        </a:rPr>
                        <a:t>.7H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1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2" marR="61752" marT="0" marB="0"/>
                </a:tc>
                <a:extLst>
                  <a:ext uri="{0D108BD9-81ED-4DB2-BD59-A6C34878D82A}">
                    <a16:rowId xmlns:a16="http://schemas.microsoft.com/office/drawing/2014/main" xmlns="" val="4039267140"/>
                  </a:ext>
                </a:extLst>
              </a:tr>
            </a:tbl>
          </a:graphicData>
        </a:graphic>
      </p:graphicFrame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xmlns="" id="{7665F964-68BD-4D3F-9B57-57BD750DD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7893"/>
              </p:ext>
            </p:extLst>
          </p:nvPr>
        </p:nvGraphicFramePr>
        <p:xfrm>
          <a:off x="3598754" y="0"/>
          <a:ext cx="3763579" cy="6858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2057">
                  <a:extLst>
                    <a:ext uri="{9D8B030D-6E8A-4147-A177-3AD203B41FA5}">
                      <a16:colId xmlns:a16="http://schemas.microsoft.com/office/drawing/2014/main" xmlns="" val="405572239"/>
                    </a:ext>
                  </a:extLst>
                </a:gridCol>
                <a:gridCol w="1901522">
                  <a:extLst>
                    <a:ext uri="{9D8B030D-6E8A-4147-A177-3AD203B41FA5}">
                      <a16:colId xmlns:a16="http://schemas.microsoft.com/office/drawing/2014/main" xmlns="" val="4042280401"/>
                    </a:ext>
                  </a:extLst>
                </a:gridCol>
              </a:tblGrid>
              <a:tr h="24790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Bileşik Boratlar (Hidroksil ve/veya Diğer Tuzlar ile)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8271130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Teepleit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Na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Cl BO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.2H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2979010424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 err="1">
                          <a:effectLst/>
                        </a:rPr>
                        <a:t>Bandilit</a:t>
                      </a:r>
                      <a:r>
                        <a:rPr lang="tr-TR" sz="1000" dirty="0">
                          <a:effectLst/>
                        </a:rPr>
                        <a:t> 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CuClBO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.2H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1276286395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Hilgardit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Cl[B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9</a:t>
                      </a:r>
                      <a:r>
                        <a:rPr lang="tr-TR" sz="1000">
                          <a:effectLst/>
                        </a:rPr>
                        <a:t>]H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467826254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Borasit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7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13</a:t>
                      </a:r>
                      <a:r>
                        <a:rPr lang="tr-TR" sz="1000">
                          <a:effectLst/>
                        </a:rPr>
                        <a:t>Cl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4138457556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Fluoborit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BO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F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761663522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Hambergit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Be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7</a:t>
                      </a:r>
                      <a:r>
                        <a:rPr lang="tr-TR" sz="1000">
                          <a:effectLst/>
                        </a:rPr>
                        <a:t>.H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1431301886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Suseksit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Mn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.H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678171181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Szaybelit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Mg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5</a:t>
                      </a:r>
                      <a:r>
                        <a:rPr lang="tr-TR" sz="1000" dirty="0">
                          <a:effectLst/>
                        </a:rPr>
                        <a:t>.H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358366831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Roveit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Mn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r>
                        <a:rPr lang="tr-TR" sz="1000">
                          <a:effectLst/>
                        </a:rPr>
                        <a:t>.3H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944664030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Seamanit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Mn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PO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BO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.3H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199566714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Viserit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Mn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0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5</a:t>
                      </a:r>
                      <a:r>
                        <a:rPr lang="tr-TR" sz="1000" dirty="0">
                          <a:effectLst/>
                        </a:rPr>
                        <a:t>(</a:t>
                      </a:r>
                      <a:r>
                        <a:rPr lang="tr-TR" sz="1000" dirty="0" err="1">
                          <a:effectLst/>
                        </a:rPr>
                        <a:t>OH,Cl</a:t>
                      </a:r>
                      <a:r>
                        <a:rPr lang="tr-TR" sz="1000" dirty="0">
                          <a:effectLst/>
                        </a:rPr>
                        <a:t>) 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806263916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Lüneburgit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(PO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)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.8H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1647006801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Kahnit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BAsO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000">
                          <a:effectLst/>
                        </a:rPr>
                        <a:t>. 2H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2788359260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Sulfoborit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Mg</a:t>
                      </a:r>
                      <a:r>
                        <a:rPr lang="tr-TR" sz="700" dirty="0">
                          <a:effectLst/>
                        </a:rPr>
                        <a:t>3</a:t>
                      </a:r>
                      <a:r>
                        <a:rPr lang="tr-TR" sz="1000" dirty="0">
                          <a:effectLst/>
                        </a:rPr>
                        <a:t>SO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0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(OH)</a:t>
                      </a:r>
                      <a:r>
                        <a:rPr lang="tr-TR" sz="700" dirty="0">
                          <a:effectLst/>
                        </a:rPr>
                        <a:t>9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1303728907"/>
                  </a:ext>
                </a:extLst>
              </a:tr>
              <a:tr h="24790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Borik Asit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225146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Sassolit (doğal borik asit)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B(OH)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4063048249"/>
                  </a:ext>
                </a:extLst>
              </a:tr>
              <a:tr h="24790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Susuz Boratlar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255365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Jenemejevit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Al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15</a:t>
                      </a:r>
                      <a:r>
                        <a:rPr lang="tr-TR" sz="1000">
                          <a:effectLst/>
                        </a:rPr>
                        <a:t>F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2012875374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Kotoit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100310937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Nordenskiöldine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CaSnB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1527888572"/>
                  </a:ext>
                </a:extLst>
              </a:tr>
              <a:tr h="660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Rodozoit </a:t>
                      </a:r>
                      <a:endParaRPr lang="tr-TR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Varvikit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CsB</a:t>
                      </a:r>
                      <a:r>
                        <a:rPr lang="tr-TR" sz="700">
                          <a:effectLst/>
                        </a:rPr>
                        <a:t>11</a:t>
                      </a:r>
                      <a:r>
                        <a:rPr lang="tr-TR" sz="1000">
                          <a:effectLst/>
                        </a:rPr>
                        <a:t>Be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Al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28</a:t>
                      </a:r>
                      <a:endParaRPr lang="tr-TR" sz="9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(Mg, Fe)3TiB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8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160293623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Ludvigit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FeBO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2935748657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Paygeit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Fe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FeBO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3027191923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Pinakiolit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MnBO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4165153678"/>
                  </a:ext>
                </a:extLst>
              </a:tr>
              <a:tr h="2479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Hulsit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Fe</a:t>
                      </a:r>
                      <a:r>
                        <a:rPr lang="tr-TR" sz="700" dirty="0">
                          <a:effectLst/>
                        </a:rPr>
                        <a:t>5</a:t>
                      </a:r>
                      <a:r>
                        <a:rPr lang="tr-TR" sz="1000" dirty="0">
                          <a:effectLst/>
                        </a:rPr>
                        <a:t>SnB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10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73" marR="58173" marT="0" marB="0"/>
                </a:tc>
                <a:extLst>
                  <a:ext uri="{0D108BD9-81ED-4DB2-BD59-A6C34878D82A}">
                    <a16:rowId xmlns:a16="http://schemas.microsoft.com/office/drawing/2014/main" xmlns="" val="535539715"/>
                  </a:ext>
                </a:extLst>
              </a:tr>
            </a:tbl>
          </a:graphicData>
        </a:graphic>
      </p:graphicFrame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xmlns="" id="{281C5D1D-3B3B-4121-B14F-2C1050028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166482"/>
              </p:ext>
            </p:extLst>
          </p:nvPr>
        </p:nvGraphicFramePr>
        <p:xfrm>
          <a:off x="6988937" y="0"/>
          <a:ext cx="3972150" cy="6858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5248">
                  <a:extLst>
                    <a:ext uri="{9D8B030D-6E8A-4147-A177-3AD203B41FA5}">
                      <a16:colId xmlns:a16="http://schemas.microsoft.com/office/drawing/2014/main" xmlns="" val="3358002359"/>
                    </a:ext>
                  </a:extLst>
                </a:gridCol>
                <a:gridCol w="2006902">
                  <a:extLst>
                    <a:ext uri="{9D8B030D-6E8A-4147-A177-3AD203B41FA5}">
                      <a16:colId xmlns:a16="http://schemas.microsoft.com/office/drawing/2014/main" xmlns="" val="1397049360"/>
                    </a:ext>
                  </a:extLst>
                </a:gridCol>
              </a:tblGrid>
              <a:tr h="25623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Borosilikat Mineralleri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4023273"/>
                  </a:ext>
                </a:extLst>
              </a:tr>
              <a:tr h="935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 err="1">
                          <a:effectLst/>
                        </a:rPr>
                        <a:t>Akzinit</a:t>
                      </a:r>
                      <a:r>
                        <a:rPr lang="tr-TR" sz="1000" dirty="0">
                          <a:effectLst/>
                        </a:rPr>
                        <a:t>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(Ca, Mn, Fe, Mg) 3Al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BSi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15 </a:t>
                      </a:r>
                      <a:r>
                        <a:rPr lang="tr-TR" sz="1000">
                          <a:effectLst/>
                        </a:rPr>
                        <a:t>(OH)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3333286458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Bakerit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Ca</a:t>
                      </a:r>
                      <a:r>
                        <a:rPr lang="tr-TR" sz="700" dirty="0">
                          <a:effectLst/>
                        </a:rPr>
                        <a:t>8</a:t>
                      </a:r>
                      <a:r>
                        <a:rPr lang="tr-TR" sz="10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10</a:t>
                      </a:r>
                      <a:r>
                        <a:rPr lang="tr-TR" sz="1000" dirty="0">
                          <a:effectLst/>
                        </a:rPr>
                        <a:t>Si</a:t>
                      </a:r>
                      <a:r>
                        <a:rPr lang="tr-TR" sz="700" dirty="0">
                          <a:effectLst/>
                        </a:rPr>
                        <a:t>6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35 </a:t>
                      </a:r>
                      <a:r>
                        <a:rPr lang="tr-TR" sz="1000" dirty="0">
                          <a:effectLst/>
                        </a:rPr>
                        <a:t>.5H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214033265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Kapelenit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BaV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6 </a:t>
                      </a:r>
                      <a:r>
                        <a:rPr lang="tr-TR" sz="1000">
                          <a:effectLst/>
                        </a:rPr>
                        <a:t>Si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24</a:t>
                      </a:r>
                      <a:r>
                        <a:rPr lang="tr-TR" sz="1000">
                          <a:effectLst/>
                        </a:rPr>
                        <a:t>F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429999993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Danburit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Si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8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3092615118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Datolit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Ca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B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Si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9</a:t>
                      </a:r>
                      <a:r>
                        <a:rPr lang="tr-TR" sz="1000" dirty="0">
                          <a:effectLst/>
                        </a:rPr>
                        <a:t>.H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3689688883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Dumortiyerit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Al</a:t>
                      </a:r>
                      <a:r>
                        <a:rPr lang="tr-TR" sz="700">
                          <a:effectLst/>
                        </a:rPr>
                        <a:t>7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(BO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)(SiO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)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352369685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Grandidiyerit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(Mg, Fe)Al</a:t>
                      </a:r>
                      <a:r>
                        <a:rPr lang="tr-TR" sz="700">
                          <a:effectLst/>
                        </a:rPr>
                        <a:t>3 </a:t>
                      </a:r>
                      <a:r>
                        <a:rPr lang="tr-TR" sz="1000">
                          <a:effectLst/>
                        </a:rPr>
                        <a:t>BSiO</a:t>
                      </a:r>
                      <a:r>
                        <a:rPr lang="tr-TR" sz="700">
                          <a:effectLst/>
                        </a:rPr>
                        <a:t>9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2282770295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Homilit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(Ca, Fe) 3B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Si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10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726654746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Hovlit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Ca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B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SiO</a:t>
                      </a:r>
                      <a:r>
                        <a:rPr lang="tr-TR" sz="700">
                          <a:effectLst/>
                        </a:rPr>
                        <a:t>9</a:t>
                      </a:r>
                      <a:r>
                        <a:rPr lang="tr-TR" sz="1000">
                          <a:effectLst/>
                        </a:rPr>
                        <a:t>(OH)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2570471777"/>
                  </a:ext>
                </a:extLst>
              </a:tr>
              <a:tr h="52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Hyalotekit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(Pb, </a:t>
                      </a:r>
                      <a:r>
                        <a:rPr lang="tr-TR" sz="1000" dirty="0" err="1">
                          <a:effectLst/>
                        </a:rPr>
                        <a:t>Ca</a:t>
                      </a:r>
                      <a:r>
                        <a:rPr lang="tr-TR" sz="1000" dirty="0">
                          <a:effectLst/>
                        </a:rPr>
                        <a:t>, </a:t>
                      </a:r>
                      <a:r>
                        <a:rPr lang="tr-TR" sz="1000" dirty="0" err="1">
                          <a:effectLst/>
                        </a:rPr>
                        <a:t>Ba</a:t>
                      </a:r>
                      <a:r>
                        <a:rPr lang="tr-TR" sz="1000" dirty="0">
                          <a:effectLst/>
                        </a:rPr>
                        <a:t>) 4 BSi</a:t>
                      </a:r>
                      <a:r>
                        <a:rPr lang="tr-TR" sz="700" dirty="0">
                          <a:effectLst/>
                        </a:rPr>
                        <a:t>6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17 </a:t>
                      </a:r>
                      <a:r>
                        <a:rPr lang="tr-TR" sz="1000" dirty="0">
                          <a:effectLst/>
                        </a:rPr>
                        <a:t>(OH, F)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4098606757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Kornerupin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Mg</a:t>
                      </a:r>
                      <a:r>
                        <a:rPr lang="tr-TR" sz="700">
                          <a:effectLst/>
                        </a:rPr>
                        <a:t>3</a:t>
                      </a:r>
                      <a:r>
                        <a:rPr lang="tr-TR" sz="1000">
                          <a:effectLst/>
                        </a:rPr>
                        <a:t>Al</a:t>
                      </a:r>
                      <a:r>
                        <a:rPr lang="tr-TR" sz="700">
                          <a:effectLst/>
                        </a:rPr>
                        <a:t>6 </a:t>
                      </a:r>
                      <a:r>
                        <a:rPr lang="tr-TR" sz="1000">
                          <a:effectLst/>
                        </a:rPr>
                        <a:t>(Sr, Al, B) 5O</a:t>
                      </a:r>
                      <a:r>
                        <a:rPr lang="tr-TR" sz="700">
                          <a:effectLst/>
                        </a:rPr>
                        <a:t>21 </a:t>
                      </a:r>
                      <a:r>
                        <a:rPr lang="tr-TR" sz="1000">
                          <a:effectLst/>
                        </a:rPr>
                        <a:t>(OH)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748348634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Manondonit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LiAl</a:t>
                      </a:r>
                      <a:r>
                        <a:rPr lang="tr-TR" sz="700" dirty="0">
                          <a:effectLst/>
                        </a:rPr>
                        <a:t>4 </a:t>
                      </a:r>
                      <a:r>
                        <a:rPr lang="tr-TR" sz="1000" dirty="0">
                          <a:effectLst/>
                        </a:rPr>
                        <a:t>(AlBSi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10</a:t>
                      </a:r>
                      <a:r>
                        <a:rPr lang="tr-TR" sz="1000" dirty="0">
                          <a:effectLst/>
                        </a:rPr>
                        <a:t>) (OH)</a:t>
                      </a:r>
                      <a:r>
                        <a:rPr lang="tr-TR" sz="700" dirty="0">
                          <a:effectLst/>
                        </a:rPr>
                        <a:t>8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295396741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Melanoserit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Ce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r>
                        <a:rPr lang="tr-TR" sz="1000">
                          <a:effectLst/>
                        </a:rPr>
                        <a:t>CaBSiO</a:t>
                      </a:r>
                      <a:r>
                        <a:rPr lang="tr-TR" sz="700">
                          <a:effectLst/>
                        </a:rPr>
                        <a:t>12 </a:t>
                      </a:r>
                      <a:r>
                        <a:rPr lang="tr-TR" sz="1000">
                          <a:effectLst/>
                        </a:rPr>
                        <a:t>(OH)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840804211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Searlesit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NaBSi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r>
                        <a:rPr lang="tr-TR" sz="700">
                          <a:effectLst/>
                        </a:rPr>
                        <a:t>6</a:t>
                      </a:r>
                      <a:r>
                        <a:rPr lang="tr-TR" sz="1000">
                          <a:effectLst/>
                        </a:rPr>
                        <a:t>H</a:t>
                      </a:r>
                      <a:r>
                        <a:rPr lang="tr-TR" sz="700">
                          <a:effectLst/>
                        </a:rPr>
                        <a:t>2</a:t>
                      </a:r>
                      <a:r>
                        <a:rPr lang="tr-TR" sz="1000">
                          <a:effectLst/>
                        </a:rPr>
                        <a:t>O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2071035569"/>
                  </a:ext>
                </a:extLst>
              </a:tr>
              <a:tr h="25623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Borofluoritler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5287953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Avagadrit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(K, Cs)BF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1823595614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Ferruksit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NaBF</a:t>
                      </a:r>
                      <a:r>
                        <a:rPr lang="tr-TR" sz="700">
                          <a:effectLst/>
                        </a:rPr>
                        <a:t>4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329364283"/>
                  </a:ext>
                </a:extLst>
              </a:tr>
              <a:tr h="25623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Turmalin grubu mineraller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3315655"/>
                  </a:ext>
                </a:extLst>
              </a:tr>
              <a:tr h="520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Tritom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(Ce, La,YTh</a:t>
                      </a:r>
                      <a:r>
                        <a:rPr lang="tr-TR" sz="700">
                          <a:effectLst/>
                        </a:rPr>
                        <a:t>5</a:t>
                      </a:r>
                      <a:r>
                        <a:rPr lang="tr-TR" sz="1000">
                          <a:effectLst/>
                        </a:rPr>
                        <a:t>(Si, B)</a:t>
                      </a:r>
                      <a:r>
                        <a:rPr lang="tr-TR" sz="700">
                          <a:effectLst/>
                        </a:rPr>
                        <a:t>3 </a:t>
                      </a:r>
                      <a:r>
                        <a:rPr lang="tr-TR" sz="1000">
                          <a:effectLst/>
                        </a:rPr>
                        <a:t>(O, OH, F)</a:t>
                      </a:r>
                      <a:r>
                        <a:rPr lang="tr-TR" sz="700">
                          <a:effectLst/>
                        </a:rPr>
                        <a:t>13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2892200988"/>
                  </a:ext>
                </a:extLst>
              </a:tr>
              <a:tr h="520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Vezüvyanit (İdokreyz)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Ca</a:t>
                      </a:r>
                      <a:r>
                        <a:rPr lang="tr-TR" sz="700" dirty="0">
                          <a:effectLst/>
                        </a:rPr>
                        <a:t>10</a:t>
                      </a:r>
                      <a:r>
                        <a:rPr lang="tr-TR" sz="1000" dirty="0">
                          <a:effectLst/>
                        </a:rPr>
                        <a:t>Mg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Al</a:t>
                      </a:r>
                      <a:r>
                        <a:rPr lang="tr-TR" sz="700" dirty="0">
                          <a:effectLst/>
                        </a:rPr>
                        <a:t>4 </a:t>
                      </a:r>
                      <a:r>
                        <a:rPr lang="tr-TR" sz="1000" dirty="0">
                          <a:effectLst/>
                        </a:rPr>
                        <a:t>(Si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r>
                        <a:rPr lang="tr-TR" sz="700" dirty="0">
                          <a:effectLst/>
                        </a:rPr>
                        <a:t>5 </a:t>
                      </a:r>
                      <a:r>
                        <a:rPr lang="tr-TR" sz="1000" dirty="0">
                          <a:effectLst/>
                        </a:rPr>
                        <a:t>(Si</a:t>
                      </a:r>
                      <a:r>
                        <a:rPr lang="tr-TR" sz="700" dirty="0">
                          <a:effectLst/>
                        </a:rPr>
                        <a:t>2</a:t>
                      </a:r>
                      <a:r>
                        <a:rPr lang="tr-TR" sz="1000" dirty="0">
                          <a:effectLst/>
                        </a:rPr>
                        <a:t>O</a:t>
                      </a:r>
                      <a:r>
                        <a:rPr lang="tr-TR" sz="700" dirty="0">
                          <a:effectLst/>
                        </a:rPr>
                        <a:t>7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r>
                        <a:rPr lang="tr-TR" sz="700" dirty="0">
                          <a:effectLst/>
                        </a:rPr>
                        <a:t>2 </a:t>
                      </a:r>
                      <a:r>
                        <a:rPr lang="tr-TR" sz="1000" dirty="0">
                          <a:effectLst/>
                        </a:rPr>
                        <a:t>(OH)</a:t>
                      </a:r>
                      <a:r>
                        <a:rPr lang="tr-TR" sz="700" dirty="0">
                          <a:effectLst/>
                        </a:rPr>
                        <a:t>4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87" marR="59987" marT="0" marB="0"/>
                </a:tc>
                <a:extLst>
                  <a:ext uri="{0D108BD9-81ED-4DB2-BD59-A6C34878D82A}">
                    <a16:rowId xmlns:a16="http://schemas.microsoft.com/office/drawing/2014/main" xmlns="" val="3853857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3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5530385-F8BB-49E7-9369-E032F0C9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17" y="405353"/>
            <a:ext cx="10063208" cy="4351338"/>
          </a:xfrm>
        </p:spPr>
        <p:txBody>
          <a:bodyPr/>
          <a:lstStyle/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madenlerinin değeri % B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içeriği ile ölçülmekte ve yüksek oranda B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içeriğine sahip olanlar daha değerli kabul edilmektedir. </a:t>
            </a:r>
          </a:p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Eklendiği ürüne yüksek oranda katma değer sağlayan bor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minerallari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‘’sanayinin tuzu’’ olarak anılmaktadır. </a:t>
            </a:r>
          </a:p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Ticari anlamda önemli bor minerali;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kolemanit,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üleksit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probertit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borasit,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pandermit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szyabelit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hidroborasit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kernit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 tir.</a:t>
            </a:r>
          </a:p>
          <a:p>
            <a:pPr marL="0" indent="0">
              <a:buNone/>
            </a:pPr>
            <a:endParaRPr lang="tr-TR" dirty="0"/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xmlns="" id="{C53D76E9-F4C8-46F0-8DF5-7B898B7A7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89647"/>
              </p:ext>
            </p:extLst>
          </p:nvPr>
        </p:nvGraphicFramePr>
        <p:xfrm>
          <a:off x="3250614" y="3573470"/>
          <a:ext cx="7374157" cy="293642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29651">
                  <a:extLst>
                    <a:ext uri="{9D8B030D-6E8A-4147-A177-3AD203B41FA5}">
                      <a16:colId xmlns:a16="http://schemas.microsoft.com/office/drawing/2014/main" xmlns="" val="1555343017"/>
                    </a:ext>
                  </a:extLst>
                </a:gridCol>
                <a:gridCol w="1729246">
                  <a:extLst>
                    <a:ext uri="{9D8B030D-6E8A-4147-A177-3AD203B41FA5}">
                      <a16:colId xmlns:a16="http://schemas.microsoft.com/office/drawing/2014/main" xmlns="" val="3831297318"/>
                    </a:ext>
                  </a:extLst>
                </a:gridCol>
                <a:gridCol w="1034041">
                  <a:extLst>
                    <a:ext uri="{9D8B030D-6E8A-4147-A177-3AD203B41FA5}">
                      <a16:colId xmlns:a16="http://schemas.microsoft.com/office/drawing/2014/main" xmlns="" val="1333305285"/>
                    </a:ext>
                  </a:extLst>
                </a:gridCol>
                <a:gridCol w="2681219">
                  <a:extLst>
                    <a:ext uri="{9D8B030D-6E8A-4147-A177-3AD203B41FA5}">
                      <a16:colId xmlns:a16="http://schemas.microsoft.com/office/drawing/2014/main" xmlns="" val="723106488"/>
                    </a:ext>
                  </a:extLst>
                </a:gridCol>
              </a:tblGrid>
              <a:tr h="279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Mineral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</a:rPr>
                        <a:t>Formül</a:t>
                      </a:r>
                      <a:endParaRPr lang="tr-T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% B</a:t>
                      </a:r>
                      <a:r>
                        <a:rPr lang="tr-TR" sz="1400" baseline="-25000" dirty="0">
                          <a:effectLst/>
                        </a:rPr>
                        <a:t>2</a:t>
                      </a:r>
                      <a:r>
                        <a:rPr lang="tr-TR" sz="1400" dirty="0">
                          <a:effectLst/>
                        </a:rPr>
                        <a:t>O</a:t>
                      </a:r>
                      <a:r>
                        <a:rPr lang="tr-TR" sz="1400" baseline="-25000" dirty="0">
                          <a:effectLst/>
                        </a:rPr>
                        <a:t>3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Bulunduğu Yer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6009837"/>
                  </a:ext>
                </a:extLst>
              </a:tr>
              <a:tr h="2284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Borasit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Mg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Cl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62.2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effectLst/>
                        </a:rPr>
                        <a:t>Almanya</a:t>
                      </a:r>
                      <a:endParaRPr lang="tr-TR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92254027"/>
                  </a:ext>
                </a:extLst>
              </a:tr>
              <a:tr h="2284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Sassolit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tr-TR" sz="12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BO</a:t>
                      </a:r>
                      <a:r>
                        <a:rPr lang="tr-TR" sz="120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effectLst/>
                        </a:rPr>
                        <a:t>56,3</a:t>
                      </a:r>
                      <a:endParaRPr lang="tr-TR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İtalya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7785255"/>
                  </a:ext>
                </a:extLst>
              </a:tr>
              <a:tr h="2284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Kernit (Razorit)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.4H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tr-TR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Kırka, A.B.D., Arjantin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20774523"/>
                  </a:ext>
                </a:extLst>
              </a:tr>
              <a:tr h="2742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Kolemanit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Ca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.5H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50.8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Emet, Bigadiç, Küçükler, A.B.D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9424261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Hidroborasit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CaMgBO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.6H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50.5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Emet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9804505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Pandermit</a:t>
                      </a:r>
                      <a:r>
                        <a:rPr lang="tr-TR" sz="1400" dirty="0">
                          <a:effectLst/>
                        </a:rPr>
                        <a:t> (</a:t>
                      </a:r>
                      <a:r>
                        <a:rPr lang="tr-TR" sz="1400" dirty="0" err="1">
                          <a:effectLst/>
                        </a:rPr>
                        <a:t>Priseit</a:t>
                      </a:r>
                      <a:r>
                        <a:rPr lang="tr-TR" sz="1400" dirty="0">
                          <a:effectLst/>
                        </a:rPr>
                        <a:t>)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Ca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.7H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49.8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solidFill>
                            <a:schemeClr val="tx1"/>
                          </a:solidFill>
                          <a:effectLst/>
                        </a:rPr>
                        <a:t>Sultançayır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, Bigadiç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5087379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Propertit</a:t>
                      </a:r>
                      <a:r>
                        <a:rPr lang="tr-TR" sz="1400" dirty="0">
                          <a:effectLst/>
                        </a:rPr>
                        <a:t> 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NaCaB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.5H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49.6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solidFill>
                            <a:schemeClr val="tx1"/>
                          </a:solidFill>
                          <a:effectLst/>
                        </a:rPr>
                        <a:t>Kestelek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, Emet, A.B.D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34512724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Üleksit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NaCaB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.8H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43.0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Bigadiç, Kırka, Emet, Arjantin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78553186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Szaybelit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MgBO</a:t>
                      </a:r>
                      <a:r>
                        <a:rPr lang="tr-TR" sz="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effectLst/>
                        </a:rPr>
                        <a:t>(OH)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41.4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Kazakistan, Çin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70692349"/>
                  </a:ext>
                </a:extLst>
              </a:tr>
              <a:tr h="2383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Boraks (</a:t>
                      </a:r>
                      <a:r>
                        <a:rPr lang="tr-TR" sz="1400" dirty="0" err="1">
                          <a:effectLst/>
                        </a:rPr>
                        <a:t>Tinkal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.10H</a:t>
                      </a:r>
                      <a:r>
                        <a:rPr lang="tr-TR" sz="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effectLst/>
                        </a:rPr>
                        <a:t>36.6</a:t>
                      </a:r>
                      <a:endParaRPr lang="tr-TR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Kırka, Emet, Bigadiç, A.B.D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51052373"/>
                  </a:ext>
                </a:extLst>
              </a:tr>
              <a:tr h="2668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Datolit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Ca</a:t>
                      </a:r>
                      <a:r>
                        <a:rPr lang="tr-TR" sz="12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tr-TR" sz="1200" baseline="-25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Si</a:t>
                      </a:r>
                      <a:r>
                        <a:rPr lang="tr-TR" sz="12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tr-TR" sz="1200" baseline="-250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.12H</a:t>
                      </a:r>
                      <a:r>
                        <a:rPr lang="tr-TR" sz="12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tr-TR" sz="12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solidFill>
                            <a:schemeClr val="tx1"/>
                          </a:solidFill>
                          <a:effectLst/>
                        </a:rPr>
                        <a:t>26.7</a:t>
                      </a:r>
                      <a:endParaRPr lang="tr-TR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Kazakistan, Rusya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3943274"/>
                  </a:ext>
                </a:extLst>
              </a:tr>
            </a:tbl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7928020C-D2B6-4A8B-AAF2-65585BE09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645" b="34544"/>
          <a:stretch/>
        </p:blipFill>
        <p:spPr>
          <a:xfrm>
            <a:off x="74720" y="4124941"/>
            <a:ext cx="2985018" cy="12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A1B0DAD3-DAD3-4D41-8EF0-B03422E47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xmlns="" id="{729F7DF5-CF56-4F67-9883-903E49BE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0">
              <a:extLst>
                <a:ext uri="{FF2B5EF4-FFF2-40B4-BE49-F238E27FC236}">
                  <a16:creationId xmlns:a16="http://schemas.microsoft.com/office/drawing/2014/main" xmlns="" id="{B7E65000-B427-4CEF-B2A9-ECA839855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xmlns="" id="{1D82BADA-E191-4C51-A377-7D1EA989D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xmlns="" id="{C074E073-07CB-4DD6-BFC8-E9FD63D4A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9">
              <a:extLst>
                <a:ext uri="{FF2B5EF4-FFF2-40B4-BE49-F238E27FC236}">
                  <a16:creationId xmlns:a16="http://schemas.microsoft.com/office/drawing/2014/main" xmlns="" id="{211152B9-90BD-4804-BCC5-4B0FEEF37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0">
              <a:extLst>
                <a:ext uri="{FF2B5EF4-FFF2-40B4-BE49-F238E27FC236}">
                  <a16:creationId xmlns:a16="http://schemas.microsoft.com/office/drawing/2014/main" xmlns="" id="{941B26CC-1C9B-4149-9647-3A0E0C9D2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22">
              <a:extLst>
                <a:ext uri="{FF2B5EF4-FFF2-40B4-BE49-F238E27FC236}">
                  <a16:creationId xmlns:a16="http://schemas.microsoft.com/office/drawing/2014/main" xmlns="" id="{7576EDD8-60BD-4230-9FE5-5302F9120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23">
              <a:extLst>
                <a:ext uri="{FF2B5EF4-FFF2-40B4-BE49-F238E27FC236}">
                  <a16:creationId xmlns:a16="http://schemas.microsoft.com/office/drawing/2014/main" xmlns="" id="{F68478BC-1899-4718-B999-C7EE2F6F5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B02BAA58-19A0-4BE5-8596-7AF02A91C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ED0FD3ED-A6B2-480A-8B6C-36B492164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46C958D0-B4D1-4E20-87DA-CDF757B56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xmlns="" id="{3E2B5B4A-13C5-4187-BF16-1B0C4EC6D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43">
              <a:extLst>
                <a:ext uri="{FF2B5EF4-FFF2-40B4-BE49-F238E27FC236}">
                  <a16:creationId xmlns:a16="http://schemas.microsoft.com/office/drawing/2014/main" xmlns="" id="{8B7A471E-57F9-4AC4-B3DE-6A75C2A49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51">
              <a:extLst>
                <a:ext uri="{FF2B5EF4-FFF2-40B4-BE49-F238E27FC236}">
                  <a16:creationId xmlns:a16="http://schemas.microsoft.com/office/drawing/2014/main" xmlns="" id="{01E6B5E8-B33D-4D70-B30A-823D655388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52">
              <a:extLst>
                <a:ext uri="{FF2B5EF4-FFF2-40B4-BE49-F238E27FC236}">
                  <a16:creationId xmlns:a16="http://schemas.microsoft.com/office/drawing/2014/main" xmlns="" id="{04BD65AE-3613-409E-859A-F5E47E7ED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53">
              <a:extLst>
                <a:ext uri="{FF2B5EF4-FFF2-40B4-BE49-F238E27FC236}">
                  <a16:creationId xmlns:a16="http://schemas.microsoft.com/office/drawing/2014/main" xmlns="" id="{6AC52B47-CF30-4905-A913-8016FD7DF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54">
              <a:extLst>
                <a:ext uri="{FF2B5EF4-FFF2-40B4-BE49-F238E27FC236}">
                  <a16:creationId xmlns:a16="http://schemas.microsoft.com/office/drawing/2014/main" xmlns="" id="{945DD375-89B4-4594-879C-C88E3E07E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55">
              <a:extLst>
                <a:ext uri="{FF2B5EF4-FFF2-40B4-BE49-F238E27FC236}">
                  <a16:creationId xmlns:a16="http://schemas.microsoft.com/office/drawing/2014/main" xmlns="" id="{4EF2ED92-CD73-4432-B715-54794B6CC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56">
              <a:extLst>
                <a:ext uri="{FF2B5EF4-FFF2-40B4-BE49-F238E27FC236}">
                  <a16:creationId xmlns:a16="http://schemas.microsoft.com/office/drawing/2014/main" xmlns="" id="{4C080334-01D5-4AEE-B802-115F8FF4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57">
              <a:extLst>
                <a:ext uri="{FF2B5EF4-FFF2-40B4-BE49-F238E27FC236}">
                  <a16:creationId xmlns:a16="http://schemas.microsoft.com/office/drawing/2014/main" xmlns="" id="{5B2CD9BC-4DF9-4317-9F4F-168D1E48F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xmlns="" id="{9ED340BE-C2EA-4C3D-9E5F-49D0601E22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xmlns="" id="{F83C564A-309A-4BE2-A1B7-CB9000A40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xmlns="" id="{6DB3A353-2237-4080-B766-F62A628B3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5">
              <a:extLst>
                <a:ext uri="{FF2B5EF4-FFF2-40B4-BE49-F238E27FC236}">
                  <a16:creationId xmlns:a16="http://schemas.microsoft.com/office/drawing/2014/main" xmlns="" id="{F97333D1-A657-49E4-BCD3-47476A14C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6">
              <a:extLst>
                <a:ext uri="{FF2B5EF4-FFF2-40B4-BE49-F238E27FC236}">
                  <a16:creationId xmlns:a16="http://schemas.microsoft.com/office/drawing/2014/main" xmlns="" id="{D848B0DC-182E-4466-BC72-7D1D1638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7">
              <a:extLst>
                <a:ext uri="{FF2B5EF4-FFF2-40B4-BE49-F238E27FC236}">
                  <a16:creationId xmlns:a16="http://schemas.microsoft.com/office/drawing/2014/main" xmlns="" id="{60CE5FE2-5C67-4168-A845-1851C07B74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8">
              <a:extLst>
                <a:ext uri="{FF2B5EF4-FFF2-40B4-BE49-F238E27FC236}">
                  <a16:creationId xmlns:a16="http://schemas.microsoft.com/office/drawing/2014/main" xmlns="" id="{FFD9F71E-ACAB-4435-8558-5C891704E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9">
              <a:extLst>
                <a:ext uri="{FF2B5EF4-FFF2-40B4-BE49-F238E27FC236}">
                  <a16:creationId xmlns:a16="http://schemas.microsoft.com/office/drawing/2014/main" xmlns="" id="{D8F3C4EF-CAB3-477F-9BE6-7AE0EE086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xmlns="" id="{99F3B109-2DD1-4023-AB8C-C4CFFBC1E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12">
              <a:extLst>
                <a:ext uri="{FF2B5EF4-FFF2-40B4-BE49-F238E27FC236}">
                  <a16:creationId xmlns:a16="http://schemas.microsoft.com/office/drawing/2014/main" xmlns="" id="{AEE61596-3CEF-4CF6-A4FA-226265438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13">
              <a:extLst>
                <a:ext uri="{FF2B5EF4-FFF2-40B4-BE49-F238E27FC236}">
                  <a16:creationId xmlns:a16="http://schemas.microsoft.com/office/drawing/2014/main" xmlns="" id="{ACA5CDA1-D484-482B-924A-C21EFFB26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4">
              <a:extLst>
                <a:ext uri="{FF2B5EF4-FFF2-40B4-BE49-F238E27FC236}">
                  <a16:creationId xmlns:a16="http://schemas.microsoft.com/office/drawing/2014/main" xmlns="" id="{8BAD048C-9E22-4DAB-BB3C-8978DFC7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6">
              <a:extLst>
                <a:ext uri="{FF2B5EF4-FFF2-40B4-BE49-F238E27FC236}">
                  <a16:creationId xmlns:a16="http://schemas.microsoft.com/office/drawing/2014/main" xmlns="" id="{1A2637B3-8C74-4B55-872D-CFE1F1929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7">
              <a:extLst>
                <a:ext uri="{FF2B5EF4-FFF2-40B4-BE49-F238E27FC236}">
                  <a16:creationId xmlns:a16="http://schemas.microsoft.com/office/drawing/2014/main" xmlns="" id="{C73B0390-BD3E-4AFB-ADF3-676ECF890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xmlns="" id="{35236E6F-9C25-49CE-9078-306D3A5F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xmlns="" id="{46D4BFF5-1B3A-44D0-9720-143617E00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xmlns="" id="{77FD726E-2EB9-4305-BEE5-7C48D51C9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31">
              <a:extLst>
                <a:ext uri="{FF2B5EF4-FFF2-40B4-BE49-F238E27FC236}">
                  <a16:creationId xmlns:a16="http://schemas.microsoft.com/office/drawing/2014/main" xmlns="" id="{25E6083A-3C52-4763-92A2-1B88843EF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32">
              <a:extLst>
                <a:ext uri="{FF2B5EF4-FFF2-40B4-BE49-F238E27FC236}">
                  <a16:creationId xmlns:a16="http://schemas.microsoft.com/office/drawing/2014/main" xmlns="" id="{CA90BF22-94F7-4D52-8725-FDCE69CE6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33">
              <a:extLst>
                <a:ext uri="{FF2B5EF4-FFF2-40B4-BE49-F238E27FC236}">
                  <a16:creationId xmlns:a16="http://schemas.microsoft.com/office/drawing/2014/main" xmlns="" id="{998A2F47-3F4E-4065-86CF-B49B258FF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7" name="Freeform 34">
              <a:extLst>
                <a:ext uri="{FF2B5EF4-FFF2-40B4-BE49-F238E27FC236}">
                  <a16:creationId xmlns:a16="http://schemas.microsoft.com/office/drawing/2014/main" xmlns="" id="{65AF8C00-7E07-4E42-A41A-08417BB0E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8" name="Freeform 35">
              <a:extLst>
                <a:ext uri="{FF2B5EF4-FFF2-40B4-BE49-F238E27FC236}">
                  <a16:creationId xmlns:a16="http://schemas.microsoft.com/office/drawing/2014/main" xmlns="" id="{E0C04B54-4EF5-4B04-A708-8339062DA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9" name="Freeform 36">
              <a:extLst>
                <a:ext uri="{FF2B5EF4-FFF2-40B4-BE49-F238E27FC236}">
                  <a16:creationId xmlns:a16="http://schemas.microsoft.com/office/drawing/2014/main" xmlns="" id="{C16D1625-1345-49A9-9FAE-3600E0D11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0" name="Freeform 37">
              <a:extLst>
                <a:ext uri="{FF2B5EF4-FFF2-40B4-BE49-F238E27FC236}">
                  <a16:creationId xmlns:a16="http://schemas.microsoft.com/office/drawing/2014/main" xmlns="" id="{B8817E5F-6964-4B89-9CD1-CD4621B6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1" name="Freeform 38">
              <a:extLst>
                <a:ext uri="{FF2B5EF4-FFF2-40B4-BE49-F238E27FC236}">
                  <a16:creationId xmlns:a16="http://schemas.microsoft.com/office/drawing/2014/main" xmlns="" id="{952E3586-DC86-4B27-AAC4-D005819D2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2" name="Freeform 39">
              <a:extLst>
                <a:ext uri="{FF2B5EF4-FFF2-40B4-BE49-F238E27FC236}">
                  <a16:creationId xmlns:a16="http://schemas.microsoft.com/office/drawing/2014/main" xmlns="" id="{22CB13D9-EA0B-45B8-8E8F-3AABBE9D7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3" name="Freeform 40">
              <a:extLst>
                <a:ext uri="{FF2B5EF4-FFF2-40B4-BE49-F238E27FC236}">
                  <a16:creationId xmlns:a16="http://schemas.microsoft.com/office/drawing/2014/main" xmlns="" id="{3755BB78-63DB-4A8C-A113-795862B37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4" name="Freeform 41">
              <a:extLst>
                <a:ext uri="{FF2B5EF4-FFF2-40B4-BE49-F238E27FC236}">
                  <a16:creationId xmlns:a16="http://schemas.microsoft.com/office/drawing/2014/main" xmlns="" id="{68D97FB6-919C-4D25-A4CE-65C0BB8B4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5" name="Freeform 42">
              <a:extLst>
                <a:ext uri="{FF2B5EF4-FFF2-40B4-BE49-F238E27FC236}">
                  <a16:creationId xmlns:a16="http://schemas.microsoft.com/office/drawing/2014/main" xmlns="" id="{B7FB8601-BFD8-42A2-BFC8-826DA567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6" name="Freeform 44">
              <a:extLst>
                <a:ext uri="{FF2B5EF4-FFF2-40B4-BE49-F238E27FC236}">
                  <a16:creationId xmlns:a16="http://schemas.microsoft.com/office/drawing/2014/main" xmlns="" id="{E66A3773-870D-43D8-97C8-9210A0288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7" name="Freeform 45">
              <a:extLst>
                <a:ext uri="{FF2B5EF4-FFF2-40B4-BE49-F238E27FC236}">
                  <a16:creationId xmlns:a16="http://schemas.microsoft.com/office/drawing/2014/main" xmlns="" id="{08736EF7-6BB0-4CA8-B063-CD217FF9B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8" name="Freeform 46">
              <a:extLst>
                <a:ext uri="{FF2B5EF4-FFF2-40B4-BE49-F238E27FC236}">
                  <a16:creationId xmlns:a16="http://schemas.microsoft.com/office/drawing/2014/main" xmlns="" id="{57EBF709-9E0F-48A1-BCDD-F3C74F1D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9" name="Freeform 47">
              <a:extLst>
                <a:ext uri="{FF2B5EF4-FFF2-40B4-BE49-F238E27FC236}">
                  <a16:creationId xmlns:a16="http://schemas.microsoft.com/office/drawing/2014/main" xmlns="" id="{251EC588-C357-470F-A194-F4A0C32B7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0" name="Freeform 48">
              <a:extLst>
                <a:ext uri="{FF2B5EF4-FFF2-40B4-BE49-F238E27FC236}">
                  <a16:creationId xmlns:a16="http://schemas.microsoft.com/office/drawing/2014/main" xmlns="" id="{02592C96-1066-4F6E-9353-4FF1D5ED9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1" name="Freeform 49">
              <a:extLst>
                <a:ext uri="{FF2B5EF4-FFF2-40B4-BE49-F238E27FC236}">
                  <a16:creationId xmlns:a16="http://schemas.microsoft.com/office/drawing/2014/main" xmlns="" id="{B5016669-96C5-4574-B536-65060BCE9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2" name="Freeform 8">
              <a:extLst>
                <a:ext uri="{FF2B5EF4-FFF2-40B4-BE49-F238E27FC236}">
                  <a16:creationId xmlns:a16="http://schemas.microsoft.com/office/drawing/2014/main" xmlns="" id="{5C697245-37CA-4D12-9F8C-308595014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3" name="Freeform 106">
              <a:extLst>
                <a:ext uri="{FF2B5EF4-FFF2-40B4-BE49-F238E27FC236}">
                  <a16:creationId xmlns:a16="http://schemas.microsoft.com/office/drawing/2014/main" xmlns="" id="{3776B83C-39DC-4C02-B33B-848604D0A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05" name="Rectangle 604">
            <a:extLst>
              <a:ext uri="{FF2B5EF4-FFF2-40B4-BE49-F238E27FC236}">
                <a16:creationId xmlns:a16="http://schemas.microsoft.com/office/drawing/2014/main" xmlns="" id="{BCAE8BE1-A178-4D43-B3B0-FF22D765F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3819626A-1849-4F10-89EC-215F6A4BC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3E42E13-6237-4E02-9576-097413D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33" y="1407410"/>
            <a:ext cx="8595239" cy="1140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tr-T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DROJEN BORATLAR</a:t>
            </a: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xmlns="" id="{AAEF0DB4-E2F1-4DE6-A55A-B7511FD6E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610" name="Freeform 6">
              <a:extLst>
                <a:ext uri="{FF2B5EF4-FFF2-40B4-BE49-F238E27FC236}">
                  <a16:creationId xmlns:a16="http://schemas.microsoft.com/office/drawing/2014/main" xmlns="" id="{2BC91FD0-A205-4CAB-B34E-60D378804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05">
              <a:extLst>
                <a:ext uri="{FF2B5EF4-FFF2-40B4-BE49-F238E27FC236}">
                  <a16:creationId xmlns:a16="http://schemas.microsoft.com/office/drawing/2014/main" xmlns="" id="{2A1EFFB9-AB17-4F59-9A3B-803325A4E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06">
              <a:extLst>
                <a:ext uri="{FF2B5EF4-FFF2-40B4-BE49-F238E27FC236}">
                  <a16:creationId xmlns:a16="http://schemas.microsoft.com/office/drawing/2014/main" xmlns="" id="{E7238B80-CDF9-4CAC-9AB5-8589C82EA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07">
              <a:extLst>
                <a:ext uri="{FF2B5EF4-FFF2-40B4-BE49-F238E27FC236}">
                  <a16:creationId xmlns:a16="http://schemas.microsoft.com/office/drawing/2014/main" xmlns="" id="{7EC00F0D-7BE8-4FCF-93DF-B323CEFF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08">
              <a:extLst>
                <a:ext uri="{FF2B5EF4-FFF2-40B4-BE49-F238E27FC236}">
                  <a16:creationId xmlns:a16="http://schemas.microsoft.com/office/drawing/2014/main" xmlns="" id="{33447C1A-ED61-468B-B343-B12658F9C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09">
              <a:extLst>
                <a:ext uri="{FF2B5EF4-FFF2-40B4-BE49-F238E27FC236}">
                  <a16:creationId xmlns:a16="http://schemas.microsoft.com/office/drawing/2014/main" xmlns="" id="{EB0725CA-1A94-46AF-8A92-278F10B16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10">
              <a:extLst>
                <a:ext uri="{FF2B5EF4-FFF2-40B4-BE49-F238E27FC236}">
                  <a16:creationId xmlns:a16="http://schemas.microsoft.com/office/drawing/2014/main" xmlns="" id="{3D170FF3-B996-42C2-A51A-82618850C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11">
              <a:extLst>
                <a:ext uri="{FF2B5EF4-FFF2-40B4-BE49-F238E27FC236}">
                  <a16:creationId xmlns:a16="http://schemas.microsoft.com/office/drawing/2014/main" xmlns="" id="{E5FDE205-773C-4587-B06D-BD482FC0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12">
              <a:extLst>
                <a:ext uri="{FF2B5EF4-FFF2-40B4-BE49-F238E27FC236}">
                  <a16:creationId xmlns:a16="http://schemas.microsoft.com/office/drawing/2014/main" xmlns="" id="{C49746F8-1BCF-49C2-A1C5-D2B85E7C0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22">
              <a:extLst>
                <a:ext uri="{FF2B5EF4-FFF2-40B4-BE49-F238E27FC236}">
                  <a16:creationId xmlns:a16="http://schemas.microsoft.com/office/drawing/2014/main" xmlns="" id="{F45277B2-9094-4445-86D8-C91D65F5D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3">
              <a:extLst>
                <a:ext uri="{FF2B5EF4-FFF2-40B4-BE49-F238E27FC236}">
                  <a16:creationId xmlns:a16="http://schemas.microsoft.com/office/drawing/2014/main" xmlns="" id="{2BBFD32C-2D27-415E-8430-8BDD8D97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30">
              <a:extLst>
                <a:ext uri="{FF2B5EF4-FFF2-40B4-BE49-F238E27FC236}">
                  <a16:creationId xmlns:a16="http://schemas.microsoft.com/office/drawing/2014/main" xmlns="" id="{D43C7D72-4A00-4EF4-BF13-BAC4F04EE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31">
              <a:extLst>
                <a:ext uri="{FF2B5EF4-FFF2-40B4-BE49-F238E27FC236}">
                  <a16:creationId xmlns:a16="http://schemas.microsoft.com/office/drawing/2014/main" xmlns="" id="{3CC17EEB-009B-460C-B97D-E23BAC8CF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32">
              <a:extLst>
                <a:ext uri="{FF2B5EF4-FFF2-40B4-BE49-F238E27FC236}">
                  <a16:creationId xmlns:a16="http://schemas.microsoft.com/office/drawing/2014/main" xmlns="" id="{3CA392E7-2C5E-430E-A285-A43F098A8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34">
              <a:extLst>
                <a:ext uri="{FF2B5EF4-FFF2-40B4-BE49-F238E27FC236}">
                  <a16:creationId xmlns:a16="http://schemas.microsoft.com/office/drawing/2014/main" xmlns="" id="{3808FC12-3932-4A3D-812C-171F140EE5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35">
              <a:extLst>
                <a:ext uri="{FF2B5EF4-FFF2-40B4-BE49-F238E27FC236}">
                  <a16:creationId xmlns:a16="http://schemas.microsoft.com/office/drawing/2014/main" xmlns="" id="{80BFA6D6-7979-45B4-BDD2-F6EB244C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41">
              <a:extLst>
                <a:ext uri="{FF2B5EF4-FFF2-40B4-BE49-F238E27FC236}">
                  <a16:creationId xmlns:a16="http://schemas.microsoft.com/office/drawing/2014/main" xmlns="" id="{87BF3F25-EA1A-4783-9568-76113FBBB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91">
              <a:extLst>
                <a:ext uri="{FF2B5EF4-FFF2-40B4-BE49-F238E27FC236}">
                  <a16:creationId xmlns:a16="http://schemas.microsoft.com/office/drawing/2014/main" xmlns="" id="{81E3D954-5AA5-49A8-9BA6-C4FC208B2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92">
              <a:extLst>
                <a:ext uri="{FF2B5EF4-FFF2-40B4-BE49-F238E27FC236}">
                  <a16:creationId xmlns:a16="http://schemas.microsoft.com/office/drawing/2014/main" xmlns="" id="{C62E369F-72C7-4158-B7A6-D6C81689A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93">
              <a:extLst>
                <a:ext uri="{FF2B5EF4-FFF2-40B4-BE49-F238E27FC236}">
                  <a16:creationId xmlns:a16="http://schemas.microsoft.com/office/drawing/2014/main" xmlns="" id="{80849728-9BE8-4333-B5AA-376DF750B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4">
              <a:extLst>
                <a:ext uri="{FF2B5EF4-FFF2-40B4-BE49-F238E27FC236}">
                  <a16:creationId xmlns:a16="http://schemas.microsoft.com/office/drawing/2014/main" xmlns="" id="{FBD2BA47-7553-4D8B-A6D4-29F078E164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5">
              <a:extLst>
                <a:ext uri="{FF2B5EF4-FFF2-40B4-BE49-F238E27FC236}">
                  <a16:creationId xmlns:a16="http://schemas.microsoft.com/office/drawing/2014/main" xmlns="" id="{74D636C8-7F45-489F-8810-6905B1AE0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6">
              <a:extLst>
                <a:ext uri="{FF2B5EF4-FFF2-40B4-BE49-F238E27FC236}">
                  <a16:creationId xmlns:a16="http://schemas.microsoft.com/office/drawing/2014/main" xmlns="" id="{4C7E2056-38D8-4E5E-848D-6609AAEFF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7">
              <a:extLst>
                <a:ext uri="{FF2B5EF4-FFF2-40B4-BE49-F238E27FC236}">
                  <a16:creationId xmlns:a16="http://schemas.microsoft.com/office/drawing/2014/main" xmlns="" id="{1FA0FFA1-3A5B-46CA-8C5D-AD895EA5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8">
              <a:extLst>
                <a:ext uri="{FF2B5EF4-FFF2-40B4-BE49-F238E27FC236}">
                  <a16:creationId xmlns:a16="http://schemas.microsoft.com/office/drawing/2014/main" xmlns="" id="{675FD8BB-1EA3-4596-9703-4F8866D5A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9">
              <a:extLst>
                <a:ext uri="{FF2B5EF4-FFF2-40B4-BE49-F238E27FC236}">
                  <a16:creationId xmlns:a16="http://schemas.microsoft.com/office/drawing/2014/main" xmlns="" id="{84DC6FFB-600D-4CED-A125-D2AB1D6F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00">
              <a:extLst>
                <a:ext uri="{FF2B5EF4-FFF2-40B4-BE49-F238E27FC236}">
                  <a16:creationId xmlns:a16="http://schemas.microsoft.com/office/drawing/2014/main" xmlns="" id="{DD899978-14D8-4E2A-BCEB-EF6D13916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01">
              <a:extLst>
                <a:ext uri="{FF2B5EF4-FFF2-40B4-BE49-F238E27FC236}">
                  <a16:creationId xmlns:a16="http://schemas.microsoft.com/office/drawing/2014/main" xmlns="" id="{5B59BD92-A99F-4F44-9D1F-561AB49B9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02">
              <a:extLst>
                <a:ext uri="{FF2B5EF4-FFF2-40B4-BE49-F238E27FC236}">
                  <a16:creationId xmlns:a16="http://schemas.microsoft.com/office/drawing/2014/main" xmlns="" id="{6733D532-6F62-4525-B661-2AF7E63AC0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3">
              <a:extLst>
                <a:ext uri="{FF2B5EF4-FFF2-40B4-BE49-F238E27FC236}">
                  <a16:creationId xmlns:a16="http://schemas.microsoft.com/office/drawing/2014/main" xmlns="" id="{48C0D2C8-88E5-4E19-8FE1-246ED12E60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4">
              <a:extLst>
                <a:ext uri="{FF2B5EF4-FFF2-40B4-BE49-F238E27FC236}">
                  <a16:creationId xmlns:a16="http://schemas.microsoft.com/office/drawing/2014/main" xmlns="" id="{0E95B9EB-D73A-4979-9F2F-10C9CF8EB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13">
              <a:extLst>
                <a:ext uri="{FF2B5EF4-FFF2-40B4-BE49-F238E27FC236}">
                  <a16:creationId xmlns:a16="http://schemas.microsoft.com/office/drawing/2014/main" xmlns="" id="{33565EB2-4584-4F8D-97E7-DF87DB3B4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14">
              <a:extLst>
                <a:ext uri="{FF2B5EF4-FFF2-40B4-BE49-F238E27FC236}">
                  <a16:creationId xmlns:a16="http://schemas.microsoft.com/office/drawing/2014/main" xmlns="" id="{93D61EE8-FE02-45F6-98C2-D410B4267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15">
              <a:extLst>
                <a:ext uri="{FF2B5EF4-FFF2-40B4-BE49-F238E27FC236}">
                  <a16:creationId xmlns:a16="http://schemas.microsoft.com/office/drawing/2014/main" xmlns="" id="{D4D8B720-4586-4359-9303-02F8D58ED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7">
              <a:extLst>
                <a:ext uri="{FF2B5EF4-FFF2-40B4-BE49-F238E27FC236}">
                  <a16:creationId xmlns:a16="http://schemas.microsoft.com/office/drawing/2014/main" xmlns="" id="{67BC569A-1D14-40F6-B1ED-429CAB83E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8">
              <a:extLst>
                <a:ext uri="{FF2B5EF4-FFF2-40B4-BE49-F238E27FC236}">
                  <a16:creationId xmlns:a16="http://schemas.microsoft.com/office/drawing/2014/main" xmlns="" id="{563EF170-082E-4AC9-8470-C1F986984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9">
              <a:extLst>
                <a:ext uri="{FF2B5EF4-FFF2-40B4-BE49-F238E27FC236}">
                  <a16:creationId xmlns:a16="http://schemas.microsoft.com/office/drawing/2014/main" xmlns="" id="{7C735B47-24EC-470D-8A76-B059F9162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20">
              <a:extLst>
                <a:ext uri="{FF2B5EF4-FFF2-40B4-BE49-F238E27FC236}">
                  <a16:creationId xmlns:a16="http://schemas.microsoft.com/office/drawing/2014/main" xmlns="" id="{356A1A8A-BA81-46A2-80A7-4446CCC18E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21">
              <a:extLst>
                <a:ext uri="{FF2B5EF4-FFF2-40B4-BE49-F238E27FC236}">
                  <a16:creationId xmlns:a16="http://schemas.microsoft.com/office/drawing/2014/main" xmlns="" id="{B800E226-AB3E-4B1E-ABCB-F2CC2441C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25">
              <a:extLst>
                <a:ext uri="{FF2B5EF4-FFF2-40B4-BE49-F238E27FC236}">
                  <a16:creationId xmlns:a16="http://schemas.microsoft.com/office/drawing/2014/main" xmlns="" id="{25BB6246-076E-4BF1-84A1-FA00DFF6D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6">
              <a:extLst>
                <a:ext uri="{FF2B5EF4-FFF2-40B4-BE49-F238E27FC236}">
                  <a16:creationId xmlns:a16="http://schemas.microsoft.com/office/drawing/2014/main" xmlns="" id="{0737E152-D949-48FA-BBB9-D335340C8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7">
              <a:extLst>
                <a:ext uri="{FF2B5EF4-FFF2-40B4-BE49-F238E27FC236}">
                  <a16:creationId xmlns:a16="http://schemas.microsoft.com/office/drawing/2014/main" xmlns="" id="{B6CD5183-FDE3-43C7-B69C-4FE34C83DE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8">
              <a:extLst>
                <a:ext uri="{FF2B5EF4-FFF2-40B4-BE49-F238E27FC236}">
                  <a16:creationId xmlns:a16="http://schemas.microsoft.com/office/drawing/2014/main" xmlns="" id="{A1FC748D-6CD1-4630-BD03-91443D49D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9">
              <a:extLst>
                <a:ext uri="{FF2B5EF4-FFF2-40B4-BE49-F238E27FC236}">
                  <a16:creationId xmlns:a16="http://schemas.microsoft.com/office/drawing/2014/main" xmlns="" id="{806ADF7D-E22E-4CC0-A5FA-13FF7314C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33">
              <a:extLst>
                <a:ext uri="{FF2B5EF4-FFF2-40B4-BE49-F238E27FC236}">
                  <a16:creationId xmlns:a16="http://schemas.microsoft.com/office/drawing/2014/main" xmlns="" id="{D92F6CB0-7C26-40A2-BE61-F5B956691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xmlns="" id="{BE354CED-9FB3-47F2-AF83-42F52F617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xmlns="" id="{4A005BFC-833D-4699-99AB-16DDBC5B6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xmlns="" id="{FB639FC6-38FA-4FEE-B247-02D4AB699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xmlns="" id="{67B04E28-283D-4C2A-8993-07F7594742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xmlns="" id="{F369C421-E6B1-47CB-8D36-602DCFD08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42">
              <a:extLst>
                <a:ext uri="{FF2B5EF4-FFF2-40B4-BE49-F238E27FC236}">
                  <a16:creationId xmlns:a16="http://schemas.microsoft.com/office/drawing/2014/main" xmlns="" id="{A7CC56DE-C7CA-4190-A19D-77192BE4D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43">
              <a:extLst>
                <a:ext uri="{FF2B5EF4-FFF2-40B4-BE49-F238E27FC236}">
                  <a16:creationId xmlns:a16="http://schemas.microsoft.com/office/drawing/2014/main" xmlns="" id="{55F7DE38-BD8A-4B0C-AF46-B87EB85D4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4">
              <a:extLst>
                <a:ext uri="{FF2B5EF4-FFF2-40B4-BE49-F238E27FC236}">
                  <a16:creationId xmlns:a16="http://schemas.microsoft.com/office/drawing/2014/main" xmlns="" id="{A74A8E74-E14E-4CDE-A845-825C1C656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5">
              <a:extLst>
                <a:ext uri="{FF2B5EF4-FFF2-40B4-BE49-F238E27FC236}">
                  <a16:creationId xmlns:a16="http://schemas.microsoft.com/office/drawing/2014/main" xmlns="" id="{1C2158A2-4E01-4AE9-B845-853B79DE31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8">
              <a:extLst>
                <a:ext uri="{FF2B5EF4-FFF2-40B4-BE49-F238E27FC236}">
                  <a16:creationId xmlns:a16="http://schemas.microsoft.com/office/drawing/2014/main" xmlns="" id="{65867385-C75B-4A79-AEFE-EB93F5EA7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8">
              <a:extLst>
                <a:ext uri="{FF2B5EF4-FFF2-40B4-BE49-F238E27FC236}">
                  <a16:creationId xmlns:a16="http://schemas.microsoft.com/office/drawing/2014/main" xmlns="" id="{90E22355-6E51-41B6-BD18-9A899740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06">
              <a:extLst>
                <a:ext uri="{FF2B5EF4-FFF2-40B4-BE49-F238E27FC236}">
                  <a16:creationId xmlns:a16="http://schemas.microsoft.com/office/drawing/2014/main" xmlns="" id="{27E6A046-7529-479D-99F7-5996433A8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20">
              <a:extLst>
                <a:ext uri="{FF2B5EF4-FFF2-40B4-BE49-F238E27FC236}">
                  <a16:creationId xmlns:a16="http://schemas.microsoft.com/office/drawing/2014/main" xmlns="" id="{E65827C4-2719-433B-916A-B34ABA9F2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20">
              <a:extLst>
                <a:ext uri="{FF2B5EF4-FFF2-40B4-BE49-F238E27FC236}">
                  <a16:creationId xmlns:a16="http://schemas.microsoft.com/office/drawing/2014/main" xmlns="" id="{E2CC6139-E679-4C4E-AFFB-76EA1D488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25">
              <a:extLst>
                <a:ext uri="{FF2B5EF4-FFF2-40B4-BE49-F238E27FC236}">
                  <a16:creationId xmlns:a16="http://schemas.microsoft.com/office/drawing/2014/main" xmlns="" id="{9507F8C0-A977-4699-8EF2-CF96FB838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37">
              <a:extLst>
                <a:ext uri="{FF2B5EF4-FFF2-40B4-BE49-F238E27FC236}">
                  <a16:creationId xmlns:a16="http://schemas.microsoft.com/office/drawing/2014/main" xmlns="" id="{F644FE9F-CA0D-4386-85E8-DCE42FC1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">
              <a:extLst>
                <a:ext uri="{FF2B5EF4-FFF2-40B4-BE49-F238E27FC236}">
                  <a16:creationId xmlns:a16="http://schemas.microsoft.com/office/drawing/2014/main" xmlns="" id="{6B7EEE3F-5CAC-4235-903E-7C4DA0749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05">
              <a:extLst>
                <a:ext uri="{FF2B5EF4-FFF2-40B4-BE49-F238E27FC236}">
                  <a16:creationId xmlns:a16="http://schemas.microsoft.com/office/drawing/2014/main" xmlns="" id="{CF870EA8-C61A-4759-A096-E25A85991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06">
              <a:extLst>
                <a:ext uri="{FF2B5EF4-FFF2-40B4-BE49-F238E27FC236}">
                  <a16:creationId xmlns:a16="http://schemas.microsoft.com/office/drawing/2014/main" xmlns="" id="{46FE89C7-BA1B-4C2B-BDEC-7ED7B6D8F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107">
              <a:extLst>
                <a:ext uri="{FF2B5EF4-FFF2-40B4-BE49-F238E27FC236}">
                  <a16:creationId xmlns:a16="http://schemas.microsoft.com/office/drawing/2014/main" xmlns="" id="{96F67A96-8892-4A05-9D0B-26F2322B9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108">
              <a:extLst>
                <a:ext uri="{FF2B5EF4-FFF2-40B4-BE49-F238E27FC236}">
                  <a16:creationId xmlns:a16="http://schemas.microsoft.com/office/drawing/2014/main" xmlns="" id="{5AFB3920-37B7-4162-8346-23E80DE1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109">
              <a:extLst>
                <a:ext uri="{FF2B5EF4-FFF2-40B4-BE49-F238E27FC236}">
                  <a16:creationId xmlns:a16="http://schemas.microsoft.com/office/drawing/2014/main" xmlns="" id="{21F45221-720F-4596-B680-E3517046FA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110">
              <a:extLst>
                <a:ext uri="{FF2B5EF4-FFF2-40B4-BE49-F238E27FC236}">
                  <a16:creationId xmlns:a16="http://schemas.microsoft.com/office/drawing/2014/main" xmlns="" id="{767AB243-669A-4FAC-994C-C020AA8CD0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111">
              <a:extLst>
                <a:ext uri="{FF2B5EF4-FFF2-40B4-BE49-F238E27FC236}">
                  <a16:creationId xmlns:a16="http://schemas.microsoft.com/office/drawing/2014/main" xmlns="" id="{6AD5D6CF-5C12-4BC1-BB09-E2934F729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112">
              <a:extLst>
                <a:ext uri="{FF2B5EF4-FFF2-40B4-BE49-F238E27FC236}">
                  <a16:creationId xmlns:a16="http://schemas.microsoft.com/office/drawing/2014/main" xmlns="" id="{0FCFFE49-652E-47DA-A8D4-8BEC69FC7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22">
              <a:extLst>
                <a:ext uri="{FF2B5EF4-FFF2-40B4-BE49-F238E27FC236}">
                  <a16:creationId xmlns:a16="http://schemas.microsoft.com/office/drawing/2014/main" xmlns="" id="{E466EE92-6CDE-441E-8F7B-5F203EBDD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30">
              <a:extLst>
                <a:ext uri="{FF2B5EF4-FFF2-40B4-BE49-F238E27FC236}">
                  <a16:creationId xmlns:a16="http://schemas.microsoft.com/office/drawing/2014/main" xmlns="" id="{8BD3B0DF-1F56-4C76-A317-73F93A0E7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31">
              <a:extLst>
                <a:ext uri="{FF2B5EF4-FFF2-40B4-BE49-F238E27FC236}">
                  <a16:creationId xmlns:a16="http://schemas.microsoft.com/office/drawing/2014/main" xmlns="" id="{48B057C9-2181-4BDD-BEC5-194984700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2">
              <a:extLst>
                <a:ext uri="{FF2B5EF4-FFF2-40B4-BE49-F238E27FC236}">
                  <a16:creationId xmlns:a16="http://schemas.microsoft.com/office/drawing/2014/main" xmlns="" id="{38212522-50D0-4A8E-B678-8A8B51BEF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34">
              <a:extLst>
                <a:ext uri="{FF2B5EF4-FFF2-40B4-BE49-F238E27FC236}">
                  <a16:creationId xmlns:a16="http://schemas.microsoft.com/office/drawing/2014/main" xmlns="" id="{F29F5B2D-1DD0-4BD5-BD97-DE883935C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35">
              <a:extLst>
                <a:ext uri="{FF2B5EF4-FFF2-40B4-BE49-F238E27FC236}">
                  <a16:creationId xmlns:a16="http://schemas.microsoft.com/office/drawing/2014/main" xmlns="" id="{F1C477DC-6A04-4B20-A709-A622EF769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41">
              <a:extLst>
                <a:ext uri="{FF2B5EF4-FFF2-40B4-BE49-F238E27FC236}">
                  <a16:creationId xmlns:a16="http://schemas.microsoft.com/office/drawing/2014/main" xmlns="" id="{79AD175C-021D-4FD8-92A3-0733A001B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91">
              <a:extLst>
                <a:ext uri="{FF2B5EF4-FFF2-40B4-BE49-F238E27FC236}">
                  <a16:creationId xmlns:a16="http://schemas.microsoft.com/office/drawing/2014/main" xmlns="" id="{C2471C35-AE3E-4563-9B5F-D60113EE7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92">
              <a:extLst>
                <a:ext uri="{FF2B5EF4-FFF2-40B4-BE49-F238E27FC236}">
                  <a16:creationId xmlns:a16="http://schemas.microsoft.com/office/drawing/2014/main" xmlns="" id="{01DDC91D-FF9F-4808-BA38-D9493CB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3">
              <a:extLst>
                <a:ext uri="{FF2B5EF4-FFF2-40B4-BE49-F238E27FC236}">
                  <a16:creationId xmlns:a16="http://schemas.microsoft.com/office/drawing/2014/main" xmlns="" id="{14997950-39AA-4B4F-85C2-0C0E1C65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4">
              <a:extLst>
                <a:ext uri="{FF2B5EF4-FFF2-40B4-BE49-F238E27FC236}">
                  <a16:creationId xmlns:a16="http://schemas.microsoft.com/office/drawing/2014/main" xmlns="" id="{5354DF2D-7E69-4E2B-AF47-781270CD6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5">
              <a:extLst>
                <a:ext uri="{FF2B5EF4-FFF2-40B4-BE49-F238E27FC236}">
                  <a16:creationId xmlns:a16="http://schemas.microsoft.com/office/drawing/2014/main" xmlns="" id="{6DBBD82E-E2D5-40BD-B14A-9127A2761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6">
              <a:extLst>
                <a:ext uri="{FF2B5EF4-FFF2-40B4-BE49-F238E27FC236}">
                  <a16:creationId xmlns:a16="http://schemas.microsoft.com/office/drawing/2014/main" xmlns="" id="{070633D4-8FD0-463E-8CF2-5F0896539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7">
              <a:extLst>
                <a:ext uri="{FF2B5EF4-FFF2-40B4-BE49-F238E27FC236}">
                  <a16:creationId xmlns:a16="http://schemas.microsoft.com/office/drawing/2014/main" xmlns="" id="{56F024AF-F85F-4E84-A8EC-6BF1B34AB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8">
              <a:extLst>
                <a:ext uri="{FF2B5EF4-FFF2-40B4-BE49-F238E27FC236}">
                  <a16:creationId xmlns:a16="http://schemas.microsoft.com/office/drawing/2014/main" xmlns="" id="{C186DFE2-A767-434D-8D2F-2E01161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9">
              <a:extLst>
                <a:ext uri="{FF2B5EF4-FFF2-40B4-BE49-F238E27FC236}">
                  <a16:creationId xmlns:a16="http://schemas.microsoft.com/office/drawing/2014/main" xmlns="" id="{24B53F6E-FB17-43E6-B854-F64C69319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00">
              <a:extLst>
                <a:ext uri="{FF2B5EF4-FFF2-40B4-BE49-F238E27FC236}">
                  <a16:creationId xmlns:a16="http://schemas.microsoft.com/office/drawing/2014/main" xmlns="" id="{ED2B3000-7E43-40B3-8DDC-30A192C2E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101">
              <a:extLst>
                <a:ext uri="{FF2B5EF4-FFF2-40B4-BE49-F238E27FC236}">
                  <a16:creationId xmlns:a16="http://schemas.microsoft.com/office/drawing/2014/main" xmlns="" id="{954F0369-F47B-42EE-874C-1D6123062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104">
              <a:extLst>
                <a:ext uri="{FF2B5EF4-FFF2-40B4-BE49-F238E27FC236}">
                  <a16:creationId xmlns:a16="http://schemas.microsoft.com/office/drawing/2014/main" xmlns="" id="{A2CD83E2-ED65-4FE4-8EC5-2C2DF4730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113">
              <a:extLst>
                <a:ext uri="{FF2B5EF4-FFF2-40B4-BE49-F238E27FC236}">
                  <a16:creationId xmlns:a16="http://schemas.microsoft.com/office/drawing/2014/main" xmlns="" id="{8D5A815E-CF41-4E9C-8CD3-36EDB5A685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114">
              <a:extLst>
                <a:ext uri="{FF2B5EF4-FFF2-40B4-BE49-F238E27FC236}">
                  <a16:creationId xmlns:a16="http://schemas.microsoft.com/office/drawing/2014/main" xmlns="" id="{173F30A4-E83D-4322-A914-05931C4F0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115">
              <a:extLst>
                <a:ext uri="{FF2B5EF4-FFF2-40B4-BE49-F238E27FC236}">
                  <a16:creationId xmlns:a16="http://schemas.microsoft.com/office/drawing/2014/main" xmlns="" id="{52032C09-2C40-406F-BFF8-E81D3610C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120">
              <a:extLst>
                <a:ext uri="{FF2B5EF4-FFF2-40B4-BE49-F238E27FC236}">
                  <a16:creationId xmlns:a16="http://schemas.microsoft.com/office/drawing/2014/main" xmlns="" id="{B0D3B0AB-E6D6-479C-8E87-2774CB0533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121">
              <a:extLst>
                <a:ext uri="{FF2B5EF4-FFF2-40B4-BE49-F238E27FC236}">
                  <a16:creationId xmlns:a16="http://schemas.microsoft.com/office/drawing/2014/main" xmlns="" id="{B98D014A-FB57-4DC0-A679-277AA74519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125">
              <a:extLst>
                <a:ext uri="{FF2B5EF4-FFF2-40B4-BE49-F238E27FC236}">
                  <a16:creationId xmlns:a16="http://schemas.microsoft.com/office/drawing/2014/main" xmlns="" id="{A9114F21-905F-41A9-9834-CF6A858BB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126">
              <a:extLst>
                <a:ext uri="{FF2B5EF4-FFF2-40B4-BE49-F238E27FC236}">
                  <a16:creationId xmlns:a16="http://schemas.microsoft.com/office/drawing/2014/main" xmlns="" id="{8A661522-7869-4F7D-A854-02B3EEA27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127">
              <a:extLst>
                <a:ext uri="{FF2B5EF4-FFF2-40B4-BE49-F238E27FC236}">
                  <a16:creationId xmlns:a16="http://schemas.microsoft.com/office/drawing/2014/main" xmlns="" id="{C49583B9-0FE7-4AFC-852A-C58843E1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128">
              <a:extLst>
                <a:ext uri="{FF2B5EF4-FFF2-40B4-BE49-F238E27FC236}">
                  <a16:creationId xmlns:a16="http://schemas.microsoft.com/office/drawing/2014/main" xmlns="" id="{B36BAAF8-FE45-4D1D-A3BE-1D62A2661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129">
              <a:extLst>
                <a:ext uri="{FF2B5EF4-FFF2-40B4-BE49-F238E27FC236}">
                  <a16:creationId xmlns:a16="http://schemas.microsoft.com/office/drawing/2014/main" xmlns="" id="{C79D3BA5-2AB3-44E9-8C22-52899F4B9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133">
              <a:extLst>
                <a:ext uri="{FF2B5EF4-FFF2-40B4-BE49-F238E27FC236}">
                  <a16:creationId xmlns:a16="http://schemas.microsoft.com/office/drawing/2014/main" xmlns="" id="{B53B0891-9C15-4F4E-8C59-5E67D17A6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136">
              <a:extLst>
                <a:ext uri="{FF2B5EF4-FFF2-40B4-BE49-F238E27FC236}">
                  <a16:creationId xmlns:a16="http://schemas.microsoft.com/office/drawing/2014/main" xmlns="" id="{DBA17A13-65B0-4D16-934B-E4B3E88C9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37">
              <a:extLst>
                <a:ext uri="{FF2B5EF4-FFF2-40B4-BE49-F238E27FC236}">
                  <a16:creationId xmlns:a16="http://schemas.microsoft.com/office/drawing/2014/main" xmlns="" id="{A66728DD-D71E-44D2-9CDA-77449C741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138">
              <a:extLst>
                <a:ext uri="{FF2B5EF4-FFF2-40B4-BE49-F238E27FC236}">
                  <a16:creationId xmlns:a16="http://schemas.microsoft.com/office/drawing/2014/main" xmlns="" id="{074C65AC-369B-46DB-ABAB-F3DD01123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140">
              <a:extLst>
                <a:ext uri="{FF2B5EF4-FFF2-40B4-BE49-F238E27FC236}">
                  <a16:creationId xmlns:a16="http://schemas.microsoft.com/office/drawing/2014/main" xmlns="" id="{5920B394-E09B-4CB0-A2B7-3F2BC69E6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142">
              <a:extLst>
                <a:ext uri="{FF2B5EF4-FFF2-40B4-BE49-F238E27FC236}">
                  <a16:creationId xmlns:a16="http://schemas.microsoft.com/office/drawing/2014/main" xmlns="" id="{556A1B09-6FE9-470F-9187-65F049EEE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125">
              <a:extLst>
                <a:ext uri="{FF2B5EF4-FFF2-40B4-BE49-F238E27FC236}">
                  <a16:creationId xmlns:a16="http://schemas.microsoft.com/office/drawing/2014/main" xmlns="" id="{9F9B4E83-6C6C-43B5-A787-34BC40F69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137">
              <a:extLst>
                <a:ext uri="{FF2B5EF4-FFF2-40B4-BE49-F238E27FC236}">
                  <a16:creationId xmlns:a16="http://schemas.microsoft.com/office/drawing/2014/main" xmlns="" id="{3FC534A7-3A47-45F1-A358-1FBADC7CE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94008FA-E928-4AB4-8CA7-5E9325623C95}"/>
              </a:ext>
            </a:extLst>
          </p:cNvPr>
          <p:cNvSpPr/>
          <p:nvPr/>
        </p:nvSpPr>
        <p:spPr>
          <a:xfrm>
            <a:off x="2079861" y="2805709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Sassolit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3D61CD61-A566-4D5C-AEC0-033897FA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0" y="5083475"/>
            <a:ext cx="1962964" cy="15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5697D25-3D98-4690-9E3D-C65732E5D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C634FA-4936-4EA7-9BFB-F34843C0F0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A9E23DE-CD2F-4AE0-BFF5-8DB60F65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45" y="402051"/>
            <a:ext cx="10492667" cy="1065321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Sassolit</a:t>
            </a:r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</a:t>
            </a:r>
            <a:r>
              <a:rPr lang="tr-TR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tr-TR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3E5B441-EF9E-43C3-B573-9B0A355F9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1" y="2115408"/>
            <a:ext cx="9535467" cy="3551289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1771 yılında, İtalya’nın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Tuscani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bölgesindeki sıcak su kaynaklarında keşfedilmiştir. 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Yalnızca İtalya’da bulunmaktadır.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Doğal borik asittir.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içeriği %56,3’tür.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Genellikle gri, beyaz renktedir. İçerisindeki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safsızlıklar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nedeniyle sarı renkte de bulunabilir.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1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özgül ağırlığı 1.46-1.50 gr/cm</a:t>
            </a:r>
            <a:r>
              <a:rPr lang="tr-TR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 tür.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 çözünür.</a:t>
            </a:r>
          </a:p>
          <a:p>
            <a:pPr>
              <a:lnSpc>
                <a:spcPct val="140000"/>
              </a:lnSpc>
            </a:pPr>
            <a:endParaRPr lang="tr-TR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A3B735-54E2-4D95-A245-5BA856818C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0AA7D8B6-D845-468C-AEEA-041E24C00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xmlns="" id="{11769E07-4D97-44F0-925C-A14602491D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xmlns="" id="{E4A2189D-5B4E-42D2-B6E0-2A2CFBDA1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xmlns="" id="{66FD54A5-B674-4D17-A65B-944971C78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xmlns="" id="{B54F4C78-F4CD-4D0F-B253-88D228F6A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1">
              <a:extLst>
                <a:ext uri="{FF2B5EF4-FFF2-40B4-BE49-F238E27FC236}">
                  <a16:creationId xmlns:a16="http://schemas.microsoft.com/office/drawing/2014/main" xmlns="" id="{FFFF9C25-70A8-42C2-A7DE-574D066DF5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xmlns="" id="{E98277E5-59FD-41F1-82B6-91AE3F11CC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3">
              <a:extLst>
                <a:ext uri="{FF2B5EF4-FFF2-40B4-BE49-F238E27FC236}">
                  <a16:creationId xmlns:a16="http://schemas.microsoft.com/office/drawing/2014/main" xmlns="" id="{14EBCE55-C6D3-4D3C-9F20-C4BD18A1C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xmlns="" id="{5D5866ED-D858-4C92-BA1D-48FAF78338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xmlns="" id="{E87100F3-948D-4243-84CB-29EF2A39B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5">
              <a:extLst>
                <a:ext uri="{FF2B5EF4-FFF2-40B4-BE49-F238E27FC236}">
                  <a16:creationId xmlns:a16="http://schemas.microsoft.com/office/drawing/2014/main" xmlns="" id="{D6649540-9040-4EEE-A0C4-572615E2A8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7">
              <a:extLst>
                <a:ext uri="{FF2B5EF4-FFF2-40B4-BE49-F238E27FC236}">
                  <a16:creationId xmlns:a16="http://schemas.microsoft.com/office/drawing/2014/main" xmlns="" id="{3A896369-1B66-4309-8586-65CA1CD103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8">
              <a:extLst>
                <a:ext uri="{FF2B5EF4-FFF2-40B4-BE49-F238E27FC236}">
                  <a16:creationId xmlns:a16="http://schemas.microsoft.com/office/drawing/2014/main" xmlns="" id="{496CEF3A-A9D0-4437-A1DB-411327542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9">
              <a:extLst>
                <a:ext uri="{FF2B5EF4-FFF2-40B4-BE49-F238E27FC236}">
                  <a16:creationId xmlns:a16="http://schemas.microsoft.com/office/drawing/2014/main" xmlns="" id="{34CCF3A1-3274-4DB2-B7EF-219D0A5C87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xmlns="" id="{9A605FE2-6A58-494D-927A-B82AEC8915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xmlns="" id="{E1B36634-086A-4A82-8CAF-8110ECE64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2">
              <a:extLst>
                <a:ext uri="{FF2B5EF4-FFF2-40B4-BE49-F238E27FC236}">
                  <a16:creationId xmlns:a16="http://schemas.microsoft.com/office/drawing/2014/main" xmlns="" id="{543B9DA6-0A96-4903-B621-240744036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2">
              <a:extLst>
                <a:ext uri="{FF2B5EF4-FFF2-40B4-BE49-F238E27FC236}">
                  <a16:creationId xmlns:a16="http://schemas.microsoft.com/office/drawing/2014/main" xmlns="" id="{42763548-E8B0-4544-84B5-7B889ED77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3">
              <a:extLst>
                <a:ext uri="{FF2B5EF4-FFF2-40B4-BE49-F238E27FC236}">
                  <a16:creationId xmlns:a16="http://schemas.microsoft.com/office/drawing/2014/main" xmlns="" id="{1A45674C-6A86-4F7E-AE7E-6E5B851EAA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xmlns="" id="{242E34B3-4E6E-4B6D-BBF4-4ECFB6D2E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5">
              <a:extLst>
                <a:ext uri="{FF2B5EF4-FFF2-40B4-BE49-F238E27FC236}">
                  <a16:creationId xmlns:a16="http://schemas.microsoft.com/office/drawing/2014/main" xmlns="" id="{8F84DCA9-8C6F-4F39-8103-2B8FA8EE39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6">
              <a:extLst>
                <a:ext uri="{FF2B5EF4-FFF2-40B4-BE49-F238E27FC236}">
                  <a16:creationId xmlns:a16="http://schemas.microsoft.com/office/drawing/2014/main" xmlns="" id="{54980C00-FBE5-4175-B3B9-6087A03AE2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7">
              <a:extLst>
                <a:ext uri="{FF2B5EF4-FFF2-40B4-BE49-F238E27FC236}">
                  <a16:creationId xmlns:a16="http://schemas.microsoft.com/office/drawing/2014/main" xmlns="" id="{056A1AA1-39CA-4F27-90E5-6C61700B8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8">
              <a:extLst>
                <a:ext uri="{FF2B5EF4-FFF2-40B4-BE49-F238E27FC236}">
                  <a16:creationId xmlns:a16="http://schemas.microsoft.com/office/drawing/2014/main" xmlns="" id="{FBAB5483-5590-4051-98D4-6AE210CF25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9">
              <a:extLst>
                <a:ext uri="{FF2B5EF4-FFF2-40B4-BE49-F238E27FC236}">
                  <a16:creationId xmlns:a16="http://schemas.microsoft.com/office/drawing/2014/main" xmlns="" id="{66DCC39E-7F5C-4041-BDE1-D661699B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xmlns="" id="{FAD30A9E-4601-4025-9567-23015EF0F6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1">
              <a:extLst>
                <a:ext uri="{FF2B5EF4-FFF2-40B4-BE49-F238E27FC236}">
                  <a16:creationId xmlns:a16="http://schemas.microsoft.com/office/drawing/2014/main" xmlns="" id="{BD8A0A08-4CB0-45A8-A312-F69FED6A4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2">
              <a:extLst>
                <a:ext uri="{FF2B5EF4-FFF2-40B4-BE49-F238E27FC236}">
                  <a16:creationId xmlns:a16="http://schemas.microsoft.com/office/drawing/2014/main" xmlns="" id="{D56B6120-B694-4D67-AE19-BFD713EAE8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3">
              <a:extLst>
                <a:ext uri="{FF2B5EF4-FFF2-40B4-BE49-F238E27FC236}">
                  <a16:creationId xmlns:a16="http://schemas.microsoft.com/office/drawing/2014/main" xmlns="" id="{5FC2F0B0-76D3-4103-A460-73572B5DC9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4">
              <a:extLst>
                <a:ext uri="{FF2B5EF4-FFF2-40B4-BE49-F238E27FC236}">
                  <a16:creationId xmlns:a16="http://schemas.microsoft.com/office/drawing/2014/main" xmlns="" id="{9F31AF69-9EF8-4598-AC0D-40824CAEDE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5">
              <a:extLst>
                <a:ext uri="{FF2B5EF4-FFF2-40B4-BE49-F238E27FC236}">
                  <a16:creationId xmlns:a16="http://schemas.microsoft.com/office/drawing/2014/main" xmlns="" id="{BABFA31C-08A2-4A84-BC24-57620041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xmlns="" id="{2E14A454-CFDC-469D-AAC8-0AECD34369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xmlns="" id="{4F28944F-2222-438F-B8BF-289400FA48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xmlns="" id="{10583A59-F6FC-4383-951E-4DEA803E3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xmlns="" id="{01E36E36-80DB-4588-B48C-C10A2CC640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xmlns="" id="{82340FC1-013D-48B7-B3F7-917F649FA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xmlns="" id="{2A4816D6-34F0-433A-9ACB-C1D2A52C00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xmlns="" id="{67942CD3-43C9-4530-9C50-47E288DB54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xmlns="" id="{11861164-AD4A-41ED-AF99-4972D60EAB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xmlns="" id="{E2B208F9-EDC1-4C32-9D59-30C273C08E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xmlns="" id="{7A7C7DA6-7A32-4CCE-AB8E-59036A6C50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xmlns="" id="{510879FA-373B-43C3-9332-BBE87A6FC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xmlns="" id="{66AFA0BE-4521-4076-A5AD-FC7031749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xmlns="" id="{0598DD74-9791-420B-B5ED-355B654B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xmlns="" id="{038F7AA7-B635-4496-AD3E-A234340BD6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xmlns="" id="{5E017948-9D66-4417-8B88-4BD1532ACF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xmlns="" id="{AB333295-A36E-46DB-82A5-E78E0498D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xmlns="" id="{D10C99A3-BB78-4269-87D4-8287B8363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xmlns="" id="{856A8AAC-D0EA-4685-9283-E8A01ED70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3">
              <a:extLst>
                <a:ext uri="{FF2B5EF4-FFF2-40B4-BE49-F238E27FC236}">
                  <a16:creationId xmlns:a16="http://schemas.microsoft.com/office/drawing/2014/main" xmlns="" id="{EE545004-D464-4D04-B11F-475909042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4">
              <a:extLst>
                <a:ext uri="{FF2B5EF4-FFF2-40B4-BE49-F238E27FC236}">
                  <a16:creationId xmlns:a16="http://schemas.microsoft.com/office/drawing/2014/main" xmlns="" id="{50289B97-B071-455F-8540-982742C43E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5">
              <a:extLst>
                <a:ext uri="{FF2B5EF4-FFF2-40B4-BE49-F238E27FC236}">
                  <a16:creationId xmlns:a16="http://schemas.microsoft.com/office/drawing/2014/main" xmlns="" id="{CEF2EFFE-7947-4C37-8ABD-398F392C0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7">
              <a:extLst>
                <a:ext uri="{FF2B5EF4-FFF2-40B4-BE49-F238E27FC236}">
                  <a16:creationId xmlns:a16="http://schemas.microsoft.com/office/drawing/2014/main" xmlns="" id="{E8391CC5-D4B9-4E26-ABCD-D6C4BC235F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8">
              <a:extLst>
                <a:ext uri="{FF2B5EF4-FFF2-40B4-BE49-F238E27FC236}">
                  <a16:creationId xmlns:a16="http://schemas.microsoft.com/office/drawing/2014/main" xmlns="" id="{71A5B932-E608-49E3-8ED1-4DBAAE919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9">
              <a:extLst>
                <a:ext uri="{FF2B5EF4-FFF2-40B4-BE49-F238E27FC236}">
                  <a16:creationId xmlns:a16="http://schemas.microsoft.com/office/drawing/2014/main" xmlns="" id="{EAA3BF46-C387-4232-844F-B2D45C1D2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0">
              <a:extLst>
                <a:ext uri="{FF2B5EF4-FFF2-40B4-BE49-F238E27FC236}">
                  <a16:creationId xmlns:a16="http://schemas.microsoft.com/office/drawing/2014/main" xmlns="" id="{AB415331-61BA-49F4-9FFD-39B6284819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xmlns="" id="{8FF6D6DA-64DD-4D39-931B-9B97E01A33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0">
              <a:extLst>
                <a:ext uri="{FF2B5EF4-FFF2-40B4-BE49-F238E27FC236}">
                  <a16:creationId xmlns:a16="http://schemas.microsoft.com/office/drawing/2014/main" xmlns="" id="{2CEBA427-3E6A-48B0-9040-931C62AAC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xmlns="" id="{65D81449-8208-4635-9339-4C8FE89BB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2">
              <a:extLst>
                <a:ext uri="{FF2B5EF4-FFF2-40B4-BE49-F238E27FC236}">
                  <a16:creationId xmlns:a16="http://schemas.microsoft.com/office/drawing/2014/main" xmlns="" id="{954A6F89-BF29-464D-9561-97822F099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3">
              <a:extLst>
                <a:ext uri="{FF2B5EF4-FFF2-40B4-BE49-F238E27FC236}">
                  <a16:creationId xmlns:a16="http://schemas.microsoft.com/office/drawing/2014/main" xmlns="" id="{67C81528-252F-43EA-BAC6-ED0A11863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9">
              <a:extLst>
                <a:ext uri="{FF2B5EF4-FFF2-40B4-BE49-F238E27FC236}">
                  <a16:creationId xmlns:a16="http://schemas.microsoft.com/office/drawing/2014/main" xmlns="" id="{D4AAA683-AC21-4857-A7D8-552A3DC9BA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0">
              <a:extLst>
                <a:ext uri="{FF2B5EF4-FFF2-40B4-BE49-F238E27FC236}">
                  <a16:creationId xmlns:a16="http://schemas.microsoft.com/office/drawing/2014/main" xmlns="" id="{BFD93668-5C98-45C9-BA73-EBDE215100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5">
              <a:extLst>
                <a:ext uri="{FF2B5EF4-FFF2-40B4-BE49-F238E27FC236}">
                  <a16:creationId xmlns:a16="http://schemas.microsoft.com/office/drawing/2014/main" xmlns="" id="{76866F09-A7B0-420E-A8F1-CC0C5CC24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7">
              <a:extLst>
                <a:ext uri="{FF2B5EF4-FFF2-40B4-BE49-F238E27FC236}">
                  <a16:creationId xmlns:a16="http://schemas.microsoft.com/office/drawing/2014/main" xmlns="" id="{9D2D6D19-1C81-46DC-B49C-E7AA0817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xmlns="" id="{4AF7B011-7C75-48AD-BBBF-4FE1834A6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xmlns="" id="{305124B5-EFC4-4F14-9182-23A3280A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1">
              <a:extLst>
                <a:ext uri="{FF2B5EF4-FFF2-40B4-BE49-F238E27FC236}">
                  <a16:creationId xmlns:a16="http://schemas.microsoft.com/office/drawing/2014/main" xmlns="" id="{45166B1B-FC43-48DA-A810-13BADEF81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2">
              <a:extLst>
                <a:ext uri="{FF2B5EF4-FFF2-40B4-BE49-F238E27FC236}">
                  <a16:creationId xmlns:a16="http://schemas.microsoft.com/office/drawing/2014/main" xmlns="" id="{15846AE5-CF5B-452A-BDBB-ABC69690D7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xmlns="" id="{3DB2496D-CE28-4700-AA6B-FA4E60A944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63">
              <a:extLst>
                <a:ext uri="{FF2B5EF4-FFF2-40B4-BE49-F238E27FC236}">
                  <a16:creationId xmlns:a16="http://schemas.microsoft.com/office/drawing/2014/main" xmlns="" id="{561D8232-C449-46E2-BB87-922BD4DAE8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64">
              <a:extLst>
                <a:ext uri="{FF2B5EF4-FFF2-40B4-BE49-F238E27FC236}">
                  <a16:creationId xmlns:a16="http://schemas.microsoft.com/office/drawing/2014/main" xmlns="" id="{C0352A08-1998-4E8B-9E16-ABE077AF06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65">
              <a:extLst>
                <a:ext uri="{FF2B5EF4-FFF2-40B4-BE49-F238E27FC236}">
                  <a16:creationId xmlns:a16="http://schemas.microsoft.com/office/drawing/2014/main" xmlns="" id="{9FD7260F-CF29-4931-A348-235EFAFB6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66">
              <a:extLst>
                <a:ext uri="{FF2B5EF4-FFF2-40B4-BE49-F238E27FC236}">
                  <a16:creationId xmlns:a16="http://schemas.microsoft.com/office/drawing/2014/main" xmlns="" id="{CCF55F8B-03C0-4AA3-B4A7-2F6C21D344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67">
              <a:extLst>
                <a:ext uri="{FF2B5EF4-FFF2-40B4-BE49-F238E27FC236}">
                  <a16:creationId xmlns:a16="http://schemas.microsoft.com/office/drawing/2014/main" xmlns="" id="{2157B0E0-DFE1-40C8-93E2-25059E010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xmlns="" id="{90A4BF9D-CDDE-435D-BB05-D240632FE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9">
              <a:extLst>
                <a:ext uri="{FF2B5EF4-FFF2-40B4-BE49-F238E27FC236}">
                  <a16:creationId xmlns:a16="http://schemas.microsoft.com/office/drawing/2014/main" xmlns="" id="{9BDEA0B2-531B-48B0-AB13-4B34515683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1">
              <a:extLst>
                <a:ext uri="{FF2B5EF4-FFF2-40B4-BE49-F238E27FC236}">
                  <a16:creationId xmlns:a16="http://schemas.microsoft.com/office/drawing/2014/main" xmlns="" id="{A8BFB17A-EAE6-4C93-885B-6299466A29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2">
              <a:extLst>
                <a:ext uri="{FF2B5EF4-FFF2-40B4-BE49-F238E27FC236}">
                  <a16:creationId xmlns:a16="http://schemas.microsoft.com/office/drawing/2014/main" xmlns="" id="{07A67F34-97BE-480B-A85B-DEAEEB45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3">
              <a:extLst>
                <a:ext uri="{FF2B5EF4-FFF2-40B4-BE49-F238E27FC236}">
                  <a16:creationId xmlns:a16="http://schemas.microsoft.com/office/drawing/2014/main" xmlns="" id="{6C4408FA-D405-4819-A9B5-7E4137AEB9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4">
              <a:extLst>
                <a:ext uri="{FF2B5EF4-FFF2-40B4-BE49-F238E27FC236}">
                  <a16:creationId xmlns:a16="http://schemas.microsoft.com/office/drawing/2014/main" xmlns="" id="{83277647-FA05-4345-8145-D5ED7903A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75">
              <a:extLst>
                <a:ext uri="{FF2B5EF4-FFF2-40B4-BE49-F238E27FC236}">
                  <a16:creationId xmlns:a16="http://schemas.microsoft.com/office/drawing/2014/main" xmlns="" id="{4386FD15-4921-4493-A215-FEA31801B3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7">
              <a:extLst>
                <a:ext uri="{FF2B5EF4-FFF2-40B4-BE49-F238E27FC236}">
                  <a16:creationId xmlns:a16="http://schemas.microsoft.com/office/drawing/2014/main" xmlns="" id="{625D89BA-3D96-4949-8D68-AD594D322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xmlns="" id="{58041442-9F1D-4E5E-A088-6727B2CF8D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1">
              <a:extLst>
                <a:ext uri="{FF2B5EF4-FFF2-40B4-BE49-F238E27FC236}">
                  <a16:creationId xmlns:a16="http://schemas.microsoft.com/office/drawing/2014/main" xmlns="" id="{E732CC8A-1A71-462B-8562-DA75D35B5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2">
              <a:extLst>
                <a:ext uri="{FF2B5EF4-FFF2-40B4-BE49-F238E27FC236}">
                  <a16:creationId xmlns:a16="http://schemas.microsoft.com/office/drawing/2014/main" xmlns="" id="{603E6FD8-AE4D-479C-92F3-A08E54E461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3">
              <a:extLst>
                <a:ext uri="{FF2B5EF4-FFF2-40B4-BE49-F238E27FC236}">
                  <a16:creationId xmlns:a16="http://schemas.microsoft.com/office/drawing/2014/main" xmlns="" id="{61C5ED2E-B41D-4C39-88BE-D67806E6B8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4">
              <a:extLst>
                <a:ext uri="{FF2B5EF4-FFF2-40B4-BE49-F238E27FC236}">
                  <a16:creationId xmlns:a16="http://schemas.microsoft.com/office/drawing/2014/main" xmlns="" id="{474F444C-C4D9-489A-B836-F83ED8070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5">
              <a:extLst>
                <a:ext uri="{FF2B5EF4-FFF2-40B4-BE49-F238E27FC236}">
                  <a16:creationId xmlns:a16="http://schemas.microsoft.com/office/drawing/2014/main" xmlns="" id="{FF589F3A-B301-484D-B5EF-D9E96DE835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6">
              <a:extLst>
                <a:ext uri="{FF2B5EF4-FFF2-40B4-BE49-F238E27FC236}">
                  <a16:creationId xmlns:a16="http://schemas.microsoft.com/office/drawing/2014/main" xmlns="" id="{97E0AEB5-AD04-4BE2-924F-FA1BB8BD61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7">
              <a:extLst>
                <a:ext uri="{FF2B5EF4-FFF2-40B4-BE49-F238E27FC236}">
                  <a16:creationId xmlns:a16="http://schemas.microsoft.com/office/drawing/2014/main" xmlns="" id="{CE0B2D17-C3F7-4A41-BA4C-1FC311B9D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8">
              <a:extLst>
                <a:ext uri="{FF2B5EF4-FFF2-40B4-BE49-F238E27FC236}">
                  <a16:creationId xmlns:a16="http://schemas.microsoft.com/office/drawing/2014/main" xmlns="" id="{F15034BD-6C17-469B-85AF-148EA0F74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9">
              <a:extLst>
                <a:ext uri="{FF2B5EF4-FFF2-40B4-BE49-F238E27FC236}">
                  <a16:creationId xmlns:a16="http://schemas.microsoft.com/office/drawing/2014/main" xmlns="" id="{7B6742E3-DB37-4077-8690-AC1A02780B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0">
              <a:extLst>
                <a:ext uri="{FF2B5EF4-FFF2-40B4-BE49-F238E27FC236}">
                  <a16:creationId xmlns:a16="http://schemas.microsoft.com/office/drawing/2014/main" xmlns="" id="{745F2439-5B8E-4E05-866E-896C0F5BE7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xmlns="" id="{4CD231E8-DFF5-4403-AFD6-EDB105AF2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2">
              <a:extLst>
                <a:ext uri="{FF2B5EF4-FFF2-40B4-BE49-F238E27FC236}">
                  <a16:creationId xmlns:a16="http://schemas.microsoft.com/office/drawing/2014/main" xmlns="" id="{186F08A0-4B07-4ED4-AA2E-F53E61E77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3">
              <a:extLst>
                <a:ext uri="{FF2B5EF4-FFF2-40B4-BE49-F238E27FC236}">
                  <a16:creationId xmlns:a16="http://schemas.microsoft.com/office/drawing/2014/main" xmlns="" id="{143F4736-A980-42E1-B7AA-4154BD0FA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4">
              <a:extLst>
                <a:ext uri="{FF2B5EF4-FFF2-40B4-BE49-F238E27FC236}">
                  <a16:creationId xmlns:a16="http://schemas.microsoft.com/office/drawing/2014/main" xmlns="" id="{2B7EF984-B6CC-4990-B9D8-E999A41F9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xmlns="" id="{701390DA-498F-40EE-B86D-9C1288CCDD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xmlns="" id="{8349FDB4-AF3A-4F35-82C0-1D4092965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5">
              <a:extLst>
                <a:ext uri="{FF2B5EF4-FFF2-40B4-BE49-F238E27FC236}">
                  <a16:creationId xmlns:a16="http://schemas.microsoft.com/office/drawing/2014/main" xmlns="" id="{96A26B04-1F0B-4D75-8922-93B734D75A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7">
              <a:extLst>
                <a:ext uri="{FF2B5EF4-FFF2-40B4-BE49-F238E27FC236}">
                  <a16:creationId xmlns:a16="http://schemas.microsoft.com/office/drawing/2014/main" xmlns="" id="{C6200836-2571-4275-B8D2-450E99ED2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5EDFC7B-F701-424A-B058-BEFF07250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5" t="20391" r="9067" b="66365"/>
          <a:stretch/>
        </p:blipFill>
        <p:spPr>
          <a:xfrm>
            <a:off x="5587589" y="-6950"/>
            <a:ext cx="6604411" cy="187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1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A1B0DAD3-DAD3-4D41-8EF0-B03422E47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xmlns="" id="{729F7DF5-CF56-4F67-9883-903E49BE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0">
              <a:extLst>
                <a:ext uri="{FF2B5EF4-FFF2-40B4-BE49-F238E27FC236}">
                  <a16:creationId xmlns:a16="http://schemas.microsoft.com/office/drawing/2014/main" xmlns="" id="{B7E65000-B427-4CEF-B2A9-ECA839855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xmlns="" id="{1D82BADA-E191-4C51-A377-7D1EA989D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xmlns="" id="{C074E073-07CB-4DD6-BFC8-E9FD63D4A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9">
              <a:extLst>
                <a:ext uri="{FF2B5EF4-FFF2-40B4-BE49-F238E27FC236}">
                  <a16:creationId xmlns:a16="http://schemas.microsoft.com/office/drawing/2014/main" xmlns="" id="{211152B9-90BD-4804-BCC5-4B0FEEF37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0">
              <a:extLst>
                <a:ext uri="{FF2B5EF4-FFF2-40B4-BE49-F238E27FC236}">
                  <a16:creationId xmlns:a16="http://schemas.microsoft.com/office/drawing/2014/main" xmlns="" id="{941B26CC-1C9B-4149-9647-3A0E0C9D2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22">
              <a:extLst>
                <a:ext uri="{FF2B5EF4-FFF2-40B4-BE49-F238E27FC236}">
                  <a16:creationId xmlns:a16="http://schemas.microsoft.com/office/drawing/2014/main" xmlns="" id="{7576EDD8-60BD-4230-9FE5-5302F9120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23">
              <a:extLst>
                <a:ext uri="{FF2B5EF4-FFF2-40B4-BE49-F238E27FC236}">
                  <a16:creationId xmlns:a16="http://schemas.microsoft.com/office/drawing/2014/main" xmlns="" id="{F68478BC-1899-4718-B999-C7EE2F6F5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B02BAA58-19A0-4BE5-8596-7AF02A91C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ED0FD3ED-A6B2-480A-8B6C-36B492164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46C958D0-B4D1-4E20-87DA-CDF757B56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xmlns="" id="{3E2B5B4A-13C5-4187-BF16-1B0C4EC6D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43">
              <a:extLst>
                <a:ext uri="{FF2B5EF4-FFF2-40B4-BE49-F238E27FC236}">
                  <a16:creationId xmlns:a16="http://schemas.microsoft.com/office/drawing/2014/main" xmlns="" id="{8B7A471E-57F9-4AC4-B3DE-6A75C2A49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51">
              <a:extLst>
                <a:ext uri="{FF2B5EF4-FFF2-40B4-BE49-F238E27FC236}">
                  <a16:creationId xmlns:a16="http://schemas.microsoft.com/office/drawing/2014/main" xmlns="" id="{01E6B5E8-B33D-4D70-B30A-823D655388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52">
              <a:extLst>
                <a:ext uri="{FF2B5EF4-FFF2-40B4-BE49-F238E27FC236}">
                  <a16:creationId xmlns:a16="http://schemas.microsoft.com/office/drawing/2014/main" xmlns="" id="{04BD65AE-3613-409E-859A-F5E47E7ED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53">
              <a:extLst>
                <a:ext uri="{FF2B5EF4-FFF2-40B4-BE49-F238E27FC236}">
                  <a16:creationId xmlns:a16="http://schemas.microsoft.com/office/drawing/2014/main" xmlns="" id="{6AC52B47-CF30-4905-A913-8016FD7DF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54">
              <a:extLst>
                <a:ext uri="{FF2B5EF4-FFF2-40B4-BE49-F238E27FC236}">
                  <a16:creationId xmlns:a16="http://schemas.microsoft.com/office/drawing/2014/main" xmlns="" id="{945DD375-89B4-4594-879C-C88E3E07E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55">
              <a:extLst>
                <a:ext uri="{FF2B5EF4-FFF2-40B4-BE49-F238E27FC236}">
                  <a16:creationId xmlns:a16="http://schemas.microsoft.com/office/drawing/2014/main" xmlns="" id="{4EF2ED92-CD73-4432-B715-54794B6CC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56">
              <a:extLst>
                <a:ext uri="{FF2B5EF4-FFF2-40B4-BE49-F238E27FC236}">
                  <a16:creationId xmlns:a16="http://schemas.microsoft.com/office/drawing/2014/main" xmlns="" id="{4C080334-01D5-4AEE-B802-115F8FF4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57">
              <a:extLst>
                <a:ext uri="{FF2B5EF4-FFF2-40B4-BE49-F238E27FC236}">
                  <a16:creationId xmlns:a16="http://schemas.microsoft.com/office/drawing/2014/main" xmlns="" id="{5B2CD9BC-4DF9-4317-9F4F-168D1E48F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xmlns="" id="{9ED340BE-C2EA-4C3D-9E5F-49D0601E22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xmlns="" id="{F83C564A-309A-4BE2-A1B7-CB9000A40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xmlns="" id="{6DB3A353-2237-4080-B766-F62A628B3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5">
              <a:extLst>
                <a:ext uri="{FF2B5EF4-FFF2-40B4-BE49-F238E27FC236}">
                  <a16:creationId xmlns:a16="http://schemas.microsoft.com/office/drawing/2014/main" xmlns="" id="{F97333D1-A657-49E4-BCD3-47476A14C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6">
              <a:extLst>
                <a:ext uri="{FF2B5EF4-FFF2-40B4-BE49-F238E27FC236}">
                  <a16:creationId xmlns:a16="http://schemas.microsoft.com/office/drawing/2014/main" xmlns="" id="{D848B0DC-182E-4466-BC72-7D1D1638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7">
              <a:extLst>
                <a:ext uri="{FF2B5EF4-FFF2-40B4-BE49-F238E27FC236}">
                  <a16:creationId xmlns:a16="http://schemas.microsoft.com/office/drawing/2014/main" xmlns="" id="{60CE5FE2-5C67-4168-A845-1851C07B74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8">
              <a:extLst>
                <a:ext uri="{FF2B5EF4-FFF2-40B4-BE49-F238E27FC236}">
                  <a16:creationId xmlns:a16="http://schemas.microsoft.com/office/drawing/2014/main" xmlns="" id="{FFD9F71E-ACAB-4435-8558-5C891704E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9">
              <a:extLst>
                <a:ext uri="{FF2B5EF4-FFF2-40B4-BE49-F238E27FC236}">
                  <a16:creationId xmlns:a16="http://schemas.microsoft.com/office/drawing/2014/main" xmlns="" id="{D8F3C4EF-CAB3-477F-9BE6-7AE0EE086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xmlns="" id="{99F3B109-2DD1-4023-AB8C-C4CFFBC1E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12">
              <a:extLst>
                <a:ext uri="{FF2B5EF4-FFF2-40B4-BE49-F238E27FC236}">
                  <a16:creationId xmlns:a16="http://schemas.microsoft.com/office/drawing/2014/main" xmlns="" id="{AEE61596-3CEF-4CF6-A4FA-226265438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13">
              <a:extLst>
                <a:ext uri="{FF2B5EF4-FFF2-40B4-BE49-F238E27FC236}">
                  <a16:creationId xmlns:a16="http://schemas.microsoft.com/office/drawing/2014/main" xmlns="" id="{ACA5CDA1-D484-482B-924A-C21EFFB26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4">
              <a:extLst>
                <a:ext uri="{FF2B5EF4-FFF2-40B4-BE49-F238E27FC236}">
                  <a16:creationId xmlns:a16="http://schemas.microsoft.com/office/drawing/2014/main" xmlns="" id="{8BAD048C-9E22-4DAB-BB3C-8978DFC7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6">
              <a:extLst>
                <a:ext uri="{FF2B5EF4-FFF2-40B4-BE49-F238E27FC236}">
                  <a16:creationId xmlns:a16="http://schemas.microsoft.com/office/drawing/2014/main" xmlns="" id="{1A2637B3-8C74-4B55-872D-CFE1F1929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7">
              <a:extLst>
                <a:ext uri="{FF2B5EF4-FFF2-40B4-BE49-F238E27FC236}">
                  <a16:creationId xmlns:a16="http://schemas.microsoft.com/office/drawing/2014/main" xmlns="" id="{C73B0390-BD3E-4AFB-ADF3-676ECF890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xmlns="" id="{35236E6F-9C25-49CE-9078-306D3A5F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xmlns="" id="{46D4BFF5-1B3A-44D0-9720-143617E00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xmlns="" id="{77FD726E-2EB9-4305-BEE5-7C48D51C9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31">
              <a:extLst>
                <a:ext uri="{FF2B5EF4-FFF2-40B4-BE49-F238E27FC236}">
                  <a16:creationId xmlns:a16="http://schemas.microsoft.com/office/drawing/2014/main" xmlns="" id="{25E6083A-3C52-4763-92A2-1B88843EF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32">
              <a:extLst>
                <a:ext uri="{FF2B5EF4-FFF2-40B4-BE49-F238E27FC236}">
                  <a16:creationId xmlns:a16="http://schemas.microsoft.com/office/drawing/2014/main" xmlns="" id="{CA90BF22-94F7-4D52-8725-FDCE69CE6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33">
              <a:extLst>
                <a:ext uri="{FF2B5EF4-FFF2-40B4-BE49-F238E27FC236}">
                  <a16:creationId xmlns:a16="http://schemas.microsoft.com/office/drawing/2014/main" xmlns="" id="{998A2F47-3F4E-4065-86CF-B49B258FF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7" name="Freeform 34">
              <a:extLst>
                <a:ext uri="{FF2B5EF4-FFF2-40B4-BE49-F238E27FC236}">
                  <a16:creationId xmlns:a16="http://schemas.microsoft.com/office/drawing/2014/main" xmlns="" id="{65AF8C00-7E07-4E42-A41A-08417BB0E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8" name="Freeform 35">
              <a:extLst>
                <a:ext uri="{FF2B5EF4-FFF2-40B4-BE49-F238E27FC236}">
                  <a16:creationId xmlns:a16="http://schemas.microsoft.com/office/drawing/2014/main" xmlns="" id="{E0C04B54-4EF5-4B04-A708-8339062DA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9" name="Freeform 36">
              <a:extLst>
                <a:ext uri="{FF2B5EF4-FFF2-40B4-BE49-F238E27FC236}">
                  <a16:creationId xmlns:a16="http://schemas.microsoft.com/office/drawing/2014/main" xmlns="" id="{C16D1625-1345-49A9-9FAE-3600E0D11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0" name="Freeform 37">
              <a:extLst>
                <a:ext uri="{FF2B5EF4-FFF2-40B4-BE49-F238E27FC236}">
                  <a16:creationId xmlns:a16="http://schemas.microsoft.com/office/drawing/2014/main" xmlns="" id="{B8817E5F-6964-4B89-9CD1-CD4621B6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1" name="Freeform 38">
              <a:extLst>
                <a:ext uri="{FF2B5EF4-FFF2-40B4-BE49-F238E27FC236}">
                  <a16:creationId xmlns:a16="http://schemas.microsoft.com/office/drawing/2014/main" xmlns="" id="{952E3586-DC86-4B27-AAC4-D005819D2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2" name="Freeform 39">
              <a:extLst>
                <a:ext uri="{FF2B5EF4-FFF2-40B4-BE49-F238E27FC236}">
                  <a16:creationId xmlns:a16="http://schemas.microsoft.com/office/drawing/2014/main" xmlns="" id="{22CB13D9-EA0B-45B8-8E8F-3AABBE9D7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3" name="Freeform 40">
              <a:extLst>
                <a:ext uri="{FF2B5EF4-FFF2-40B4-BE49-F238E27FC236}">
                  <a16:creationId xmlns:a16="http://schemas.microsoft.com/office/drawing/2014/main" xmlns="" id="{3755BB78-63DB-4A8C-A113-795862B37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4" name="Freeform 41">
              <a:extLst>
                <a:ext uri="{FF2B5EF4-FFF2-40B4-BE49-F238E27FC236}">
                  <a16:creationId xmlns:a16="http://schemas.microsoft.com/office/drawing/2014/main" xmlns="" id="{68D97FB6-919C-4D25-A4CE-65C0BB8B4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5" name="Freeform 42">
              <a:extLst>
                <a:ext uri="{FF2B5EF4-FFF2-40B4-BE49-F238E27FC236}">
                  <a16:creationId xmlns:a16="http://schemas.microsoft.com/office/drawing/2014/main" xmlns="" id="{B7FB8601-BFD8-42A2-BFC8-826DA567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6" name="Freeform 44">
              <a:extLst>
                <a:ext uri="{FF2B5EF4-FFF2-40B4-BE49-F238E27FC236}">
                  <a16:creationId xmlns:a16="http://schemas.microsoft.com/office/drawing/2014/main" xmlns="" id="{E66A3773-870D-43D8-97C8-9210A0288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7" name="Freeform 45">
              <a:extLst>
                <a:ext uri="{FF2B5EF4-FFF2-40B4-BE49-F238E27FC236}">
                  <a16:creationId xmlns:a16="http://schemas.microsoft.com/office/drawing/2014/main" xmlns="" id="{08736EF7-6BB0-4CA8-B063-CD217FF9B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8" name="Freeform 46">
              <a:extLst>
                <a:ext uri="{FF2B5EF4-FFF2-40B4-BE49-F238E27FC236}">
                  <a16:creationId xmlns:a16="http://schemas.microsoft.com/office/drawing/2014/main" xmlns="" id="{57EBF709-9E0F-48A1-BCDD-F3C74F1D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9" name="Freeform 47">
              <a:extLst>
                <a:ext uri="{FF2B5EF4-FFF2-40B4-BE49-F238E27FC236}">
                  <a16:creationId xmlns:a16="http://schemas.microsoft.com/office/drawing/2014/main" xmlns="" id="{251EC588-C357-470F-A194-F4A0C32B7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0" name="Freeform 48">
              <a:extLst>
                <a:ext uri="{FF2B5EF4-FFF2-40B4-BE49-F238E27FC236}">
                  <a16:creationId xmlns:a16="http://schemas.microsoft.com/office/drawing/2014/main" xmlns="" id="{02592C96-1066-4F6E-9353-4FF1D5ED9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1" name="Freeform 49">
              <a:extLst>
                <a:ext uri="{FF2B5EF4-FFF2-40B4-BE49-F238E27FC236}">
                  <a16:creationId xmlns:a16="http://schemas.microsoft.com/office/drawing/2014/main" xmlns="" id="{B5016669-96C5-4574-B536-65060BCE9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2" name="Freeform 8">
              <a:extLst>
                <a:ext uri="{FF2B5EF4-FFF2-40B4-BE49-F238E27FC236}">
                  <a16:creationId xmlns:a16="http://schemas.microsoft.com/office/drawing/2014/main" xmlns="" id="{5C697245-37CA-4D12-9F8C-308595014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3" name="Freeform 106">
              <a:extLst>
                <a:ext uri="{FF2B5EF4-FFF2-40B4-BE49-F238E27FC236}">
                  <a16:creationId xmlns:a16="http://schemas.microsoft.com/office/drawing/2014/main" xmlns="" id="{3776B83C-39DC-4C02-B33B-848604D0A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05" name="Rectangle 604">
            <a:extLst>
              <a:ext uri="{FF2B5EF4-FFF2-40B4-BE49-F238E27FC236}">
                <a16:creationId xmlns:a16="http://schemas.microsoft.com/office/drawing/2014/main" xmlns="" id="{BCAE8BE1-A178-4D43-B3B0-FF22D765F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3819626A-1849-4F10-89EC-215F6A4BC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3E42E13-6237-4E02-9576-097413D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85" y="991037"/>
            <a:ext cx="8595239" cy="1162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SODYUM BORATLAR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xmlns="" id="{AAEF0DB4-E2F1-4DE6-A55A-B7511FD6E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610" name="Freeform 6">
              <a:extLst>
                <a:ext uri="{FF2B5EF4-FFF2-40B4-BE49-F238E27FC236}">
                  <a16:creationId xmlns:a16="http://schemas.microsoft.com/office/drawing/2014/main" xmlns="" id="{2BC91FD0-A205-4CAB-B34E-60D378804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05">
              <a:extLst>
                <a:ext uri="{FF2B5EF4-FFF2-40B4-BE49-F238E27FC236}">
                  <a16:creationId xmlns:a16="http://schemas.microsoft.com/office/drawing/2014/main" xmlns="" id="{2A1EFFB9-AB17-4F59-9A3B-803325A4E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06">
              <a:extLst>
                <a:ext uri="{FF2B5EF4-FFF2-40B4-BE49-F238E27FC236}">
                  <a16:creationId xmlns:a16="http://schemas.microsoft.com/office/drawing/2014/main" xmlns="" id="{E7238B80-CDF9-4CAC-9AB5-8589C82EA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07">
              <a:extLst>
                <a:ext uri="{FF2B5EF4-FFF2-40B4-BE49-F238E27FC236}">
                  <a16:creationId xmlns:a16="http://schemas.microsoft.com/office/drawing/2014/main" xmlns="" id="{7EC00F0D-7BE8-4FCF-93DF-B323CEFF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08">
              <a:extLst>
                <a:ext uri="{FF2B5EF4-FFF2-40B4-BE49-F238E27FC236}">
                  <a16:creationId xmlns:a16="http://schemas.microsoft.com/office/drawing/2014/main" xmlns="" id="{33447C1A-ED61-468B-B343-B12658F9C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09">
              <a:extLst>
                <a:ext uri="{FF2B5EF4-FFF2-40B4-BE49-F238E27FC236}">
                  <a16:creationId xmlns:a16="http://schemas.microsoft.com/office/drawing/2014/main" xmlns="" id="{EB0725CA-1A94-46AF-8A92-278F10B16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10">
              <a:extLst>
                <a:ext uri="{FF2B5EF4-FFF2-40B4-BE49-F238E27FC236}">
                  <a16:creationId xmlns:a16="http://schemas.microsoft.com/office/drawing/2014/main" xmlns="" id="{3D170FF3-B996-42C2-A51A-82618850C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11">
              <a:extLst>
                <a:ext uri="{FF2B5EF4-FFF2-40B4-BE49-F238E27FC236}">
                  <a16:creationId xmlns:a16="http://schemas.microsoft.com/office/drawing/2014/main" xmlns="" id="{E5FDE205-773C-4587-B06D-BD482FC0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12">
              <a:extLst>
                <a:ext uri="{FF2B5EF4-FFF2-40B4-BE49-F238E27FC236}">
                  <a16:creationId xmlns:a16="http://schemas.microsoft.com/office/drawing/2014/main" xmlns="" id="{C49746F8-1BCF-49C2-A1C5-D2B85E7C0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22">
              <a:extLst>
                <a:ext uri="{FF2B5EF4-FFF2-40B4-BE49-F238E27FC236}">
                  <a16:creationId xmlns:a16="http://schemas.microsoft.com/office/drawing/2014/main" xmlns="" id="{F45277B2-9094-4445-86D8-C91D65F5D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3">
              <a:extLst>
                <a:ext uri="{FF2B5EF4-FFF2-40B4-BE49-F238E27FC236}">
                  <a16:creationId xmlns:a16="http://schemas.microsoft.com/office/drawing/2014/main" xmlns="" id="{2BBFD32C-2D27-415E-8430-8BDD8D97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30">
              <a:extLst>
                <a:ext uri="{FF2B5EF4-FFF2-40B4-BE49-F238E27FC236}">
                  <a16:creationId xmlns:a16="http://schemas.microsoft.com/office/drawing/2014/main" xmlns="" id="{D43C7D72-4A00-4EF4-BF13-BAC4F04EE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31">
              <a:extLst>
                <a:ext uri="{FF2B5EF4-FFF2-40B4-BE49-F238E27FC236}">
                  <a16:creationId xmlns:a16="http://schemas.microsoft.com/office/drawing/2014/main" xmlns="" id="{3CC17EEB-009B-460C-B97D-E23BAC8CF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32">
              <a:extLst>
                <a:ext uri="{FF2B5EF4-FFF2-40B4-BE49-F238E27FC236}">
                  <a16:creationId xmlns:a16="http://schemas.microsoft.com/office/drawing/2014/main" xmlns="" id="{3CA392E7-2C5E-430E-A285-A43F098A8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34">
              <a:extLst>
                <a:ext uri="{FF2B5EF4-FFF2-40B4-BE49-F238E27FC236}">
                  <a16:creationId xmlns:a16="http://schemas.microsoft.com/office/drawing/2014/main" xmlns="" id="{3808FC12-3932-4A3D-812C-171F140EE5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35">
              <a:extLst>
                <a:ext uri="{FF2B5EF4-FFF2-40B4-BE49-F238E27FC236}">
                  <a16:creationId xmlns:a16="http://schemas.microsoft.com/office/drawing/2014/main" xmlns="" id="{80BFA6D6-7979-45B4-BDD2-F6EB244C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41">
              <a:extLst>
                <a:ext uri="{FF2B5EF4-FFF2-40B4-BE49-F238E27FC236}">
                  <a16:creationId xmlns:a16="http://schemas.microsoft.com/office/drawing/2014/main" xmlns="" id="{87BF3F25-EA1A-4783-9568-76113FBBB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91">
              <a:extLst>
                <a:ext uri="{FF2B5EF4-FFF2-40B4-BE49-F238E27FC236}">
                  <a16:creationId xmlns:a16="http://schemas.microsoft.com/office/drawing/2014/main" xmlns="" id="{81E3D954-5AA5-49A8-9BA6-C4FC208B2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92">
              <a:extLst>
                <a:ext uri="{FF2B5EF4-FFF2-40B4-BE49-F238E27FC236}">
                  <a16:creationId xmlns:a16="http://schemas.microsoft.com/office/drawing/2014/main" xmlns="" id="{C62E369F-72C7-4158-B7A6-D6C81689A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93">
              <a:extLst>
                <a:ext uri="{FF2B5EF4-FFF2-40B4-BE49-F238E27FC236}">
                  <a16:creationId xmlns:a16="http://schemas.microsoft.com/office/drawing/2014/main" xmlns="" id="{80849728-9BE8-4333-B5AA-376DF750B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4">
              <a:extLst>
                <a:ext uri="{FF2B5EF4-FFF2-40B4-BE49-F238E27FC236}">
                  <a16:creationId xmlns:a16="http://schemas.microsoft.com/office/drawing/2014/main" xmlns="" id="{FBD2BA47-7553-4D8B-A6D4-29F078E164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5">
              <a:extLst>
                <a:ext uri="{FF2B5EF4-FFF2-40B4-BE49-F238E27FC236}">
                  <a16:creationId xmlns:a16="http://schemas.microsoft.com/office/drawing/2014/main" xmlns="" id="{74D636C8-7F45-489F-8810-6905B1AE0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6">
              <a:extLst>
                <a:ext uri="{FF2B5EF4-FFF2-40B4-BE49-F238E27FC236}">
                  <a16:creationId xmlns:a16="http://schemas.microsoft.com/office/drawing/2014/main" xmlns="" id="{4C7E2056-38D8-4E5E-848D-6609AAEFF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7">
              <a:extLst>
                <a:ext uri="{FF2B5EF4-FFF2-40B4-BE49-F238E27FC236}">
                  <a16:creationId xmlns:a16="http://schemas.microsoft.com/office/drawing/2014/main" xmlns="" id="{1FA0FFA1-3A5B-46CA-8C5D-AD895EA5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8">
              <a:extLst>
                <a:ext uri="{FF2B5EF4-FFF2-40B4-BE49-F238E27FC236}">
                  <a16:creationId xmlns:a16="http://schemas.microsoft.com/office/drawing/2014/main" xmlns="" id="{675FD8BB-1EA3-4596-9703-4F8866D5A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9">
              <a:extLst>
                <a:ext uri="{FF2B5EF4-FFF2-40B4-BE49-F238E27FC236}">
                  <a16:creationId xmlns:a16="http://schemas.microsoft.com/office/drawing/2014/main" xmlns="" id="{84DC6FFB-600D-4CED-A125-D2AB1D6F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00">
              <a:extLst>
                <a:ext uri="{FF2B5EF4-FFF2-40B4-BE49-F238E27FC236}">
                  <a16:creationId xmlns:a16="http://schemas.microsoft.com/office/drawing/2014/main" xmlns="" id="{DD899978-14D8-4E2A-BCEB-EF6D13916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01">
              <a:extLst>
                <a:ext uri="{FF2B5EF4-FFF2-40B4-BE49-F238E27FC236}">
                  <a16:creationId xmlns:a16="http://schemas.microsoft.com/office/drawing/2014/main" xmlns="" id="{5B59BD92-A99F-4F44-9D1F-561AB49B9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02">
              <a:extLst>
                <a:ext uri="{FF2B5EF4-FFF2-40B4-BE49-F238E27FC236}">
                  <a16:creationId xmlns:a16="http://schemas.microsoft.com/office/drawing/2014/main" xmlns="" id="{6733D532-6F62-4525-B661-2AF7E63AC0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3">
              <a:extLst>
                <a:ext uri="{FF2B5EF4-FFF2-40B4-BE49-F238E27FC236}">
                  <a16:creationId xmlns:a16="http://schemas.microsoft.com/office/drawing/2014/main" xmlns="" id="{48C0D2C8-88E5-4E19-8FE1-246ED12E60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4">
              <a:extLst>
                <a:ext uri="{FF2B5EF4-FFF2-40B4-BE49-F238E27FC236}">
                  <a16:creationId xmlns:a16="http://schemas.microsoft.com/office/drawing/2014/main" xmlns="" id="{0E95B9EB-D73A-4979-9F2F-10C9CF8EB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13">
              <a:extLst>
                <a:ext uri="{FF2B5EF4-FFF2-40B4-BE49-F238E27FC236}">
                  <a16:creationId xmlns:a16="http://schemas.microsoft.com/office/drawing/2014/main" xmlns="" id="{33565EB2-4584-4F8D-97E7-DF87DB3B4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14">
              <a:extLst>
                <a:ext uri="{FF2B5EF4-FFF2-40B4-BE49-F238E27FC236}">
                  <a16:creationId xmlns:a16="http://schemas.microsoft.com/office/drawing/2014/main" xmlns="" id="{93D61EE8-FE02-45F6-98C2-D410B4267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15">
              <a:extLst>
                <a:ext uri="{FF2B5EF4-FFF2-40B4-BE49-F238E27FC236}">
                  <a16:creationId xmlns:a16="http://schemas.microsoft.com/office/drawing/2014/main" xmlns="" id="{D4D8B720-4586-4359-9303-02F8D58ED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7">
              <a:extLst>
                <a:ext uri="{FF2B5EF4-FFF2-40B4-BE49-F238E27FC236}">
                  <a16:creationId xmlns:a16="http://schemas.microsoft.com/office/drawing/2014/main" xmlns="" id="{67BC569A-1D14-40F6-B1ED-429CAB83E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8">
              <a:extLst>
                <a:ext uri="{FF2B5EF4-FFF2-40B4-BE49-F238E27FC236}">
                  <a16:creationId xmlns:a16="http://schemas.microsoft.com/office/drawing/2014/main" xmlns="" id="{563EF170-082E-4AC9-8470-C1F986984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9">
              <a:extLst>
                <a:ext uri="{FF2B5EF4-FFF2-40B4-BE49-F238E27FC236}">
                  <a16:creationId xmlns:a16="http://schemas.microsoft.com/office/drawing/2014/main" xmlns="" id="{7C735B47-24EC-470D-8A76-B059F9162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20">
              <a:extLst>
                <a:ext uri="{FF2B5EF4-FFF2-40B4-BE49-F238E27FC236}">
                  <a16:creationId xmlns:a16="http://schemas.microsoft.com/office/drawing/2014/main" xmlns="" id="{356A1A8A-BA81-46A2-80A7-4446CCC18E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21">
              <a:extLst>
                <a:ext uri="{FF2B5EF4-FFF2-40B4-BE49-F238E27FC236}">
                  <a16:creationId xmlns:a16="http://schemas.microsoft.com/office/drawing/2014/main" xmlns="" id="{B800E226-AB3E-4B1E-ABCB-F2CC2441C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25">
              <a:extLst>
                <a:ext uri="{FF2B5EF4-FFF2-40B4-BE49-F238E27FC236}">
                  <a16:creationId xmlns:a16="http://schemas.microsoft.com/office/drawing/2014/main" xmlns="" id="{25BB6246-076E-4BF1-84A1-FA00DFF6D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6">
              <a:extLst>
                <a:ext uri="{FF2B5EF4-FFF2-40B4-BE49-F238E27FC236}">
                  <a16:creationId xmlns:a16="http://schemas.microsoft.com/office/drawing/2014/main" xmlns="" id="{0737E152-D949-48FA-BBB9-D335340C8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7">
              <a:extLst>
                <a:ext uri="{FF2B5EF4-FFF2-40B4-BE49-F238E27FC236}">
                  <a16:creationId xmlns:a16="http://schemas.microsoft.com/office/drawing/2014/main" xmlns="" id="{B6CD5183-FDE3-43C7-B69C-4FE34C83DE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8">
              <a:extLst>
                <a:ext uri="{FF2B5EF4-FFF2-40B4-BE49-F238E27FC236}">
                  <a16:creationId xmlns:a16="http://schemas.microsoft.com/office/drawing/2014/main" xmlns="" id="{A1FC748D-6CD1-4630-BD03-91443D49D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9">
              <a:extLst>
                <a:ext uri="{FF2B5EF4-FFF2-40B4-BE49-F238E27FC236}">
                  <a16:creationId xmlns:a16="http://schemas.microsoft.com/office/drawing/2014/main" xmlns="" id="{806ADF7D-E22E-4CC0-A5FA-13FF7314C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33">
              <a:extLst>
                <a:ext uri="{FF2B5EF4-FFF2-40B4-BE49-F238E27FC236}">
                  <a16:creationId xmlns:a16="http://schemas.microsoft.com/office/drawing/2014/main" xmlns="" id="{D92F6CB0-7C26-40A2-BE61-F5B956691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xmlns="" id="{BE354CED-9FB3-47F2-AF83-42F52F617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xmlns="" id="{4A005BFC-833D-4699-99AB-16DDBC5B6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xmlns="" id="{FB639FC6-38FA-4FEE-B247-02D4AB699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xmlns="" id="{67B04E28-283D-4C2A-8993-07F7594742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xmlns="" id="{F369C421-E6B1-47CB-8D36-602DCFD08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42">
              <a:extLst>
                <a:ext uri="{FF2B5EF4-FFF2-40B4-BE49-F238E27FC236}">
                  <a16:creationId xmlns:a16="http://schemas.microsoft.com/office/drawing/2014/main" xmlns="" id="{A7CC56DE-C7CA-4190-A19D-77192BE4D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43">
              <a:extLst>
                <a:ext uri="{FF2B5EF4-FFF2-40B4-BE49-F238E27FC236}">
                  <a16:creationId xmlns:a16="http://schemas.microsoft.com/office/drawing/2014/main" xmlns="" id="{55F7DE38-BD8A-4B0C-AF46-B87EB85D4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4">
              <a:extLst>
                <a:ext uri="{FF2B5EF4-FFF2-40B4-BE49-F238E27FC236}">
                  <a16:creationId xmlns:a16="http://schemas.microsoft.com/office/drawing/2014/main" xmlns="" id="{A74A8E74-E14E-4CDE-A845-825C1C656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5">
              <a:extLst>
                <a:ext uri="{FF2B5EF4-FFF2-40B4-BE49-F238E27FC236}">
                  <a16:creationId xmlns:a16="http://schemas.microsoft.com/office/drawing/2014/main" xmlns="" id="{1C2158A2-4E01-4AE9-B845-853B79DE31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8">
              <a:extLst>
                <a:ext uri="{FF2B5EF4-FFF2-40B4-BE49-F238E27FC236}">
                  <a16:creationId xmlns:a16="http://schemas.microsoft.com/office/drawing/2014/main" xmlns="" id="{65867385-C75B-4A79-AEFE-EB93F5EA7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8">
              <a:extLst>
                <a:ext uri="{FF2B5EF4-FFF2-40B4-BE49-F238E27FC236}">
                  <a16:creationId xmlns:a16="http://schemas.microsoft.com/office/drawing/2014/main" xmlns="" id="{90E22355-6E51-41B6-BD18-9A899740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06">
              <a:extLst>
                <a:ext uri="{FF2B5EF4-FFF2-40B4-BE49-F238E27FC236}">
                  <a16:creationId xmlns:a16="http://schemas.microsoft.com/office/drawing/2014/main" xmlns="" id="{27E6A046-7529-479D-99F7-5996433A8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20">
              <a:extLst>
                <a:ext uri="{FF2B5EF4-FFF2-40B4-BE49-F238E27FC236}">
                  <a16:creationId xmlns:a16="http://schemas.microsoft.com/office/drawing/2014/main" xmlns="" id="{E65827C4-2719-433B-916A-B34ABA9F2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20">
              <a:extLst>
                <a:ext uri="{FF2B5EF4-FFF2-40B4-BE49-F238E27FC236}">
                  <a16:creationId xmlns:a16="http://schemas.microsoft.com/office/drawing/2014/main" xmlns="" id="{E2CC6139-E679-4C4E-AFFB-76EA1D488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25">
              <a:extLst>
                <a:ext uri="{FF2B5EF4-FFF2-40B4-BE49-F238E27FC236}">
                  <a16:creationId xmlns:a16="http://schemas.microsoft.com/office/drawing/2014/main" xmlns="" id="{9507F8C0-A977-4699-8EF2-CF96FB838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37">
              <a:extLst>
                <a:ext uri="{FF2B5EF4-FFF2-40B4-BE49-F238E27FC236}">
                  <a16:creationId xmlns:a16="http://schemas.microsoft.com/office/drawing/2014/main" xmlns="" id="{F644FE9F-CA0D-4386-85E8-DCE42FC1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">
              <a:extLst>
                <a:ext uri="{FF2B5EF4-FFF2-40B4-BE49-F238E27FC236}">
                  <a16:creationId xmlns:a16="http://schemas.microsoft.com/office/drawing/2014/main" xmlns="" id="{6B7EEE3F-5CAC-4235-903E-7C4DA0749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05">
              <a:extLst>
                <a:ext uri="{FF2B5EF4-FFF2-40B4-BE49-F238E27FC236}">
                  <a16:creationId xmlns:a16="http://schemas.microsoft.com/office/drawing/2014/main" xmlns="" id="{CF870EA8-C61A-4759-A096-E25A85991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06">
              <a:extLst>
                <a:ext uri="{FF2B5EF4-FFF2-40B4-BE49-F238E27FC236}">
                  <a16:creationId xmlns:a16="http://schemas.microsoft.com/office/drawing/2014/main" xmlns="" id="{46FE89C7-BA1B-4C2B-BDEC-7ED7B6D8F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107">
              <a:extLst>
                <a:ext uri="{FF2B5EF4-FFF2-40B4-BE49-F238E27FC236}">
                  <a16:creationId xmlns:a16="http://schemas.microsoft.com/office/drawing/2014/main" xmlns="" id="{96F67A96-8892-4A05-9D0B-26F2322B9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108">
              <a:extLst>
                <a:ext uri="{FF2B5EF4-FFF2-40B4-BE49-F238E27FC236}">
                  <a16:creationId xmlns:a16="http://schemas.microsoft.com/office/drawing/2014/main" xmlns="" id="{5AFB3920-37B7-4162-8346-23E80DE1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109">
              <a:extLst>
                <a:ext uri="{FF2B5EF4-FFF2-40B4-BE49-F238E27FC236}">
                  <a16:creationId xmlns:a16="http://schemas.microsoft.com/office/drawing/2014/main" xmlns="" id="{21F45221-720F-4596-B680-E3517046FA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110">
              <a:extLst>
                <a:ext uri="{FF2B5EF4-FFF2-40B4-BE49-F238E27FC236}">
                  <a16:creationId xmlns:a16="http://schemas.microsoft.com/office/drawing/2014/main" xmlns="" id="{767AB243-669A-4FAC-994C-C020AA8CD0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111">
              <a:extLst>
                <a:ext uri="{FF2B5EF4-FFF2-40B4-BE49-F238E27FC236}">
                  <a16:creationId xmlns:a16="http://schemas.microsoft.com/office/drawing/2014/main" xmlns="" id="{6AD5D6CF-5C12-4BC1-BB09-E2934F729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112">
              <a:extLst>
                <a:ext uri="{FF2B5EF4-FFF2-40B4-BE49-F238E27FC236}">
                  <a16:creationId xmlns:a16="http://schemas.microsoft.com/office/drawing/2014/main" xmlns="" id="{0FCFFE49-652E-47DA-A8D4-8BEC69FC7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22">
              <a:extLst>
                <a:ext uri="{FF2B5EF4-FFF2-40B4-BE49-F238E27FC236}">
                  <a16:creationId xmlns:a16="http://schemas.microsoft.com/office/drawing/2014/main" xmlns="" id="{E466EE92-6CDE-441E-8F7B-5F203EBDD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30">
              <a:extLst>
                <a:ext uri="{FF2B5EF4-FFF2-40B4-BE49-F238E27FC236}">
                  <a16:creationId xmlns:a16="http://schemas.microsoft.com/office/drawing/2014/main" xmlns="" id="{8BD3B0DF-1F56-4C76-A317-73F93A0E7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31">
              <a:extLst>
                <a:ext uri="{FF2B5EF4-FFF2-40B4-BE49-F238E27FC236}">
                  <a16:creationId xmlns:a16="http://schemas.microsoft.com/office/drawing/2014/main" xmlns="" id="{48B057C9-2181-4BDD-BEC5-194984700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2">
              <a:extLst>
                <a:ext uri="{FF2B5EF4-FFF2-40B4-BE49-F238E27FC236}">
                  <a16:creationId xmlns:a16="http://schemas.microsoft.com/office/drawing/2014/main" xmlns="" id="{38212522-50D0-4A8E-B678-8A8B51BEF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34">
              <a:extLst>
                <a:ext uri="{FF2B5EF4-FFF2-40B4-BE49-F238E27FC236}">
                  <a16:creationId xmlns:a16="http://schemas.microsoft.com/office/drawing/2014/main" xmlns="" id="{F29F5B2D-1DD0-4BD5-BD97-DE883935C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35">
              <a:extLst>
                <a:ext uri="{FF2B5EF4-FFF2-40B4-BE49-F238E27FC236}">
                  <a16:creationId xmlns:a16="http://schemas.microsoft.com/office/drawing/2014/main" xmlns="" id="{F1C477DC-6A04-4B20-A709-A622EF769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41">
              <a:extLst>
                <a:ext uri="{FF2B5EF4-FFF2-40B4-BE49-F238E27FC236}">
                  <a16:creationId xmlns:a16="http://schemas.microsoft.com/office/drawing/2014/main" xmlns="" id="{79AD175C-021D-4FD8-92A3-0733A001B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91">
              <a:extLst>
                <a:ext uri="{FF2B5EF4-FFF2-40B4-BE49-F238E27FC236}">
                  <a16:creationId xmlns:a16="http://schemas.microsoft.com/office/drawing/2014/main" xmlns="" id="{C2471C35-AE3E-4563-9B5F-D60113EE7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92">
              <a:extLst>
                <a:ext uri="{FF2B5EF4-FFF2-40B4-BE49-F238E27FC236}">
                  <a16:creationId xmlns:a16="http://schemas.microsoft.com/office/drawing/2014/main" xmlns="" id="{01DDC91D-FF9F-4808-BA38-D9493CB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3">
              <a:extLst>
                <a:ext uri="{FF2B5EF4-FFF2-40B4-BE49-F238E27FC236}">
                  <a16:creationId xmlns:a16="http://schemas.microsoft.com/office/drawing/2014/main" xmlns="" id="{14997950-39AA-4B4F-85C2-0C0E1C65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4">
              <a:extLst>
                <a:ext uri="{FF2B5EF4-FFF2-40B4-BE49-F238E27FC236}">
                  <a16:creationId xmlns:a16="http://schemas.microsoft.com/office/drawing/2014/main" xmlns="" id="{5354DF2D-7E69-4E2B-AF47-781270CD6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5">
              <a:extLst>
                <a:ext uri="{FF2B5EF4-FFF2-40B4-BE49-F238E27FC236}">
                  <a16:creationId xmlns:a16="http://schemas.microsoft.com/office/drawing/2014/main" xmlns="" id="{6DBBD82E-E2D5-40BD-B14A-9127A2761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6">
              <a:extLst>
                <a:ext uri="{FF2B5EF4-FFF2-40B4-BE49-F238E27FC236}">
                  <a16:creationId xmlns:a16="http://schemas.microsoft.com/office/drawing/2014/main" xmlns="" id="{070633D4-8FD0-463E-8CF2-5F0896539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7">
              <a:extLst>
                <a:ext uri="{FF2B5EF4-FFF2-40B4-BE49-F238E27FC236}">
                  <a16:creationId xmlns:a16="http://schemas.microsoft.com/office/drawing/2014/main" xmlns="" id="{56F024AF-F85F-4E84-A8EC-6BF1B34AB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8">
              <a:extLst>
                <a:ext uri="{FF2B5EF4-FFF2-40B4-BE49-F238E27FC236}">
                  <a16:creationId xmlns:a16="http://schemas.microsoft.com/office/drawing/2014/main" xmlns="" id="{C186DFE2-A767-434D-8D2F-2E01161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9">
              <a:extLst>
                <a:ext uri="{FF2B5EF4-FFF2-40B4-BE49-F238E27FC236}">
                  <a16:creationId xmlns:a16="http://schemas.microsoft.com/office/drawing/2014/main" xmlns="" id="{24B53F6E-FB17-43E6-B854-F64C69319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00">
              <a:extLst>
                <a:ext uri="{FF2B5EF4-FFF2-40B4-BE49-F238E27FC236}">
                  <a16:creationId xmlns:a16="http://schemas.microsoft.com/office/drawing/2014/main" xmlns="" id="{ED2B3000-7E43-40B3-8DDC-30A192C2E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101">
              <a:extLst>
                <a:ext uri="{FF2B5EF4-FFF2-40B4-BE49-F238E27FC236}">
                  <a16:creationId xmlns:a16="http://schemas.microsoft.com/office/drawing/2014/main" xmlns="" id="{954F0369-F47B-42EE-874C-1D6123062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104">
              <a:extLst>
                <a:ext uri="{FF2B5EF4-FFF2-40B4-BE49-F238E27FC236}">
                  <a16:creationId xmlns:a16="http://schemas.microsoft.com/office/drawing/2014/main" xmlns="" id="{A2CD83E2-ED65-4FE4-8EC5-2C2DF4730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113">
              <a:extLst>
                <a:ext uri="{FF2B5EF4-FFF2-40B4-BE49-F238E27FC236}">
                  <a16:creationId xmlns:a16="http://schemas.microsoft.com/office/drawing/2014/main" xmlns="" id="{8D5A815E-CF41-4E9C-8CD3-36EDB5A685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114">
              <a:extLst>
                <a:ext uri="{FF2B5EF4-FFF2-40B4-BE49-F238E27FC236}">
                  <a16:creationId xmlns:a16="http://schemas.microsoft.com/office/drawing/2014/main" xmlns="" id="{173F30A4-E83D-4322-A914-05931C4F0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115">
              <a:extLst>
                <a:ext uri="{FF2B5EF4-FFF2-40B4-BE49-F238E27FC236}">
                  <a16:creationId xmlns:a16="http://schemas.microsoft.com/office/drawing/2014/main" xmlns="" id="{52032C09-2C40-406F-BFF8-E81D3610C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120">
              <a:extLst>
                <a:ext uri="{FF2B5EF4-FFF2-40B4-BE49-F238E27FC236}">
                  <a16:creationId xmlns:a16="http://schemas.microsoft.com/office/drawing/2014/main" xmlns="" id="{B0D3B0AB-E6D6-479C-8E87-2774CB0533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121">
              <a:extLst>
                <a:ext uri="{FF2B5EF4-FFF2-40B4-BE49-F238E27FC236}">
                  <a16:creationId xmlns:a16="http://schemas.microsoft.com/office/drawing/2014/main" xmlns="" id="{B98D014A-FB57-4DC0-A679-277AA74519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125">
              <a:extLst>
                <a:ext uri="{FF2B5EF4-FFF2-40B4-BE49-F238E27FC236}">
                  <a16:creationId xmlns:a16="http://schemas.microsoft.com/office/drawing/2014/main" xmlns="" id="{A9114F21-905F-41A9-9834-CF6A858BB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126">
              <a:extLst>
                <a:ext uri="{FF2B5EF4-FFF2-40B4-BE49-F238E27FC236}">
                  <a16:creationId xmlns:a16="http://schemas.microsoft.com/office/drawing/2014/main" xmlns="" id="{8A661522-7869-4F7D-A854-02B3EEA27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127">
              <a:extLst>
                <a:ext uri="{FF2B5EF4-FFF2-40B4-BE49-F238E27FC236}">
                  <a16:creationId xmlns:a16="http://schemas.microsoft.com/office/drawing/2014/main" xmlns="" id="{C49583B9-0FE7-4AFC-852A-C58843E1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128">
              <a:extLst>
                <a:ext uri="{FF2B5EF4-FFF2-40B4-BE49-F238E27FC236}">
                  <a16:creationId xmlns:a16="http://schemas.microsoft.com/office/drawing/2014/main" xmlns="" id="{B36BAAF8-FE45-4D1D-A3BE-1D62A2661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129">
              <a:extLst>
                <a:ext uri="{FF2B5EF4-FFF2-40B4-BE49-F238E27FC236}">
                  <a16:creationId xmlns:a16="http://schemas.microsoft.com/office/drawing/2014/main" xmlns="" id="{C79D3BA5-2AB3-44E9-8C22-52899F4B9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133">
              <a:extLst>
                <a:ext uri="{FF2B5EF4-FFF2-40B4-BE49-F238E27FC236}">
                  <a16:creationId xmlns:a16="http://schemas.microsoft.com/office/drawing/2014/main" xmlns="" id="{B53B0891-9C15-4F4E-8C59-5E67D17A6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136">
              <a:extLst>
                <a:ext uri="{FF2B5EF4-FFF2-40B4-BE49-F238E27FC236}">
                  <a16:creationId xmlns:a16="http://schemas.microsoft.com/office/drawing/2014/main" xmlns="" id="{DBA17A13-65B0-4D16-934B-E4B3E88C9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37">
              <a:extLst>
                <a:ext uri="{FF2B5EF4-FFF2-40B4-BE49-F238E27FC236}">
                  <a16:creationId xmlns:a16="http://schemas.microsoft.com/office/drawing/2014/main" xmlns="" id="{A66728DD-D71E-44D2-9CDA-77449C741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138">
              <a:extLst>
                <a:ext uri="{FF2B5EF4-FFF2-40B4-BE49-F238E27FC236}">
                  <a16:creationId xmlns:a16="http://schemas.microsoft.com/office/drawing/2014/main" xmlns="" id="{074C65AC-369B-46DB-ABAB-F3DD01123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140">
              <a:extLst>
                <a:ext uri="{FF2B5EF4-FFF2-40B4-BE49-F238E27FC236}">
                  <a16:creationId xmlns:a16="http://schemas.microsoft.com/office/drawing/2014/main" xmlns="" id="{5920B394-E09B-4CB0-A2B7-3F2BC69E6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142">
              <a:extLst>
                <a:ext uri="{FF2B5EF4-FFF2-40B4-BE49-F238E27FC236}">
                  <a16:creationId xmlns:a16="http://schemas.microsoft.com/office/drawing/2014/main" xmlns="" id="{556A1B09-6FE9-470F-9187-65F049EEE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125">
              <a:extLst>
                <a:ext uri="{FF2B5EF4-FFF2-40B4-BE49-F238E27FC236}">
                  <a16:creationId xmlns:a16="http://schemas.microsoft.com/office/drawing/2014/main" xmlns="" id="{9F9B4E83-6C6C-43B5-A787-34BC40F69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137">
              <a:extLst>
                <a:ext uri="{FF2B5EF4-FFF2-40B4-BE49-F238E27FC236}">
                  <a16:creationId xmlns:a16="http://schemas.microsoft.com/office/drawing/2014/main" xmlns="" id="{3FC534A7-3A47-45F1-A358-1FBADC7CE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F7DC3453-3B87-44F2-A3C2-215DA5C58190}"/>
              </a:ext>
            </a:extLst>
          </p:cNvPr>
          <p:cNvSpPr/>
          <p:nvPr/>
        </p:nvSpPr>
        <p:spPr>
          <a:xfrm>
            <a:off x="2370948" y="245677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Boraks (</a:t>
            </a: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(Na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.10H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Razorit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(Na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tr-T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A5C8DC9-9044-4244-B801-5EE29BFA3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4" b="22074"/>
          <a:stretch/>
        </p:blipFill>
        <p:spPr>
          <a:xfrm>
            <a:off x="57000" y="5077969"/>
            <a:ext cx="2245006" cy="16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xmlns="" id="{945D478C-A9A5-4832-89D8-703607711B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FB7F7C0-216C-466B-8AF5-7744BB3400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74" y="4764840"/>
            <a:ext cx="12205536" cy="2093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BD8F37A-F019-44C5-B750-004BBD1C0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11" y="5221920"/>
            <a:ext cx="11055438" cy="1008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(B) atom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numarası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 atom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ağırlığı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10,81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g/mol, IIIA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grubunun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elementidir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67A83510-2790-4866-911D-2E1588DF5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459" y="4517731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DAB74ACE-7603-4829-88FE-C3C2B05EB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xmlns="" id="{DE3E37A0-8723-42F4-9435-F06BD0191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0C5FE567-8965-4799-B1E6-8A6E1A848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xmlns="" id="{BA3FF2FD-6394-4F97-B186-BD4A98C619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1A361C9F-AD97-4338-B557-8766AFD033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xmlns="" id="{F4FAA936-A80F-43B5-8A7D-17CC7CF77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xmlns="" id="{21246F32-1BA7-40E4-9AF9-CA517D44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xmlns="" id="{C18EE8CE-BCF9-4C64-B335-C7830B03F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xmlns="" id="{64AC2B2B-568F-4175-8D84-AD8F6B563F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xmlns="" id="{D9C6CF5C-8CF6-4274-86E0-CAF4A31F43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xmlns="" id="{3BFC56A2-55B3-432A-BD3B-4B2423A68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xmlns="" id="{BB036CEA-B307-404A-89D6-9414F417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43">
              <a:extLst>
                <a:ext uri="{FF2B5EF4-FFF2-40B4-BE49-F238E27FC236}">
                  <a16:creationId xmlns:a16="http://schemas.microsoft.com/office/drawing/2014/main" xmlns="" id="{CB37E5F5-B903-4611-A739-0B7FBE851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xmlns="" id="{B1012F2B-A8F1-4FD5-8E6F-1CC97D0AA8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xmlns="" id="{C04C6E0B-838E-4B10-91CA-29C49838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xmlns="" id="{15D6CFEB-4FC5-45C3-8BDF-95EAD1EDFC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xmlns="" id="{EA8E01BA-7055-4707-906A-F08E2E2535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xmlns="" id="{CDA2DE76-0D5E-4F6F-95E7-508B725F8A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xmlns="" id="{669578C5-3D06-4B77-A897-A014B441B5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xmlns="" id="{85AA3005-AAD0-4587-B352-ECD937D61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xmlns="" id="{B4E9730F-E8B1-4F7C-BA99-3B3016F104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xmlns="" id="{A8922D05-C325-4918-84E6-1C62AD7BE0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xmlns="" id="{38DD42E8-8604-45E3-99FE-72D479AF2C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5">
              <a:extLst>
                <a:ext uri="{FF2B5EF4-FFF2-40B4-BE49-F238E27FC236}">
                  <a16:creationId xmlns:a16="http://schemas.microsoft.com/office/drawing/2014/main" xmlns="" id="{2E946C70-11C9-4C85-BE3B-1149117F38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xmlns="" id="{48F637C4-CFB7-4421-9DAB-6730244B2C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xmlns="" id="{6E137FD9-DCB4-4E5A-960B-350C3627E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xmlns="" id="{9DCD8437-9BFD-44B4-AAC8-75388190F2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xmlns="" id="{C9EEBF9B-D5F1-4EE3-A46A-A5A5E396A4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3A77B17D-E4D2-444B-8D75-F0171A3E85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5FDB9442-6054-49E2-948E-D30AD9E09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3E1DF8B7-7CB2-4181-8525-4EE2D5D9EE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4B3B2382-7947-4BAF-BF2F-830393F8EF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xmlns="" id="{AC95E7F5-BA75-4053-AC8F-81ACC4262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xmlns="" id="{8D431126-FDB6-42AF-BC9E-58E4C417BA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xmlns="" id="{4AA2BE9B-BD88-4958-B98E-7363A0FD5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xmlns="" id="{BA18EADE-8501-4251-ADCD-EB02B73DF1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9">
              <a:extLst>
                <a:ext uri="{FF2B5EF4-FFF2-40B4-BE49-F238E27FC236}">
                  <a16:creationId xmlns:a16="http://schemas.microsoft.com/office/drawing/2014/main" xmlns="" id="{D1886B2F-FFB5-4032-A012-EAE8464DDA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xmlns="" id="{65048464-3972-4F85-858C-BD0D6CC8A6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xmlns="" id="{9B136B45-B116-4EA4-802D-0D9EC238C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xmlns="" id="{F7DA7C34-DDA0-41AB-A47F-E981F63E23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xmlns="" id="{BB16C09B-E126-49FC-B0C4-2CB43FA038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xmlns="" id="{A12A7CBF-E4C8-4085-88C3-03102FE468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xmlns="" id="{55CA9A4D-ABE6-426B-B7F0-F5B933349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xmlns="" id="{8A4F3A5B-B199-4716-ADF4-5E33A7C0D1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xmlns="" id="{5846F32E-5DDD-4AF4-BE1C-5F1A3FF10D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xmlns="" id="{AFE38B2F-69BC-4661-84A3-EA04CDC3FE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xmlns="" id="{5CA6F12C-4208-48A6-B7B0-DD18CB399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xmlns="" id="{0F08EA53-C6C6-49F1-B8DA-E20FFD6078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xmlns="" id="{6B6EA655-7497-4604-92DF-43CE7322E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:a16="http://schemas.microsoft.com/office/drawing/2014/main" xmlns="" id="{082FFE9A-67C2-471A-AF37-ED9C238DBE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:a16="http://schemas.microsoft.com/office/drawing/2014/main" xmlns="" id="{B0FD6176-7431-446D-91DB-56644A93C1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:a16="http://schemas.microsoft.com/office/drawing/2014/main" xmlns="" id="{A46603FA-6405-410B-AD8A-3D75BE7A85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:a16="http://schemas.microsoft.com/office/drawing/2014/main" xmlns="" id="{6BE439BF-AE87-4F53-9DC9-72414AD1F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:a16="http://schemas.microsoft.com/office/drawing/2014/main" xmlns="" id="{55C88911-7FE8-4196-8D02-DAB1B62D97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:a16="http://schemas.microsoft.com/office/drawing/2014/main" xmlns="" id="{BAD26C77-660F-4C9C-9A98-234048198B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xmlns="" id="{507A2021-3F23-43FC-AB0D-130B575906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106">
              <a:extLst>
                <a:ext uri="{FF2B5EF4-FFF2-40B4-BE49-F238E27FC236}">
                  <a16:creationId xmlns:a16="http://schemas.microsoft.com/office/drawing/2014/main" xmlns="" id="{CB855C11-52EB-43D9-8831-1A26FCE12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19">
              <a:extLst>
                <a:ext uri="{FF2B5EF4-FFF2-40B4-BE49-F238E27FC236}">
                  <a16:creationId xmlns:a16="http://schemas.microsoft.com/office/drawing/2014/main" xmlns="" id="{1A6AD416-1A17-49A9-8301-8C0A5A78CA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20">
              <a:extLst>
                <a:ext uri="{FF2B5EF4-FFF2-40B4-BE49-F238E27FC236}">
                  <a16:creationId xmlns:a16="http://schemas.microsoft.com/office/drawing/2014/main" xmlns="" id="{F03687D9-14CC-461B-B4B5-907E10B6A1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26">
              <a:extLst>
                <a:ext uri="{FF2B5EF4-FFF2-40B4-BE49-F238E27FC236}">
                  <a16:creationId xmlns:a16="http://schemas.microsoft.com/office/drawing/2014/main" xmlns="" id="{FCC639BE-A7F9-46A2-955A-3ACA45455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7">
              <a:extLst>
                <a:ext uri="{FF2B5EF4-FFF2-40B4-BE49-F238E27FC236}">
                  <a16:creationId xmlns:a16="http://schemas.microsoft.com/office/drawing/2014/main" xmlns="" id="{B3FED40E-A961-4D78-947A-5AC1BD510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8">
              <a:extLst>
                <a:ext uri="{FF2B5EF4-FFF2-40B4-BE49-F238E27FC236}">
                  <a16:creationId xmlns:a16="http://schemas.microsoft.com/office/drawing/2014/main" xmlns="" id="{1445BCDF-9E07-46AD-A6B5-5BEFA223C1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55">
              <a:extLst>
                <a:ext uri="{FF2B5EF4-FFF2-40B4-BE49-F238E27FC236}">
                  <a16:creationId xmlns:a16="http://schemas.microsoft.com/office/drawing/2014/main" xmlns="" id="{23324DC7-93D9-451A-9ABF-1B4D92BF22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56">
              <a:extLst>
                <a:ext uri="{FF2B5EF4-FFF2-40B4-BE49-F238E27FC236}">
                  <a16:creationId xmlns:a16="http://schemas.microsoft.com/office/drawing/2014/main" xmlns="" id="{003474BA-A947-4598-96BB-BAACE2411D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xmlns="" id="{04426A72-0FD0-478F-AAC5-B49E142535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xmlns="" id="{17260BB0-9DCA-4927-89A5-1314AD40EB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61">
              <a:extLst>
                <a:ext uri="{FF2B5EF4-FFF2-40B4-BE49-F238E27FC236}">
                  <a16:creationId xmlns:a16="http://schemas.microsoft.com/office/drawing/2014/main" xmlns="" id="{F459656F-63AC-4FC7-8D12-282B9B0C4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xmlns="" id="{5C345A48-BE33-4B10-AF97-207DC7E2C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xmlns="" id="{65503F74-3A89-46DD-AD4D-9BB164E252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xmlns="" id="{5D8D4A6C-9C30-46E6-953F-8FFE24534F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xmlns="" id="{844B12AB-BDBA-412B-8127-0671AB6BF8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xmlns="" id="{84AE8FA4-8AC5-4D0E-9FF8-B6F6D961F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xmlns="" id="{462515DF-512D-49E0-B5FE-637D9E352B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xmlns="" id="{342CB8A0-096D-4A9F-B962-294DB670BD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xmlns="" id="{6870353D-6B96-4946-8BB5-015BF6E6E2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xmlns="" id="{20249E38-6114-4065-8836-941D6C55D5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xmlns="" id="{BDA5073D-3C1B-4779-8DEF-FD9CD5308D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xmlns="" id="{79505220-ED85-46B5-A218-0991FA5794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xmlns="" id="{A8513416-DF87-4A83-8026-AF40654BAE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25">
              <a:extLst>
                <a:ext uri="{FF2B5EF4-FFF2-40B4-BE49-F238E27FC236}">
                  <a16:creationId xmlns:a16="http://schemas.microsoft.com/office/drawing/2014/main" xmlns="" id="{AF0489C4-7984-4A49-9D02-ACE2DD3EC8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xmlns="" id="{3DB0DE7C-BF6D-4059-94C4-FD4D6E7BA9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31">
              <a:extLst>
                <a:ext uri="{FF2B5EF4-FFF2-40B4-BE49-F238E27FC236}">
                  <a16:creationId xmlns:a16="http://schemas.microsoft.com/office/drawing/2014/main" xmlns="" id="{5B58E23E-6D06-4F24-B6F8-98AE632C2A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32">
              <a:extLst>
                <a:ext uri="{FF2B5EF4-FFF2-40B4-BE49-F238E27FC236}">
                  <a16:creationId xmlns:a16="http://schemas.microsoft.com/office/drawing/2014/main" xmlns="" id="{7D87D95A-4B48-4140-BB5C-9A33AACBF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xmlns="" id="{6D78BEA4-B995-4BEC-A3B4-C580D646AD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xmlns="" id="{C075F1AC-7155-4487-8B7A-0C74E2C65D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xmlns="" id="{2923812A-0930-464A-B863-8232CDF9BE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6">
              <a:extLst>
                <a:ext uri="{FF2B5EF4-FFF2-40B4-BE49-F238E27FC236}">
                  <a16:creationId xmlns:a16="http://schemas.microsoft.com/office/drawing/2014/main" xmlns="" id="{5B22D5AF-1F95-4943-ADBD-50BF0DDC9B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7">
              <a:extLst>
                <a:ext uri="{FF2B5EF4-FFF2-40B4-BE49-F238E27FC236}">
                  <a16:creationId xmlns:a16="http://schemas.microsoft.com/office/drawing/2014/main" xmlns="" id="{09709304-5160-4325-BE4E-F970450FA8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8">
              <a:extLst>
                <a:ext uri="{FF2B5EF4-FFF2-40B4-BE49-F238E27FC236}">
                  <a16:creationId xmlns:a16="http://schemas.microsoft.com/office/drawing/2014/main" xmlns="" id="{6086BD94-D139-4DEE-9FB6-849360DABF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9">
              <a:extLst>
                <a:ext uri="{FF2B5EF4-FFF2-40B4-BE49-F238E27FC236}">
                  <a16:creationId xmlns:a16="http://schemas.microsoft.com/office/drawing/2014/main" xmlns="" id="{84B8A4B1-C709-4864-851E-6A76DE4E52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40">
              <a:extLst>
                <a:ext uri="{FF2B5EF4-FFF2-40B4-BE49-F238E27FC236}">
                  <a16:creationId xmlns:a16="http://schemas.microsoft.com/office/drawing/2014/main" xmlns="" id="{51183B3E-65BA-45BB-9238-E5553DA7E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xmlns="" id="{B456CBC6-D8DB-4226-8743-8355D0C1E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xmlns="" id="{2A43AE63-9201-415C-A88E-C52685BF9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4">
              <a:extLst>
                <a:ext uri="{FF2B5EF4-FFF2-40B4-BE49-F238E27FC236}">
                  <a16:creationId xmlns:a16="http://schemas.microsoft.com/office/drawing/2014/main" xmlns="" id="{0BB8C75E-6B9A-4E95-85CF-ACD2D2AD2B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5">
              <a:extLst>
                <a:ext uri="{FF2B5EF4-FFF2-40B4-BE49-F238E27FC236}">
                  <a16:creationId xmlns:a16="http://schemas.microsoft.com/office/drawing/2014/main" xmlns="" id="{F593E6EC-FB46-40CB-825C-C1305B1FB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6">
              <a:extLst>
                <a:ext uri="{FF2B5EF4-FFF2-40B4-BE49-F238E27FC236}">
                  <a16:creationId xmlns:a16="http://schemas.microsoft.com/office/drawing/2014/main" xmlns="" id="{517F36F0-8630-4831-9057-6CA9B217BE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7">
              <a:extLst>
                <a:ext uri="{FF2B5EF4-FFF2-40B4-BE49-F238E27FC236}">
                  <a16:creationId xmlns:a16="http://schemas.microsoft.com/office/drawing/2014/main" xmlns="" id="{9614B5E6-3CE1-465E-8381-646179E1B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8">
              <a:extLst>
                <a:ext uri="{FF2B5EF4-FFF2-40B4-BE49-F238E27FC236}">
                  <a16:creationId xmlns:a16="http://schemas.microsoft.com/office/drawing/2014/main" xmlns="" id="{5A40C31A-16AE-42C0-AC3B-52DCA2F5A2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9">
              <a:extLst>
                <a:ext uri="{FF2B5EF4-FFF2-40B4-BE49-F238E27FC236}">
                  <a16:creationId xmlns:a16="http://schemas.microsoft.com/office/drawing/2014/main" xmlns="" id="{CE95CDB5-B8FA-431B-B9BE-7791AD92C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2A520471-95F4-4944-8253-E976E6FF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50" y="486401"/>
            <a:ext cx="7113676" cy="40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7952292-E3B4-429D-A83C-66E4AC0C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8" y="30036"/>
            <a:ext cx="6591976" cy="1691969"/>
          </a:xfrm>
        </p:spPr>
        <p:txBody>
          <a:bodyPr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Boraks (</a:t>
            </a:r>
            <a:r>
              <a:rPr lang="tr-TR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tr-TR" sz="3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3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.10H</a:t>
            </a:r>
            <a:r>
              <a:rPr lang="tr-TR" sz="3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tr-TR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AC8D8C0-DABA-489F-8D67-E0774C3F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62" y="1297386"/>
            <a:ext cx="6193585" cy="5597217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40000"/>
              </a:lnSpc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Eskişehir-Kırka yataklarında, kil ile ara katkılı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tinkalkonit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üleksit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birlikte bulunur. </a:t>
            </a:r>
          </a:p>
          <a:p>
            <a:pPr algn="just">
              <a:lnSpc>
                <a:spcPct val="140000"/>
              </a:lnSpc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Ocaktan çıkarıldığında ortalama % 20-29 B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içeren mineralin zenginleştirilmesi ile % 36.6 B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içerikli konsantre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üretilebilmektedir.</a:t>
            </a:r>
          </a:p>
          <a:p>
            <a:pPr algn="just">
              <a:lnSpc>
                <a:spcPct val="140000"/>
              </a:lnSpc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Doğada genellikle renksiz ve saydam olarak bulunur. Ancak içindeki bazı maddeler nedeniyle pembe, sarımsı, gri renklerde de bulunabilir.</a:t>
            </a:r>
          </a:p>
          <a:p>
            <a:pPr algn="just">
              <a:lnSpc>
                <a:spcPct val="140000"/>
              </a:lnSpc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2-2.5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özgül ağırlığı 1.7 gr/cm</a:t>
            </a:r>
            <a:r>
              <a:rPr lang="tr-TR" sz="21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tür.</a:t>
            </a:r>
          </a:p>
          <a:p>
            <a:pPr algn="just">
              <a:lnSpc>
                <a:spcPct val="140000"/>
              </a:lnSpc>
            </a:pP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 kolaylıkla çözülür. Kısa sürede 5 molekül suyunu kaybederek ince taneli, beyaz görünümlü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tinkalkonite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.5H</a:t>
            </a:r>
            <a:r>
              <a:rPr lang="tr-TR" sz="21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dönüşür. </a:t>
            </a:r>
          </a:p>
          <a:p>
            <a:pPr algn="just">
              <a:lnSpc>
                <a:spcPct val="140000"/>
              </a:lnSpc>
            </a:pP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Tinkalkonit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 </a:t>
            </a:r>
            <a:r>
              <a:rPr lang="tr-TR" sz="2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sertliğine ve 1.88 gr/cm</a:t>
            </a:r>
            <a:r>
              <a:rPr lang="tr-TR" sz="21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özgül ağırlığa sahiptir.</a:t>
            </a:r>
          </a:p>
          <a:p>
            <a:pPr>
              <a:lnSpc>
                <a:spcPct val="140000"/>
              </a:lnSpc>
            </a:pPr>
            <a:endParaRPr lang="tr-TR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389B237-4CAB-4403-A95C-C04D71F4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xmlns="" id="{57652216-AF47-4D6B-A81B-2DC28B6255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xmlns="" id="{0E53B701-E5D9-4269-97AD-69F3087D2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xmlns="" id="{53F3EB0D-ADA8-4F65-9811-0A990FE6BE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xmlns="" id="{7FC10137-17E1-4C6D-B7A2-CD86B7C148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xmlns="" id="{983715DD-6794-4B57-8585-E0EFF671E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xmlns="" id="{6B8B9805-E14F-4943-B15E-48460BFD60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xmlns="" id="{112C42C6-34DE-404D-B18A-8E94E76A3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xmlns="" id="{105114E3-B528-44FB-AD64-31F7940A6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xmlns="" id="{66162961-2E66-4F1D-AD08-A09C28C5E0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xmlns="" id="{7DF10D80-7F03-41B7-BF83-7086CFB70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xmlns="" id="{60E5BEF8-88A7-4088-8382-FC596B16B9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xmlns="" id="{4850C240-229E-44CC-9B0C-7C70B8524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xmlns="" id="{0C20C1F3-97C9-485A-BBF1-F712C6FDD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xmlns="" id="{5FB7F486-D669-4315-848B-079715C0A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xmlns="" id="{884943FC-F8F5-47A2-8C6C-AD8385B0F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xmlns="" id="{FBD1CFD7-B550-428B-99C5-E70AE1117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xmlns="" id="{86464553-DBB1-4FDD-A906-723DE0BFA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xmlns="" id="{41C1AA59-6A1E-4A61-8483-8056A09E0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xmlns="" id="{851A3E4E-2857-4A69-AEC0-79CF8C413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xmlns="" id="{363F6E9F-7E05-4464-BE66-BB27B4589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xmlns="" id="{CE4367E1-2C4E-4A0B-A9E2-2DC3B3BCD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xmlns="" id="{EE215DA3-ED82-4F29-9835-DD3B5ADD4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xmlns="" id="{449C2B94-6D2C-466B-9091-18CA59956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xmlns="" id="{9873A13E-F493-4022-9CDB-496767477D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xmlns="" id="{631ED96D-0634-4E7F-BE08-A8ACAA0A6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xmlns="" id="{D43F1416-268F-487F-ABB4-1C62E6C68B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xmlns="" id="{E5E99890-1E26-4DDC-8F50-128C4875B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xmlns="" id="{21D3B3BA-A1D7-450E-B002-44DFDC68F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xmlns="" id="{666093C3-5DCC-4A45-897C-F2C5CA94A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xmlns="" id="{E5879CC9-6134-4E28-8170-9DD4240CC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xmlns="" id="{52B9234F-7351-4670-9340-3ABC48A30B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xmlns="" id="{3F67C8B5-D925-449D-BCA7-751730551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xmlns="" id="{71516E84-743F-4EE4-B466-909E55FCC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xmlns="" id="{285EE84A-B305-47FC-9896-3EAAE94F6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xmlns="" id="{52175DC6-FE35-414D-B1FC-53870E0F6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xmlns="" id="{ACD91DA3-CF45-4374-AEDA-5DA2E53EE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xmlns="" id="{8AAA7A16-3076-4557-9DC3-297D83248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xmlns="" id="{62AFF181-4F3A-40CE-BC79-BD8D97E0C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xmlns="" id="{E9EE8F9C-63EF-41F7-90AC-95F093366F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xmlns="" id="{F99D5EE6-2CC4-4A54-9A07-4734713E7A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xmlns="" id="{DC83D62C-4898-4734-893F-7FE7A2D706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xmlns="" id="{EFA4198B-E065-405F-84E4-B0220DCEF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xmlns="" id="{F6D1AC12-FB95-4593-BF80-DABEDD4E3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xmlns="" id="{9F41615F-3978-4890-992E-1D44D0D914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xmlns="" id="{293C0AD6-F904-4337-8CAB-2FF649834B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xmlns="" id="{E68410D4-6ED4-4651-8543-78B0AB57A2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xmlns="" id="{BB356FF6-7153-4AE8-904C-8535363AA8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xmlns="" id="{D9CD9700-C2DA-4CCD-8700-D763281E4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xmlns="" id="{6CC97770-31D6-46F7-9608-9D96AEF4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xmlns="" id="{1F6A0344-12D8-457F-B2C4-BF6ABC3F9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xmlns="" id="{A659A3FC-205E-41C5-90D8-2909635C66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xmlns="" id="{EF5898F8-F274-4A71-ABC2-972788452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xmlns="" id="{A337719B-635F-4455-A8E8-6983D9B3D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xmlns="" id="{665D8F7B-6125-4923-82FD-4541506B66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xmlns="" id="{AEBBE398-C737-4798-92D3-68B6928A9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xmlns="" id="{F3116C15-246C-412A-B5A8-DC7E056EC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xmlns="" id="{F9FA8A4C-F799-47E7-85C8-4DA109A00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7EAB634-270B-473E-81FF-2B8AA46C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" b="5902"/>
          <a:stretch/>
        </p:blipFill>
        <p:spPr>
          <a:xfrm>
            <a:off x="6656628" y="0"/>
            <a:ext cx="5524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xmlns="" id="{DA27A5CA-8322-4584-B42A-F26916528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75660551-9FDE-4500-BEA5-DF82DC00D1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58E37D5E-2F40-4CD5-A0F2-04001FB75C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0652" y="883545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6C97239-1B10-4BF4-94EE-47F192D4F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411" y="1133783"/>
            <a:ext cx="6229088" cy="11241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1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Kernit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31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Razorit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(Na</a:t>
            </a:r>
            <a:r>
              <a:rPr lang="tr-TR" sz="3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3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.4H</a:t>
            </a:r>
            <a:r>
              <a:rPr lang="tr-TR" sz="3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tr-TR" sz="3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1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xmlns="" id="{6AEC6443-D848-4D63-A8CA-9C77B0BD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329"/>
          <a:stretch/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0B3FB07-73FF-421A-91D5-022953C5D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57" y="1934998"/>
            <a:ext cx="6599485" cy="406790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40000"/>
              </a:lnSpc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Eskişehir-Kırka yatakları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-Borat kütlesinin alt seviyelerinde yer alır. Ayrıca Arjantin ve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A.B.D.’de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bulunmaktadır.</a:t>
            </a:r>
          </a:p>
          <a:p>
            <a:pPr algn="just">
              <a:lnSpc>
                <a:spcPct val="140000"/>
              </a:lnSpc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içeriği %51,02’dir.</a:t>
            </a:r>
          </a:p>
          <a:p>
            <a:pPr algn="just">
              <a:lnSpc>
                <a:spcPct val="140000"/>
              </a:lnSpc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Renksiz, şeffaf, ince uzun iğneler ve demetler halindeki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kernit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kristalleri masif boraks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içersinde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yaklaşık 60 ve 40 cm olan elipsoidimsi bir şekilde meydana gelmektedir.</a:t>
            </a:r>
          </a:p>
          <a:p>
            <a:pPr algn="just">
              <a:lnSpc>
                <a:spcPct val="140000"/>
              </a:lnSpc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3 </a:t>
            </a:r>
            <a:r>
              <a:rPr lang="tr-TR" sz="2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özgül ağırlığı 1.95 gr/cm</a:t>
            </a:r>
            <a:r>
              <a:rPr lang="tr-TR" sz="23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tür.</a:t>
            </a:r>
          </a:p>
          <a:p>
            <a:pPr algn="just">
              <a:lnSpc>
                <a:spcPct val="140000"/>
              </a:lnSpc>
            </a:pPr>
            <a:r>
              <a:rPr lang="tr-T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suda az çözünür. Sıcak su ve asitte ise kolayca çözünebilir.</a:t>
            </a:r>
          </a:p>
          <a:p>
            <a:pPr marL="0" indent="0">
              <a:lnSpc>
                <a:spcPct val="140000"/>
              </a:lnSpc>
              <a:buNone/>
            </a:pPr>
            <a:endParaRPr lang="tr-TR" sz="1400" dirty="0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xmlns="" id="{393D07FD-8A77-486D-A79A-92CAD7BBA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1675" y="-37765"/>
            <a:ext cx="1800806" cy="6890619"/>
            <a:chOff x="9641675" y="-37765"/>
            <a:chExt cx="1800806" cy="6890619"/>
          </a:xfrm>
        </p:grpSpPr>
        <p:sp>
          <p:nvSpPr>
            <p:cNvPr id="191" name="Freeform 53">
              <a:extLst>
                <a:ext uri="{FF2B5EF4-FFF2-40B4-BE49-F238E27FC236}">
                  <a16:creationId xmlns:a16="http://schemas.microsoft.com/office/drawing/2014/main" xmlns="" id="{36B184DD-523D-4294-AF51-AA45922CE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78">
              <a:extLst>
                <a:ext uri="{FF2B5EF4-FFF2-40B4-BE49-F238E27FC236}">
                  <a16:creationId xmlns:a16="http://schemas.microsoft.com/office/drawing/2014/main" xmlns="" id="{6E393635-9ABA-4EE9-8984-D5B554D94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79">
              <a:extLst>
                <a:ext uri="{FF2B5EF4-FFF2-40B4-BE49-F238E27FC236}">
                  <a16:creationId xmlns:a16="http://schemas.microsoft.com/office/drawing/2014/main" xmlns="" id="{2A5EAEA1-79EC-462F-A08B-6139634F7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80">
              <a:extLst>
                <a:ext uri="{FF2B5EF4-FFF2-40B4-BE49-F238E27FC236}">
                  <a16:creationId xmlns:a16="http://schemas.microsoft.com/office/drawing/2014/main" xmlns="" id="{1D2E5290-45AD-48B0-B9A0-7AE0A908BF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84">
              <a:extLst>
                <a:ext uri="{FF2B5EF4-FFF2-40B4-BE49-F238E27FC236}">
                  <a16:creationId xmlns:a16="http://schemas.microsoft.com/office/drawing/2014/main" xmlns="" id="{E13C4831-440C-418E-9302-DDD9BFE38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6">
              <a:extLst>
                <a:ext uri="{FF2B5EF4-FFF2-40B4-BE49-F238E27FC236}">
                  <a16:creationId xmlns:a16="http://schemas.microsoft.com/office/drawing/2014/main" xmlns="" id="{42B526D9-7E5C-4A67-9B1C-9E92092EAF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8">
              <a:extLst>
                <a:ext uri="{FF2B5EF4-FFF2-40B4-BE49-F238E27FC236}">
                  <a16:creationId xmlns:a16="http://schemas.microsoft.com/office/drawing/2014/main" xmlns="" id="{DFA07926-5610-463F-BB98-6659FBA4C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12">
              <a:extLst>
                <a:ext uri="{FF2B5EF4-FFF2-40B4-BE49-F238E27FC236}">
                  <a16:creationId xmlns:a16="http://schemas.microsoft.com/office/drawing/2014/main" xmlns="" id="{0CC3E394-72A8-46B8-B333-9A48011536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30">
              <a:extLst>
                <a:ext uri="{FF2B5EF4-FFF2-40B4-BE49-F238E27FC236}">
                  <a16:creationId xmlns:a16="http://schemas.microsoft.com/office/drawing/2014/main" xmlns="" id="{C2F2B81F-CCBD-4D75-A268-529C27BEB4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31">
              <a:extLst>
                <a:ext uri="{FF2B5EF4-FFF2-40B4-BE49-F238E27FC236}">
                  <a16:creationId xmlns:a16="http://schemas.microsoft.com/office/drawing/2014/main" xmlns="" id="{248273A6-4595-4B49-870D-93184B2BC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35">
              <a:extLst>
                <a:ext uri="{FF2B5EF4-FFF2-40B4-BE49-F238E27FC236}">
                  <a16:creationId xmlns:a16="http://schemas.microsoft.com/office/drawing/2014/main" xmlns="" id="{613F679C-C6B7-45E2-AB85-06F11D016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41">
              <a:extLst>
                <a:ext uri="{FF2B5EF4-FFF2-40B4-BE49-F238E27FC236}">
                  <a16:creationId xmlns:a16="http://schemas.microsoft.com/office/drawing/2014/main" xmlns="" id="{AD733645-CE3B-4C6D-98E4-1C01A1C3F8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xmlns="" id="{CC6A862F-C126-4979-9572-943E0EFA1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xmlns="" id="{D810D816-815F-4A09-A3E5-451D74A23A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xmlns="" id="{297ABCD3-B369-4690-81A8-2627F24E4B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23">
              <a:extLst>
                <a:ext uri="{FF2B5EF4-FFF2-40B4-BE49-F238E27FC236}">
                  <a16:creationId xmlns:a16="http://schemas.microsoft.com/office/drawing/2014/main" xmlns="" id="{A2F71286-5332-4172-A372-755A472F3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43">
              <a:extLst>
                <a:ext uri="{FF2B5EF4-FFF2-40B4-BE49-F238E27FC236}">
                  <a16:creationId xmlns:a16="http://schemas.microsoft.com/office/drawing/2014/main" xmlns="" id="{B5108B37-F44A-47A4-A995-524197C47E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51">
              <a:extLst>
                <a:ext uri="{FF2B5EF4-FFF2-40B4-BE49-F238E27FC236}">
                  <a16:creationId xmlns:a16="http://schemas.microsoft.com/office/drawing/2014/main" xmlns="" id="{B4CEC1A4-E49B-426A-A335-FBB8D54341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52">
              <a:extLst>
                <a:ext uri="{FF2B5EF4-FFF2-40B4-BE49-F238E27FC236}">
                  <a16:creationId xmlns:a16="http://schemas.microsoft.com/office/drawing/2014/main" xmlns="" id="{FCF406CD-6197-4FC8-A53E-E4AE9A2C4E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54">
              <a:extLst>
                <a:ext uri="{FF2B5EF4-FFF2-40B4-BE49-F238E27FC236}">
                  <a16:creationId xmlns:a16="http://schemas.microsoft.com/office/drawing/2014/main" xmlns="" id="{A877D66C-F031-4FD3-A679-013BBD597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59">
              <a:extLst>
                <a:ext uri="{FF2B5EF4-FFF2-40B4-BE49-F238E27FC236}">
                  <a16:creationId xmlns:a16="http://schemas.microsoft.com/office/drawing/2014/main" xmlns="" id="{841FF123-0600-4ED0-B72B-1704ED183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78">
              <a:extLst>
                <a:ext uri="{FF2B5EF4-FFF2-40B4-BE49-F238E27FC236}">
                  <a16:creationId xmlns:a16="http://schemas.microsoft.com/office/drawing/2014/main" xmlns="" id="{204EE8DB-CB6A-4043-8892-547496A838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9">
              <a:extLst>
                <a:ext uri="{FF2B5EF4-FFF2-40B4-BE49-F238E27FC236}">
                  <a16:creationId xmlns:a16="http://schemas.microsoft.com/office/drawing/2014/main" xmlns="" id="{D41334E9-5983-47FA-8F3F-E023DE88C4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4">
              <a:extLst>
                <a:ext uri="{FF2B5EF4-FFF2-40B4-BE49-F238E27FC236}">
                  <a16:creationId xmlns:a16="http://schemas.microsoft.com/office/drawing/2014/main" xmlns="" id="{6FA6CD72-6404-4323-BFB5-E3C38E38ED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6">
              <a:extLst>
                <a:ext uri="{FF2B5EF4-FFF2-40B4-BE49-F238E27FC236}">
                  <a16:creationId xmlns:a16="http://schemas.microsoft.com/office/drawing/2014/main" xmlns="" id="{8A621A24-4735-44CF-99C1-BC39C2B71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06">
              <a:extLst>
                <a:ext uri="{FF2B5EF4-FFF2-40B4-BE49-F238E27FC236}">
                  <a16:creationId xmlns:a16="http://schemas.microsoft.com/office/drawing/2014/main" xmlns="" id="{C55F2697-EFEC-4C5E-9D88-7F77747352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10">
              <a:extLst>
                <a:ext uri="{FF2B5EF4-FFF2-40B4-BE49-F238E27FC236}">
                  <a16:creationId xmlns:a16="http://schemas.microsoft.com/office/drawing/2014/main" xmlns="" id="{3E74E34E-E8B2-43CF-A574-E562761D27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12">
              <a:extLst>
                <a:ext uri="{FF2B5EF4-FFF2-40B4-BE49-F238E27FC236}">
                  <a16:creationId xmlns:a16="http://schemas.microsoft.com/office/drawing/2014/main" xmlns="" id="{4FCC862A-0E3B-42C2-9B61-40EE412F2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78">
              <a:extLst>
                <a:ext uri="{FF2B5EF4-FFF2-40B4-BE49-F238E27FC236}">
                  <a16:creationId xmlns:a16="http://schemas.microsoft.com/office/drawing/2014/main" xmlns="" id="{3F715015-E0A6-4A26-9FD6-8150DDF1CE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79">
              <a:extLst>
                <a:ext uri="{FF2B5EF4-FFF2-40B4-BE49-F238E27FC236}">
                  <a16:creationId xmlns:a16="http://schemas.microsoft.com/office/drawing/2014/main" xmlns="" id="{0EE0F506-CF28-4919-843E-96C438CCDB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0">
              <a:extLst>
                <a:ext uri="{FF2B5EF4-FFF2-40B4-BE49-F238E27FC236}">
                  <a16:creationId xmlns:a16="http://schemas.microsoft.com/office/drawing/2014/main" xmlns="" id="{ABF621B4-0B01-43A4-A7D1-413915B371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84">
              <a:extLst>
                <a:ext uri="{FF2B5EF4-FFF2-40B4-BE49-F238E27FC236}">
                  <a16:creationId xmlns:a16="http://schemas.microsoft.com/office/drawing/2014/main" xmlns="" id="{11CEF3FD-9334-449D-9A0D-A87415834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06">
              <a:extLst>
                <a:ext uri="{FF2B5EF4-FFF2-40B4-BE49-F238E27FC236}">
                  <a16:creationId xmlns:a16="http://schemas.microsoft.com/office/drawing/2014/main" xmlns="" id="{9FB3FAF8-148B-46ED-9715-58CFE7902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08">
              <a:extLst>
                <a:ext uri="{FF2B5EF4-FFF2-40B4-BE49-F238E27FC236}">
                  <a16:creationId xmlns:a16="http://schemas.microsoft.com/office/drawing/2014/main" xmlns="" id="{410E3435-0683-4EF2-9185-B5CADDD60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10">
              <a:extLst>
                <a:ext uri="{FF2B5EF4-FFF2-40B4-BE49-F238E27FC236}">
                  <a16:creationId xmlns:a16="http://schemas.microsoft.com/office/drawing/2014/main" xmlns="" id="{FC146718-F493-4688-93D1-D3C4DBB663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12">
              <a:extLst>
                <a:ext uri="{FF2B5EF4-FFF2-40B4-BE49-F238E27FC236}">
                  <a16:creationId xmlns:a16="http://schemas.microsoft.com/office/drawing/2014/main" xmlns="" id="{1C18D603-D7E6-4574-B11F-2C2462E3C7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30">
              <a:extLst>
                <a:ext uri="{FF2B5EF4-FFF2-40B4-BE49-F238E27FC236}">
                  <a16:creationId xmlns:a16="http://schemas.microsoft.com/office/drawing/2014/main" xmlns="" id="{39BAC9E3-0ED4-4E15-9E08-A51F84874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31">
              <a:extLst>
                <a:ext uri="{FF2B5EF4-FFF2-40B4-BE49-F238E27FC236}">
                  <a16:creationId xmlns:a16="http://schemas.microsoft.com/office/drawing/2014/main" xmlns="" id="{731CC313-61BB-44C9-9BE8-6CFF0F2B0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35">
              <a:extLst>
                <a:ext uri="{FF2B5EF4-FFF2-40B4-BE49-F238E27FC236}">
                  <a16:creationId xmlns:a16="http://schemas.microsoft.com/office/drawing/2014/main" xmlns="" id="{55944B1A-48F3-4273-A87D-B12B35F8E1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0">
              <a:extLst>
                <a:ext uri="{FF2B5EF4-FFF2-40B4-BE49-F238E27FC236}">
                  <a16:creationId xmlns:a16="http://schemas.microsoft.com/office/drawing/2014/main" xmlns="" id="{2C030015-13DB-4AAA-B2C5-0DB11B17B6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5">
              <a:extLst>
                <a:ext uri="{FF2B5EF4-FFF2-40B4-BE49-F238E27FC236}">
                  <a16:creationId xmlns:a16="http://schemas.microsoft.com/office/drawing/2014/main" xmlns="" id="{4CCDA4CA-802B-4060-84E8-3A5BCC2535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8">
              <a:extLst>
                <a:ext uri="{FF2B5EF4-FFF2-40B4-BE49-F238E27FC236}">
                  <a16:creationId xmlns:a16="http://schemas.microsoft.com/office/drawing/2014/main" xmlns="" id="{4AFB2596-28AD-4968-AC8C-0C89D5F830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2">
              <a:extLst>
                <a:ext uri="{FF2B5EF4-FFF2-40B4-BE49-F238E27FC236}">
                  <a16:creationId xmlns:a16="http://schemas.microsoft.com/office/drawing/2014/main" xmlns="" id="{2877C19B-C85A-43A8-9D22-E3555757E6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3">
              <a:extLst>
                <a:ext uri="{FF2B5EF4-FFF2-40B4-BE49-F238E27FC236}">
                  <a16:creationId xmlns:a16="http://schemas.microsoft.com/office/drawing/2014/main" xmlns="" id="{86BB8A06-3A72-4664-906D-A764FD3C89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30">
              <a:extLst>
                <a:ext uri="{FF2B5EF4-FFF2-40B4-BE49-F238E27FC236}">
                  <a16:creationId xmlns:a16="http://schemas.microsoft.com/office/drawing/2014/main" xmlns="" id="{13A6CBDF-A71E-4C76-90F5-F93EC0472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43">
              <a:extLst>
                <a:ext uri="{FF2B5EF4-FFF2-40B4-BE49-F238E27FC236}">
                  <a16:creationId xmlns:a16="http://schemas.microsoft.com/office/drawing/2014/main" xmlns="" id="{CDDE2395-D4D4-4B16-998E-BA136879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51">
              <a:extLst>
                <a:ext uri="{FF2B5EF4-FFF2-40B4-BE49-F238E27FC236}">
                  <a16:creationId xmlns:a16="http://schemas.microsoft.com/office/drawing/2014/main" xmlns="" id="{20EB19B9-57B7-4434-BB0A-07330B446C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52">
              <a:extLst>
                <a:ext uri="{FF2B5EF4-FFF2-40B4-BE49-F238E27FC236}">
                  <a16:creationId xmlns:a16="http://schemas.microsoft.com/office/drawing/2014/main" xmlns="" id="{0C4C9822-221D-4DFD-A8F0-88BDB960D5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54">
              <a:extLst>
                <a:ext uri="{FF2B5EF4-FFF2-40B4-BE49-F238E27FC236}">
                  <a16:creationId xmlns:a16="http://schemas.microsoft.com/office/drawing/2014/main" xmlns="" id="{75210329-C983-4B1D-8573-5EB689CF4C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59">
              <a:extLst>
                <a:ext uri="{FF2B5EF4-FFF2-40B4-BE49-F238E27FC236}">
                  <a16:creationId xmlns:a16="http://schemas.microsoft.com/office/drawing/2014/main" xmlns="" id="{12078099-9836-4B34-B3F8-123577D27E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78">
              <a:extLst>
                <a:ext uri="{FF2B5EF4-FFF2-40B4-BE49-F238E27FC236}">
                  <a16:creationId xmlns:a16="http://schemas.microsoft.com/office/drawing/2014/main" xmlns="" id="{DDC4164A-CF54-4258-93D9-E2985D8373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79">
              <a:extLst>
                <a:ext uri="{FF2B5EF4-FFF2-40B4-BE49-F238E27FC236}">
                  <a16:creationId xmlns:a16="http://schemas.microsoft.com/office/drawing/2014/main" xmlns="" id="{5757C01C-EDE3-4DA2-A988-C56F92676C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84">
              <a:extLst>
                <a:ext uri="{FF2B5EF4-FFF2-40B4-BE49-F238E27FC236}">
                  <a16:creationId xmlns:a16="http://schemas.microsoft.com/office/drawing/2014/main" xmlns="" id="{3DFE3A5E-CE1B-44A3-90D9-F7ECC6F864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86">
              <a:extLst>
                <a:ext uri="{FF2B5EF4-FFF2-40B4-BE49-F238E27FC236}">
                  <a16:creationId xmlns:a16="http://schemas.microsoft.com/office/drawing/2014/main" xmlns="" id="{96392746-AF8E-4EC4-ABD1-04C4AB9DE1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06">
              <a:extLst>
                <a:ext uri="{FF2B5EF4-FFF2-40B4-BE49-F238E27FC236}">
                  <a16:creationId xmlns:a16="http://schemas.microsoft.com/office/drawing/2014/main" xmlns="" id="{63B0352C-E450-4B7D-826D-25B95A1586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0">
              <a:extLst>
                <a:ext uri="{FF2B5EF4-FFF2-40B4-BE49-F238E27FC236}">
                  <a16:creationId xmlns:a16="http://schemas.microsoft.com/office/drawing/2014/main" xmlns="" id="{291D0AEA-30E5-47FC-9CBD-F59E92418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12">
              <a:extLst>
                <a:ext uri="{FF2B5EF4-FFF2-40B4-BE49-F238E27FC236}">
                  <a16:creationId xmlns:a16="http://schemas.microsoft.com/office/drawing/2014/main" xmlns="" id="{5D3E4E8D-958E-4303-B0DC-F363C12567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8">
              <a:extLst>
                <a:ext uri="{FF2B5EF4-FFF2-40B4-BE49-F238E27FC236}">
                  <a16:creationId xmlns:a16="http://schemas.microsoft.com/office/drawing/2014/main" xmlns="" id="{D496ABB3-10B3-42C9-B3B5-8AE46C11AB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7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A1B0DAD3-DAD3-4D41-8EF0-B03422E47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xmlns="" id="{729F7DF5-CF56-4F67-9883-903E49BE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0">
              <a:extLst>
                <a:ext uri="{FF2B5EF4-FFF2-40B4-BE49-F238E27FC236}">
                  <a16:creationId xmlns:a16="http://schemas.microsoft.com/office/drawing/2014/main" xmlns="" id="{B7E65000-B427-4CEF-B2A9-ECA839855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xmlns="" id="{1D82BADA-E191-4C51-A377-7D1EA989D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xmlns="" id="{C074E073-07CB-4DD6-BFC8-E9FD63D4A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9">
              <a:extLst>
                <a:ext uri="{FF2B5EF4-FFF2-40B4-BE49-F238E27FC236}">
                  <a16:creationId xmlns:a16="http://schemas.microsoft.com/office/drawing/2014/main" xmlns="" id="{211152B9-90BD-4804-BCC5-4B0FEEF37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0">
              <a:extLst>
                <a:ext uri="{FF2B5EF4-FFF2-40B4-BE49-F238E27FC236}">
                  <a16:creationId xmlns:a16="http://schemas.microsoft.com/office/drawing/2014/main" xmlns="" id="{941B26CC-1C9B-4149-9647-3A0E0C9D2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22">
              <a:extLst>
                <a:ext uri="{FF2B5EF4-FFF2-40B4-BE49-F238E27FC236}">
                  <a16:creationId xmlns:a16="http://schemas.microsoft.com/office/drawing/2014/main" xmlns="" id="{7576EDD8-60BD-4230-9FE5-5302F9120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23">
              <a:extLst>
                <a:ext uri="{FF2B5EF4-FFF2-40B4-BE49-F238E27FC236}">
                  <a16:creationId xmlns:a16="http://schemas.microsoft.com/office/drawing/2014/main" xmlns="" id="{F68478BC-1899-4718-B999-C7EE2F6F5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B02BAA58-19A0-4BE5-8596-7AF02A91C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ED0FD3ED-A6B2-480A-8B6C-36B492164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46C958D0-B4D1-4E20-87DA-CDF757B56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xmlns="" id="{3E2B5B4A-13C5-4187-BF16-1B0C4EC6D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43">
              <a:extLst>
                <a:ext uri="{FF2B5EF4-FFF2-40B4-BE49-F238E27FC236}">
                  <a16:creationId xmlns:a16="http://schemas.microsoft.com/office/drawing/2014/main" xmlns="" id="{8B7A471E-57F9-4AC4-B3DE-6A75C2A49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51">
              <a:extLst>
                <a:ext uri="{FF2B5EF4-FFF2-40B4-BE49-F238E27FC236}">
                  <a16:creationId xmlns:a16="http://schemas.microsoft.com/office/drawing/2014/main" xmlns="" id="{01E6B5E8-B33D-4D70-B30A-823D655388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52">
              <a:extLst>
                <a:ext uri="{FF2B5EF4-FFF2-40B4-BE49-F238E27FC236}">
                  <a16:creationId xmlns:a16="http://schemas.microsoft.com/office/drawing/2014/main" xmlns="" id="{04BD65AE-3613-409E-859A-F5E47E7ED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53">
              <a:extLst>
                <a:ext uri="{FF2B5EF4-FFF2-40B4-BE49-F238E27FC236}">
                  <a16:creationId xmlns:a16="http://schemas.microsoft.com/office/drawing/2014/main" xmlns="" id="{6AC52B47-CF30-4905-A913-8016FD7DF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54">
              <a:extLst>
                <a:ext uri="{FF2B5EF4-FFF2-40B4-BE49-F238E27FC236}">
                  <a16:creationId xmlns:a16="http://schemas.microsoft.com/office/drawing/2014/main" xmlns="" id="{945DD375-89B4-4594-879C-C88E3E07E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55">
              <a:extLst>
                <a:ext uri="{FF2B5EF4-FFF2-40B4-BE49-F238E27FC236}">
                  <a16:creationId xmlns:a16="http://schemas.microsoft.com/office/drawing/2014/main" xmlns="" id="{4EF2ED92-CD73-4432-B715-54794B6CC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56">
              <a:extLst>
                <a:ext uri="{FF2B5EF4-FFF2-40B4-BE49-F238E27FC236}">
                  <a16:creationId xmlns:a16="http://schemas.microsoft.com/office/drawing/2014/main" xmlns="" id="{4C080334-01D5-4AEE-B802-115F8FF4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57">
              <a:extLst>
                <a:ext uri="{FF2B5EF4-FFF2-40B4-BE49-F238E27FC236}">
                  <a16:creationId xmlns:a16="http://schemas.microsoft.com/office/drawing/2014/main" xmlns="" id="{5B2CD9BC-4DF9-4317-9F4F-168D1E48F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xmlns="" id="{9ED340BE-C2EA-4C3D-9E5F-49D0601E22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xmlns="" id="{F83C564A-309A-4BE2-A1B7-CB9000A40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xmlns="" id="{6DB3A353-2237-4080-B766-F62A628B3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5">
              <a:extLst>
                <a:ext uri="{FF2B5EF4-FFF2-40B4-BE49-F238E27FC236}">
                  <a16:creationId xmlns:a16="http://schemas.microsoft.com/office/drawing/2014/main" xmlns="" id="{F97333D1-A657-49E4-BCD3-47476A14C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6">
              <a:extLst>
                <a:ext uri="{FF2B5EF4-FFF2-40B4-BE49-F238E27FC236}">
                  <a16:creationId xmlns:a16="http://schemas.microsoft.com/office/drawing/2014/main" xmlns="" id="{D848B0DC-182E-4466-BC72-7D1D1638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7">
              <a:extLst>
                <a:ext uri="{FF2B5EF4-FFF2-40B4-BE49-F238E27FC236}">
                  <a16:creationId xmlns:a16="http://schemas.microsoft.com/office/drawing/2014/main" xmlns="" id="{60CE5FE2-5C67-4168-A845-1851C07B74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8">
              <a:extLst>
                <a:ext uri="{FF2B5EF4-FFF2-40B4-BE49-F238E27FC236}">
                  <a16:creationId xmlns:a16="http://schemas.microsoft.com/office/drawing/2014/main" xmlns="" id="{FFD9F71E-ACAB-4435-8558-5C891704E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9">
              <a:extLst>
                <a:ext uri="{FF2B5EF4-FFF2-40B4-BE49-F238E27FC236}">
                  <a16:creationId xmlns:a16="http://schemas.microsoft.com/office/drawing/2014/main" xmlns="" id="{D8F3C4EF-CAB3-477F-9BE6-7AE0EE086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xmlns="" id="{99F3B109-2DD1-4023-AB8C-C4CFFBC1E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12">
              <a:extLst>
                <a:ext uri="{FF2B5EF4-FFF2-40B4-BE49-F238E27FC236}">
                  <a16:creationId xmlns:a16="http://schemas.microsoft.com/office/drawing/2014/main" xmlns="" id="{AEE61596-3CEF-4CF6-A4FA-226265438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13">
              <a:extLst>
                <a:ext uri="{FF2B5EF4-FFF2-40B4-BE49-F238E27FC236}">
                  <a16:creationId xmlns:a16="http://schemas.microsoft.com/office/drawing/2014/main" xmlns="" id="{ACA5CDA1-D484-482B-924A-C21EFFB26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4">
              <a:extLst>
                <a:ext uri="{FF2B5EF4-FFF2-40B4-BE49-F238E27FC236}">
                  <a16:creationId xmlns:a16="http://schemas.microsoft.com/office/drawing/2014/main" xmlns="" id="{8BAD048C-9E22-4DAB-BB3C-8978DFC7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6">
              <a:extLst>
                <a:ext uri="{FF2B5EF4-FFF2-40B4-BE49-F238E27FC236}">
                  <a16:creationId xmlns:a16="http://schemas.microsoft.com/office/drawing/2014/main" xmlns="" id="{1A2637B3-8C74-4B55-872D-CFE1F1929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7">
              <a:extLst>
                <a:ext uri="{FF2B5EF4-FFF2-40B4-BE49-F238E27FC236}">
                  <a16:creationId xmlns:a16="http://schemas.microsoft.com/office/drawing/2014/main" xmlns="" id="{C73B0390-BD3E-4AFB-ADF3-676ECF890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xmlns="" id="{35236E6F-9C25-49CE-9078-306D3A5F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xmlns="" id="{46D4BFF5-1B3A-44D0-9720-143617E00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xmlns="" id="{77FD726E-2EB9-4305-BEE5-7C48D51C9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31">
              <a:extLst>
                <a:ext uri="{FF2B5EF4-FFF2-40B4-BE49-F238E27FC236}">
                  <a16:creationId xmlns:a16="http://schemas.microsoft.com/office/drawing/2014/main" xmlns="" id="{25E6083A-3C52-4763-92A2-1B88843EF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32">
              <a:extLst>
                <a:ext uri="{FF2B5EF4-FFF2-40B4-BE49-F238E27FC236}">
                  <a16:creationId xmlns:a16="http://schemas.microsoft.com/office/drawing/2014/main" xmlns="" id="{CA90BF22-94F7-4D52-8725-FDCE69CE6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33">
              <a:extLst>
                <a:ext uri="{FF2B5EF4-FFF2-40B4-BE49-F238E27FC236}">
                  <a16:creationId xmlns:a16="http://schemas.microsoft.com/office/drawing/2014/main" xmlns="" id="{998A2F47-3F4E-4065-86CF-B49B258FF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7" name="Freeform 34">
              <a:extLst>
                <a:ext uri="{FF2B5EF4-FFF2-40B4-BE49-F238E27FC236}">
                  <a16:creationId xmlns:a16="http://schemas.microsoft.com/office/drawing/2014/main" xmlns="" id="{65AF8C00-7E07-4E42-A41A-08417BB0E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8" name="Freeform 35">
              <a:extLst>
                <a:ext uri="{FF2B5EF4-FFF2-40B4-BE49-F238E27FC236}">
                  <a16:creationId xmlns:a16="http://schemas.microsoft.com/office/drawing/2014/main" xmlns="" id="{E0C04B54-4EF5-4B04-A708-8339062DA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9" name="Freeform 36">
              <a:extLst>
                <a:ext uri="{FF2B5EF4-FFF2-40B4-BE49-F238E27FC236}">
                  <a16:creationId xmlns:a16="http://schemas.microsoft.com/office/drawing/2014/main" xmlns="" id="{C16D1625-1345-49A9-9FAE-3600E0D11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0" name="Freeform 37">
              <a:extLst>
                <a:ext uri="{FF2B5EF4-FFF2-40B4-BE49-F238E27FC236}">
                  <a16:creationId xmlns:a16="http://schemas.microsoft.com/office/drawing/2014/main" xmlns="" id="{B8817E5F-6964-4B89-9CD1-CD4621B6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1" name="Freeform 38">
              <a:extLst>
                <a:ext uri="{FF2B5EF4-FFF2-40B4-BE49-F238E27FC236}">
                  <a16:creationId xmlns:a16="http://schemas.microsoft.com/office/drawing/2014/main" xmlns="" id="{952E3586-DC86-4B27-AAC4-D005819D2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2" name="Freeform 39">
              <a:extLst>
                <a:ext uri="{FF2B5EF4-FFF2-40B4-BE49-F238E27FC236}">
                  <a16:creationId xmlns:a16="http://schemas.microsoft.com/office/drawing/2014/main" xmlns="" id="{22CB13D9-EA0B-45B8-8E8F-3AABBE9D7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3" name="Freeform 40">
              <a:extLst>
                <a:ext uri="{FF2B5EF4-FFF2-40B4-BE49-F238E27FC236}">
                  <a16:creationId xmlns:a16="http://schemas.microsoft.com/office/drawing/2014/main" xmlns="" id="{3755BB78-63DB-4A8C-A113-795862B37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4" name="Freeform 41">
              <a:extLst>
                <a:ext uri="{FF2B5EF4-FFF2-40B4-BE49-F238E27FC236}">
                  <a16:creationId xmlns:a16="http://schemas.microsoft.com/office/drawing/2014/main" xmlns="" id="{68D97FB6-919C-4D25-A4CE-65C0BB8B4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5" name="Freeform 42">
              <a:extLst>
                <a:ext uri="{FF2B5EF4-FFF2-40B4-BE49-F238E27FC236}">
                  <a16:creationId xmlns:a16="http://schemas.microsoft.com/office/drawing/2014/main" xmlns="" id="{B7FB8601-BFD8-42A2-BFC8-826DA567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6" name="Freeform 44">
              <a:extLst>
                <a:ext uri="{FF2B5EF4-FFF2-40B4-BE49-F238E27FC236}">
                  <a16:creationId xmlns:a16="http://schemas.microsoft.com/office/drawing/2014/main" xmlns="" id="{E66A3773-870D-43D8-97C8-9210A0288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7" name="Freeform 45">
              <a:extLst>
                <a:ext uri="{FF2B5EF4-FFF2-40B4-BE49-F238E27FC236}">
                  <a16:creationId xmlns:a16="http://schemas.microsoft.com/office/drawing/2014/main" xmlns="" id="{08736EF7-6BB0-4CA8-B063-CD217FF9B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8" name="Freeform 46">
              <a:extLst>
                <a:ext uri="{FF2B5EF4-FFF2-40B4-BE49-F238E27FC236}">
                  <a16:creationId xmlns:a16="http://schemas.microsoft.com/office/drawing/2014/main" xmlns="" id="{57EBF709-9E0F-48A1-BCDD-F3C74F1D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9" name="Freeform 47">
              <a:extLst>
                <a:ext uri="{FF2B5EF4-FFF2-40B4-BE49-F238E27FC236}">
                  <a16:creationId xmlns:a16="http://schemas.microsoft.com/office/drawing/2014/main" xmlns="" id="{251EC588-C357-470F-A194-F4A0C32B7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0" name="Freeform 48">
              <a:extLst>
                <a:ext uri="{FF2B5EF4-FFF2-40B4-BE49-F238E27FC236}">
                  <a16:creationId xmlns:a16="http://schemas.microsoft.com/office/drawing/2014/main" xmlns="" id="{02592C96-1066-4F6E-9353-4FF1D5ED9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1" name="Freeform 49">
              <a:extLst>
                <a:ext uri="{FF2B5EF4-FFF2-40B4-BE49-F238E27FC236}">
                  <a16:creationId xmlns:a16="http://schemas.microsoft.com/office/drawing/2014/main" xmlns="" id="{B5016669-96C5-4574-B536-65060BCE9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2" name="Freeform 8">
              <a:extLst>
                <a:ext uri="{FF2B5EF4-FFF2-40B4-BE49-F238E27FC236}">
                  <a16:creationId xmlns:a16="http://schemas.microsoft.com/office/drawing/2014/main" xmlns="" id="{5C697245-37CA-4D12-9F8C-308595014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3" name="Freeform 106">
              <a:extLst>
                <a:ext uri="{FF2B5EF4-FFF2-40B4-BE49-F238E27FC236}">
                  <a16:creationId xmlns:a16="http://schemas.microsoft.com/office/drawing/2014/main" xmlns="" id="{3776B83C-39DC-4C02-B33B-848604D0A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05" name="Rectangle 604">
            <a:extLst>
              <a:ext uri="{FF2B5EF4-FFF2-40B4-BE49-F238E27FC236}">
                <a16:creationId xmlns:a16="http://schemas.microsoft.com/office/drawing/2014/main" xmlns="" id="{BCAE8BE1-A178-4D43-B3B0-FF22D765F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3819626A-1849-4F10-89EC-215F6A4BC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3E42E13-6237-4E02-9576-097413D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366" y="1118025"/>
            <a:ext cx="8595239" cy="998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KALSİYUM BORATLAR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xmlns="" id="{AAEF0DB4-E2F1-4DE6-A55A-B7511FD6E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610" name="Freeform 6">
              <a:extLst>
                <a:ext uri="{FF2B5EF4-FFF2-40B4-BE49-F238E27FC236}">
                  <a16:creationId xmlns:a16="http://schemas.microsoft.com/office/drawing/2014/main" xmlns="" id="{2BC91FD0-A205-4CAB-B34E-60D378804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05">
              <a:extLst>
                <a:ext uri="{FF2B5EF4-FFF2-40B4-BE49-F238E27FC236}">
                  <a16:creationId xmlns:a16="http://schemas.microsoft.com/office/drawing/2014/main" xmlns="" id="{2A1EFFB9-AB17-4F59-9A3B-803325A4E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06">
              <a:extLst>
                <a:ext uri="{FF2B5EF4-FFF2-40B4-BE49-F238E27FC236}">
                  <a16:creationId xmlns:a16="http://schemas.microsoft.com/office/drawing/2014/main" xmlns="" id="{E7238B80-CDF9-4CAC-9AB5-8589C82EA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07">
              <a:extLst>
                <a:ext uri="{FF2B5EF4-FFF2-40B4-BE49-F238E27FC236}">
                  <a16:creationId xmlns:a16="http://schemas.microsoft.com/office/drawing/2014/main" xmlns="" id="{7EC00F0D-7BE8-4FCF-93DF-B323CEFF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08">
              <a:extLst>
                <a:ext uri="{FF2B5EF4-FFF2-40B4-BE49-F238E27FC236}">
                  <a16:creationId xmlns:a16="http://schemas.microsoft.com/office/drawing/2014/main" xmlns="" id="{33447C1A-ED61-468B-B343-B12658F9C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09">
              <a:extLst>
                <a:ext uri="{FF2B5EF4-FFF2-40B4-BE49-F238E27FC236}">
                  <a16:creationId xmlns:a16="http://schemas.microsoft.com/office/drawing/2014/main" xmlns="" id="{EB0725CA-1A94-46AF-8A92-278F10B16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10">
              <a:extLst>
                <a:ext uri="{FF2B5EF4-FFF2-40B4-BE49-F238E27FC236}">
                  <a16:creationId xmlns:a16="http://schemas.microsoft.com/office/drawing/2014/main" xmlns="" id="{3D170FF3-B996-42C2-A51A-82618850C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11">
              <a:extLst>
                <a:ext uri="{FF2B5EF4-FFF2-40B4-BE49-F238E27FC236}">
                  <a16:creationId xmlns:a16="http://schemas.microsoft.com/office/drawing/2014/main" xmlns="" id="{E5FDE205-773C-4587-B06D-BD482FC0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12">
              <a:extLst>
                <a:ext uri="{FF2B5EF4-FFF2-40B4-BE49-F238E27FC236}">
                  <a16:creationId xmlns:a16="http://schemas.microsoft.com/office/drawing/2014/main" xmlns="" id="{C49746F8-1BCF-49C2-A1C5-D2B85E7C0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22">
              <a:extLst>
                <a:ext uri="{FF2B5EF4-FFF2-40B4-BE49-F238E27FC236}">
                  <a16:creationId xmlns:a16="http://schemas.microsoft.com/office/drawing/2014/main" xmlns="" id="{F45277B2-9094-4445-86D8-C91D65F5D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3">
              <a:extLst>
                <a:ext uri="{FF2B5EF4-FFF2-40B4-BE49-F238E27FC236}">
                  <a16:creationId xmlns:a16="http://schemas.microsoft.com/office/drawing/2014/main" xmlns="" id="{2BBFD32C-2D27-415E-8430-8BDD8D97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30">
              <a:extLst>
                <a:ext uri="{FF2B5EF4-FFF2-40B4-BE49-F238E27FC236}">
                  <a16:creationId xmlns:a16="http://schemas.microsoft.com/office/drawing/2014/main" xmlns="" id="{D43C7D72-4A00-4EF4-BF13-BAC4F04EE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31">
              <a:extLst>
                <a:ext uri="{FF2B5EF4-FFF2-40B4-BE49-F238E27FC236}">
                  <a16:creationId xmlns:a16="http://schemas.microsoft.com/office/drawing/2014/main" xmlns="" id="{3CC17EEB-009B-460C-B97D-E23BAC8CF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32">
              <a:extLst>
                <a:ext uri="{FF2B5EF4-FFF2-40B4-BE49-F238E27FC236}">
                  <a16:creationId xmlns:a16="http://schemas.microsoft.com/office/drawing/2014/main" xmlns="" id="{3CA392E7-2C5E-430E-A285-A43F098A8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34">
              <a:extLst>
                <a:ext uri="{FF2B5EF4-FFF2-40B4-BE49-F238E27FC236}">
                  <a16:creationId xmlns:a16="http://schemas.microsoft.com/office/drawing/2014/main" xmlns="" id="{3808FC12-3932-4A3D-812C-171F140EE5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35">
              <a:extLst>
                <a:ext uri="{FF2B5EF4-FFF2-40B4-BE49-F238E27FC236}">
                  <a16:creationId xmlns:a16="http://schemas.microsoft.com/office/drawing/2014/main" xmlns="" id="{80BFA6D6-7979-45B4-BDD2-F6EB244C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41">
              <a:extLst>
                <a:ext uri="{FF2B5EF4-FFF2-40B4-BE49-F238E27FC236}">
                  <a16:creationId xmlns:a16="http://schemas.microsoft.com/office/drawing/2014/main" xmlns="" id="{87BF3F25-EA1A-4783-9568-76113FBBB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91">
              <a:extLst>
                <a:ext uri="{FF2B5EF4-FFF2-40B4-BE49-F238E27FC236}">
                  <a16:creationId xmlns:a16="http://schemas.microsoft.com/office/drawing/2014/main" xmlns="" id="{81E3D954-5AA5-49A8-9BA6-C4FC208B2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92">
              <a:extLst>
                <a:ext uri="{FF2B5EF4-FFF2-40B4-BE49-F238E27FC236}">
                  <a16:creationId xmlns:a16="http://schemas.microsoft.com/office/drawing/2014/main" xmlns="" id="{C62E369F-72C7-4158-B7A6-D6C81689A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93">
              <a:extLst>
                <a:ext uri="{FF2B5EF4-FFF2-40B4-BE49-F238E27FC236}">
                  <a16:creationId xmlns:a16="http://schemas.microsoft.com/office/drawing/2014/main" xmlns="" id="{80849728-9BE8-4333-B5AA-376DF750B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4">
              <a:extLst>
                <a:ext uri="{FF2B5EF4-FFF2-40B4-BE49-F238E27FC236}">
                  <a16:creationId xmlns:a16="http://schemas.microsoft.com/office/drawing/2014/main" xmlns="" id="{FBD2BA47-7553-4D8B-A6D4-29F078E164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5">
              <a:extLst>
                <a:ext uri="{FF2B5EF4-FFF2-40B4-BE49-F238E27FC236}">
                  <a16:creationId xmlns:a16="http://schemas.microsoft.com/office/drawing/2014/main" xmlns="" id="{74D636C8-7F45-489F-8810-6905B1AE0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6">
              <a:extLst>
                <a:ext uri="{FF2B5EF4-FFF2-40B4-BE49-F238E27FC236}">
                  <a16:creationId xmlns:a16="http://schemas.microsoft.com/office/drawing/2014/main" xmlns="" id="{4C7E2056-38D8-4E5E-848D-6609AAEFF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7">
              <a:extLst>
                <a:ext uri="{FF2B5EF4-FFF2-40B4-BE49-F238E27FC236}">
                  <a16:creationId xmlns:a16="http://schemas.microsoft.com/office/drawing/2014/main" xmlns="" id="{1FA0FFA1-3A5B-46CA-8C5D-AD895EA5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8">
              <a:extLst>
                <a:ext uri="{FF2B5EF4-FFF2-40B4-BE49-F238E27FC236}">
                  <a16:creationId xmlns:a16="http://schemas.microsoft.com/office/drawing/2014/main" xmlns="" id="{675FD8BB-1EA3-4596-9703-4F8866D5A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9">
              <a:extLst>
                <a:ext uri="{FF2B5EF4-FFF2-40B4-BE49-F238E27FC236}">
                  <a16:creationId xmlns:a16="http://schemas.microsoft.com/office/drawing/2014/main" xmlns="" id="{84DC6FFB-600D-4CED-A125-D2AB1D6F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00">
              <a:extLst>
                <a:ext uri="{FF2B5EF4-FFF2-40B4-BE49-F238E27FC236}">
                  <a16:creationId xmlns:a16="http://schemas.microsoft.com/office/drawing/2014/main" xmlns="" id="{DD899978-14D8-4E2A-BCEB-EF6D13916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01">
              <a:extLst>
                <a:ext uri="{FF2B5EF4-FFF2-40B4-BE49-F238E27FC236}">
                  <a16:creationId xmlns:a16="http://schemas.microsoft.com/office/drawing/2014/main" xmlns="" id="{5B59BD92-A99F-4F44-9D1F-561AB49B9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02">
              <a:extLst>
                <a:ext uri="{FF2B5EF4-FFF2-40B4-BE49-F238E27FC236}">
                  <a16:creationId xmlns:a16="http://schemas.microsoft.com/office/drawing/2014/main" xmlns="" id="{6733D532-6F62-4525-B661-2AF7E63AC0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3">
              <a:extLst>
                <a:ext uri="{FF2B5EF4-FFF2-40B4-BE49-F238E27FC236}">
                  <a16:creationId xmlns:a16="http://schemas.microsoft.com/office/drawing/2014/main" xmlns="" id="{48C0D2C8-88E5-4E19-8FE1-246ED12E60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4">
              <a:extLst>
                <a:ext uri="{FF2B5EF4-FFF2-40B4-BE49-F238E27FC236}">
                  <a16:creationId xmlns:a16="http://schemas.microsoft.com/office/drawing/2014/main" xmlns="" id="{0E95B9EB-D73A-4979-9F2F-10C9CF8EB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13">
              <a:extLst>
                <a:ext uri="{FF2B5EF4-FFF2-40B4-BE49-F238E27FC236}">
                  <a16:creationId xmlns:a16="http://schemas.microsoft.com/office/drawing/2014/main" xmlns="" id="{33565EB2-4584-4F8D-97E7-DF87DB3B4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14">
              <a:extLst>
                <a:ext uri="{FF2B5EF4-FFF2-40B4-BE49-F238E27FC236}">
                  <a16:creationId xmlns:a16="http://schemas.microsoft.com/office/drawing/2014/main" xmlns="" id="{93D61EE8-FE02-45F6-98C2-D410B4267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15">
              <a:extLst>
                <a:ext uri="{FF2B5EF4-FFF2-40B4-BE49-F238E27FC236}">
                  <a16:creationId xmlns:a16="http://schemas.microsoft.com/office/drawing/2014/main" xmlns="" id="{D4D8B720-4586-4359-9303-02F8D58ED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7">
              <a:extLst>
                <a:ext uri="{FF2B5EF4-FFF2-40B4-BE49-F238E27FC236}">
                  <a16:creationId xmlns:a16="http://schemas.microsoft.com/office/drawing/2014/main" xmlns="" id="{67BC569A-1D14-40F6-B1ED-429CAB83E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8">
              <a:extLst>
                <a:ext uri="{FF2B5EF4-FFF2-40B4-BE49-F238E27FC236}">
                  <a16:creationId xmlns:a16="http://schemas.microsoft.com/office/drawing/2014/main" xmlns="" id="{563EF170-082E-4AC9-8470-C1F986984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9">
              <a:extLst>
                <a:ext uri="{FF2B5EF4-FFF2-40B4-BE49-F238E27FC236}">
                  <a16:creationId xmlns:a16="http://schemas.microsoft.com/office/drawing/2014/main" xmlns="" id="{7C735B47-24EC-470D-8A76-B059F9162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20">
              <a:extLst>
                <a:ext uri="{FF2B5EF4-FFF2-40B4-BE49-F238E27FC236}">
                  <a16:creationId xmlns:a16="http://schemas.microsoft.com/office/drawing/2014/main" xmlns="" id="{356A1A8A-BA81-46A2-80A7-4446CCC18E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21">
              <a:extLst>
                <a:ext uri="{FF2B5EF4-FFF2-40B4-BE49-F238E27FC236}">
                  <a16:creationId xmlns:a16="http://schemas.microsoft.com/office/drawing/2014/main" xmlns="" id="{B800E226-AB3E-4B1E-ABCB-F2CC2441C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25">
              <a:extLst>
                <a:ext uri="{FF2B5EF4-FFF2-40B4-BE49-F238E27FC236}">
                  <a16:creationId xmlns:a16="http://schemas.microsoft.com/office/drawing/2014/main" xmlns="" id="{25BB6246-076E-4BF1-84A1-FA00DFF6D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6">
              <a:extLst>
                <a:ext uri="{FF2B5EF4-FFF2-40B4-BE49-F238E27FC236}">
                  <a16:creationId xmlns:a16="http://schemas.microsoft.com/office/drawing/2014/main" xmlns="" id="{0737E152-D949-48FA-BBB9-D335340C8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7">
              <a:extLst>
                <a:ext uri="{FF2B5EF4-FFF2-40B4-BE49-F238E27FC236}">
                  <a16:creationId xmlns:a16="http://schemas.microsoft.com/office/drawing/2014/main" xmlns="" id="{B6CD5183-FDE3-43C7-B69C-4FE34C83DE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8">
              <a:extLst>
                <a:ext uri="{FF2B5EF4-FFF2-40B4-BE49-F238E27FC236}">
                  <a16:creationId xmlns:a16="http://schemas.microsoft.com/office/drawing/2014/main" xmlns="" id="{A1FC748D-6CD1-4630-BD03-91443D49D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9">
              <a:extLst>
                <a:ext uri="{FF2B5EF4-FFF2-40B4-BE49-F238E27FC236}">
                  <a16:creationId xmlns:a16="http://schemas.microsoft.com/office/drawing/2014/main" xmlns="" id="{806ADF7D-E22E-4CC0-A5FA-13FF7314C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33">
              <a:extLst>
                <a:ext uri="{FF2B5EF4-FFF2-40B4-BE49-F238E27FC236}">
                  <a16:creationId xmlns:a16="http://schemas.microsoft.com/office/drawing/2014/main" xmlns="" id="{D92F6CB0-7C26-40A2-BE61-F5B956691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xmlns="" id="{BE354CED-9FB3-47F2-AF83-42F52F617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xmlns="" id="{4A005BFC-833D-4699-99AB-16DDBC5B6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xmlns="" id="{FB639FC6-38FA-4FEE-B247-02D4AB699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xmlns="" id="{67B04E28-283D-4C2A-8993-07F7594742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xmlns="" id="{F369C421-E6B1-47CB-8D36-602DCFD08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42">
              <a:extLst>
                <a:ext uri="{FF2B5EF4-FFF2-40B4-BE49-F238E27FC236}">
                  <a16:creationId xmlns:a16="http://schemas.microsoft.com/office/drawing/2014/main" xmlns="" id="{A7CC56DE-C7CA-4190-A19D-77192BE4D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43">
              <a:extLst>
                <a:ext uri="{FF2B5EF4-FFF2-40B4-BE49-F238E27FC236}">
                  <a16:creationId xmlns:a16="http://schemas.microsoft.com/office/drawing/2014/main" xmlns="" id="{55F7DE38-BD8A-4B0C-AF46-B87EB85D4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4">
              <a:extLst>
                <a:ext uri="{FF2B5EF4-FFF2-40B4-BE49-F238E27FC236}">
                  <a16:creationId xmlns:a16="http://schemas.microsoft.com/office/drawing/2014/main" xmlns="" id="{A74A8E74-E14E-4CDE-A845-825C1C656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5">
              <a:extLst>
                <a:ext uri="{FF2B5EF4-FFF2-40B4-BE49-F238E27FC236}">
                  <a16:creationId xmlns:a16="http://schemas.microsoft.com/office/drawing/2014/main" xmlns="" id="{1C2158A2-4E01-4AE9-B845-853B79DE31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8">
              <a:extLst>
                <a:ext uri="{FF2B5EF4-FFF2-40B4-BE49-F238E27FC236}">
                  <a16:creationId xmlns:a16="http://schemas.microsoft.com/office/drawing/2014/main" xmlns="" id="{65867385-C75B-4A79-AEFE-EB93F5EA7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8">
              <a:extLst>
                <a:ext uri="{FF2B5EF4-FFF2-40B4-BE49-F238E27FC236}">
                  <a16:creationId xmlns:a16="http://schemas.microsoft.com/office/drawing/2014/main" xmlns="" id="{90E22355-6E51-41B6-BD18-9A899740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06">
              <a:extLst>
                <a:ext uri="{FF2B5EF4-FFF2-40B4-BE49-F238E27FC236}">
                  <a16:creationId xmlns:a16="http://schemas.microsoft.com/office/drawing/2014/main" xmlns="" id="{27E6A046-7529-479D-99F7-5996433A8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20">
              <a:extLst>
                <a:ext uri="{FF2B5EF4-FFF2-40B4-BE49-F238E27FC236}">
                  <a16:creationId xmlns:a16="http://schemas.microsoft.com/office/drawing/2014/main" xmlns="" id="{E65827C4-2719-433B-916A-B34ABA9F2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20">
              <a:extLst>
                <a:ext uri="{FF2B5EF4-FFF2-40B4-BE49-F238E27FC236}">
                  <a16:creationId xmlns:a16="http://schemas.microsoft.com/office/drawing/2014/main" xmlns="" id="{E2CC6139-E679-4C4E-AFFB-76EA1D488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25">
              <a:extLst>
                <a:ext uri="{FF2B5EF4-FFF2-40B4-BE49-F238E27FC236}">
                  <a16:creationId xmlns:a16="http://schemas.microsoft.com/office/drawing/2014/main" xmlns="" id="{9507F8C0-A977-4699-8EF2-CF96FB838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37">
              <a:extLst>
                <a:ext uri="{FF2B5EF4-FFF2-40B4-BE49-F238E27FC236}">
                  <a16:creationId xmlns:a16="http://schemas.microsoft.com/office/drawing/2014/main" xmlns="" id="{F644FE9F-CA0D-4386-85E8-DCE42FC1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">
              <a:extLst>
                <a:ext uri="{FF2B5EF4-FFF2-40B4-BE49-F238E27FC236}">
                  <a16:creationId xmlns:a16="http://schemas.microsoft.com/office/drawing/2014/main" xmlns="" id="{6B7EEE3F-5CAC-4235-903E-7C4DA0749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05">
              <a:extLst>
                <a:ext uri="{FF2B5EF4-FFF2-40B4-BE49-F238E27FC236}">
                  <a16:creationId xmlns:a16="http://schemas.microsoft.com/office/drawing/2014/main" xmlns="" id="{CF870EA8-C61A-4759-A096-E25A85991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06">
              <a:extLst>
                <a:ext uri="{FF2B5EF4-FFF2-40B4-BE49-F238E27FC236}">
                  <a16:creationId xmlns:a16="http://schemas.microsoft.com/office/drawing/2014/main" xmlns="" id="{46FE89C7-BA1B-4C2B-BDEC-7ED7B6D8F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107">
              <a:extLst>
                <a:ext uri="{FF2B5EF4-FFF2-40B4-BE49-F238E27FC236}">
                  <a16:creationId xmlns:a16="http://schemas.microsoft.com/office/drawing/2014/main" xmlns="" id="{96F67A96-8892-4A05-9D0B-26F2322B9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108">
              <a:extLst>
                <a:ext uri="{FF2B5EF4-FFF2-40B4-BE49-F238E27FC236}">
                  <a16:creationId xmlns:a16="http://schemas.microsoft.com/office/drawing/2014/main" xmlns="" id="{5AFB3920-37B7-4162-8346-23E80DE1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109">
              <a:extLst>
                <a:ext uri="{FF2B5EF4-FFF2-40B4-BE49-F238E27FC236}">
                  <a16:creationId xmlns:a16="http://schemas.microsoft.com/office/drawing/2014/main" xmlns="" id="{21F45221-720F-4596-B680-E3517046FA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110">
              <a:extLst>
                <a:ext uri="{FF2B5EF4-FFF2-40B4-BE49-F238E27FC236}">
                  <a16:creationId xmlns:a16="http://schemas.microsoft.com/office/drawing/2014/main" xmlns="" id="{767AB243-669A-4FAC-994C-C020AA8CD0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111">
              <a:extLst>
                <a:ext uri="{FF2B5EF4-FFF2-40B4-BE49-F238E27FC236}">
                  <a16:creationId xmlns:a16="http://schemas.microsoft.com/office/drawing/2014/main" xmlns="" id="{6AD5D6CF-5C12-4BC1-BB09-E2934F729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112">
              <a:extLst>
                <a:ext uri="{FF2B5EF4-FFF2-40B4-BE49-F238E27FC236}">
                  <a16:creationId xmlns:a16="http://schemas.microsoft.com/office/drawing/2014/main" xmlns="" id="{0FCFFE49-652E-47DA-A8D4-8BEC69FC7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22">
              <a:extLst>
                <a:ext uri="{FF2B5EF4-FFF2-40B4-BE49-F238E27FC236}">
                  <a16:creationId xmlns:a16="http://schemas.microsoft.com/office/drawing/2014/main" xmlns="" id="{E466EE92-6CDE-441E-8F7B-5F203EBDD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30">
              <a:extLst>
                <a:ext uri="{FF2B5EF4-FFF2-40B4-BE49-F238E27FC236}">
                  <a16:creationId xmlns:a16="http://schemas.microsoft.com/office/drawing/2014/main" xmlns="" id="{8BD3B0DF-1F56-4C76-A317-73F93A0E7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31">
              <a:extLst>
                <a:ext uri="{FF2B5EF4-FFF2-40B4-BE49-F238E27FC236}">
                  <a16:creationId xmlns:a16="http://schemas.microsoft.com/office/drawing/2014/main" xmlns="" id="{48B057C9-2181-4BDD-BEC5-194984700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2">
              <a:extLst>
                <a:ext uri="{FF2B5EF4-FFF2-40B4-BE49-F238E27FC236}">
                  <a16:creationId xmlns:a16="http://schemas.microsoft.com/office/drawing/2014/main" xmlns="" id="{38212522-50D0-4A8E-B678-8A8B51BEF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34">
              <a:extLst>
                <a:ext uri="{FF2B5EF4-FFF2-40B4-BE49-F238E27FC236}">
                  <a16:creationId xmlns:a16="http://schemas.microsoft.com/office/drawing/2014/main" xmlns="" id="{F29F5B2D-1DD0-4BD5-BD97-DE883935C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35">
              <a:extLst>
                <a:ext uri="{FF2B5EF4-FFF2-40B4-BE49-F238E27FC236}">
                  <a16:creationId xmlns:a16="http://schemas.microsoft.com/office/drawing/2014/main" xmlns="" id="{F1C477DC-6A04-4B20-A709-A622EF769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41">
              <a:extLst>
                <a:ext uri="{FF2B5EF4-FFF2-40B4-BE49-F238E27FC236}">
                  <a16:creationId xmlns:a16="http://schemas.microsoft.com/office/drawing/2014/main" xmlns="" id="{79AD175C-021D-4FD8-92A3-0733A001B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91">
              <a:extLst>
                <a:ext uri="{FF2B5EF4-FFF2-40B4-BE49-F238E27FC236}">
                  <a16:creationId xmlns:a16="http://schemas.microsoft.com/office/drawing/2014/main" xmlns="" id="{C2471C35-AE3E-4563-9B5F-D60113EE7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92">
              <a:extLst>
                <a:ext uri="{FF2B5EF4-FFF2-40B4-BE49-F238E27FC236}">
                  <a16:creationId xmlns:a16="http://schemas.microsoft.com/office/drawing/2014/main" xmlns="" id="{01DDC91D-FF9F-4808-BA38-D9493CB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3">
              <a:extLst>
                <a:ext uri="{FF2B5EF4-FFF2-40B4-BE49-F238E27FC236}">
                  <a16:creationId xmlns:a16="http://schemas.microsoft.com/office/drawing/2014/main" xmlns="" id="{14997950-39AA-4B4F-85C2-0C0E1C65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4">
              <a:extLst>
                <a:ext uri="{FF2B5EF4-FFF2-40B4-BE49-F238E27FC236}">
                  <a16:creationId xmlns:a16="http://schemas.microsoft.com/office/drawing/2014/main" xmlns="" id="{5354DF2D-7E69-4E2B-AF47-781270CD6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5">
              <a:extLst>
                <a:ext uri="{FF2B5EF4-FFF2-40B4-BE49-F238E27FC236}">
                  <a16:creationId xmlns:a16="http://schemas.microsoft.com/office/drawing/2014/main" xmlns="" id="{6DBBD82E-E2D5-40BD-B14A-9127A2761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6">
              <a:extLst>
                <a:ext uri="{FF2B5EF4-FFF2-40B4-BE49-F238E27FC236}">
                  <a16:creationId xmlns:a16="http://schemas.microsoft.com/office/drawing/2014/main" xmlns="" id="{070633D4-8FD0-463E-8CF2-5F0896539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7">
              <a:extLst>
                <a:ext uri="{FF2B5EF4-FFF2-40B4-BE49-F238E27FC236}">
                  <a16:creationId xmlns:a16="http://schemas.microsoft.com/office/drawing/2014/main" xmlns="" id="{56F024AF-F85F-4E84-A8EC-6BF1B34AB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8">
              <a:extLst>
                <a:ext uri="{FF2B5EF4-FFF2-40B4-BE49-F238E27FC236}">
                  <a16:creationId xmlns:a16="http://schemas.microsoft.com/office/drawing/2014/main" xmlns="" id="{C186DFE2-A767-434D-8D2F-2E01161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9">
              <a:extLst>
                <a:ext uri="{FF2B5EF4-FFF2-40B4-BE49-F238E27FC236}">
                  <a16:creationId xmlns:a16="http://schemas.microsoft.com/office/drawing/2014/main" xmlns="" id="{24B53F6E-FB17-43E6-B854-F64C69319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00">
              <a:extLst>
                <a:ext uri="{FF2B5EF4-FFF2-40B4-BE49-F238E27FC236}">
                  <a16:creationId xmlns:a16="http://schemas.microsoft.com/office/drawing/2014/main" xmlns="" id="{ED2B3000-7E43-40B3-8DDC-30A192C2E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101">
              <a:extLst>
                <a:ext uri="{FF2B5EF4-FFF2-40B4-BE49-F238E27FC236}">
                  <a16:creationId xmlns:a16="http://schemas.microsoft.com/office/drawing/2014/main" xmlns="" id="{954F0369-F47B-42EE-874C-1D6123062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104">
              <a:extLst>
                <a:ext uri="{FF2B5EF4-FFF2-40B4-BE49-F238E27FC236}">
                  <a16:creationId xmlns:a16="http://schemas.microsoft.com/office/drawing/2014/main" xmlns="" id="{A2CD83E2-ED65-4FE4-8EC5-2C2DF4730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113">
              <a:extLst>
                <a:ext uri="{FF2B5EF4-FFF2-40B4-BE49-F238E27FC236}">
                  <a16:creationId xmlns:a16="http://schemas.microsoft.com/office/drawing/2014/main" xmlns="" id="{8D5A815E-CF41-4E9C-8CD3-36EDB5A685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114">
              <a:extLst>
                <a:ext uri="{FF2B5EF4-FFF2-40B4-BE49-F238E27FC236}">
                  <a16:creationId xmlns:a16="http://schemas.microsoft.com/office/drawing/2014/main" xmlns="" id="{173F30A4-E83D-4322-A914-05931C4F0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115">
              <a:extLst>
                <a:ext uri="{FF2B5EF4-FFF2-40B4-BE49-F238E27FC236}">
                  <a16:creationId xmlns:a16="http://schemas.microsoft.com/office/drawing/2014/main" xmlns="" id="{52032C09-2C40-406F-BFF8-E81D3610C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120">
              <a:extLst>
                <a:ext uri="{FF2B5EF4-FFF2-40B4-BE49-F238E27FC236}">
                  <a16:creationId xmlns:a16="http://schemas.microsoft.com/office/drawing/2014/main" xmlns="" id="{B0D3B0AB-E6D6-479C-8E87-2774CB0533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121">
              <a:extLst>
                <a:ext uri="{FF2B5EF4-FFF2-40B4-BE49-F238E27FC236}">
                  <a16:creationId xmlns:a16="http://schemas.microsoft.com/office/drawing/2014/main" xmlns="" id="{B98D014A-FB57-4DC0-A679-277AA74519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125">
              <a:extLst>
                <a:ext uri="{FF2B5EF4-FFF2-40B4-BE49-F238E27FC236}">
                  <a16:creationId xmlns:a16="http://schemas.microsoft.com/office/drawing/2014/main" xmlns="" id="{A9114F21-905F-41A9-9834-CF6A858BB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126">
              <a:extLst>
                <a:ext uri="{FF2B5EF4-FFF2-40B4-BE49-F238E27FC236}">
                  <a16:creationId xmlns:a16="http://schemas.microsoft.com/office/drawing/2014/main" xmlns="" id="{8A661522-7869-4F7D-A854-02B3EEA27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127">
              <a:extLst>
                <a:ext uri="{FF2B5EF4-FFF2-40B4-BE49-F238E27FC236}">
                  <a16:creationId xmlns:a16="http://schemas.microsoft.com/office/drawing/2014/main" xmlns="" id="{C49583B9-0FE7-4AFC-852A-C58843E1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128">
              <a:extLst>
                <a:ext uri="{FF2B5EF4-FFF2-40B4-BE49-F238E27FC236}">
                  <a16:creationId xmlns:a16="http://schemas.microsoft.com/office/drawing/2014/main" xmlns="" id="{B36BAAF8-FE45-4D1D-A3BE-1D62A2661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129">
              <a:extLst>
                <a:ext uri="{FF2B5EF4-FFF2-40B4-BE49-F238E27FC236}">
                  <a16:creationId xmlns:a16="http://schemas.microsoft.com/office/drawing/2014/main" xmlns="" id="{C79D3BA5-2AB3-44E9-8C22-52899F4B9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133">
              <a:extLst>
                <a:ext uri="{FF2B5EF4-FFF2-40B4-BE49-F238E27FC236}">
                  <a16:creationId xmlns:a16="http://schemas.microsoft.com/office/drawing/2014/main" xmlns="" id="{B53B0891-9C15-4F4E-8C59-5E67D17A6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136">
              <a:extLst>
                <a:ext uri="{FF2B5EF4-FFF2-40B4-BE49-F238E27FC236}">
                  <a16:creationId xmlns:a16="http://schemas.microsoft.com/office/drawing/2014/main" xmlns="" id="{DBA17A13-65B0-4D16-934B-E4B3E88C9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37">
              <a:extLst>
                <a:ext uri="{FF2B5EF4-FFF2-40B4-BE49-F238E27FC236}">
                  <a16:creationId xmlns:a16="http://schemas.microsoft.com/office/drawing/2014/main" xmlns="" id="{A66728DD-D71E-44D2-9CDA-77449C741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138">
              <a:extLst>
                <a:ext uri="{FF2B5EF4-FFF2-40B4-BE49-F238E27FC236}">
                  <a16:creationId xmlns:a16="http://schemas.microsoft.com/office/drawing/2014/main" xmlns="" id="{074C65AC-369B-46DB-ABAB-F3DD01123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140">
              <a:extLst>
                <a:ext uri="{FF2B5EF4-FFF2-40B4-BE49-F238E27FC236}">
                  <a16:creationId xmlns:a16="http://schemas.microsoft.com/office/drawing/2014/main" xmlns="" id="{5920B394-E09B-4CB0-A2B7-3F2BC69E6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142">
              <a:extLst>
                <a:ext uri="{FF2B5EF4-FFF2-40B4-BE49-F238E27FC236}">
                  <a16:creationId xmlns:a16="http://schemas.microsoft.com/office/drawing/2014/main" xmlns="" id="{556A1B09-6FE9-470F-9187-65F049EEE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125">
              <a:extLst>
                <a:ext uri="{FF2B5EF4-FFF2-40B4-BE49-F238E27FC236}">
                  <a16:creationId xmlns:a16="http://schemas.microsoft.com/office/drawing/2014/main" xmlns="" id="{9F9B4E83-6C6C-43B5-A787-34BC40F69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137">
              <a:extLst>
                <a:ext uri="{FF2B5EF4-FFF2-40B4-BE49-F238E27FC236}">
                  <a16:creationId xmlns:a16="http://schemas.microsoft.com/office/drawing/2014/main" xmlns="" id="{3FC534A7-3A47-45F1-A358-1FBADC7CE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1DB2B84-010A-444E-9D8C-973243A2F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69"/>
          <a:stretch/>
        </p:blipFill>
        <p:spPr>
          <a:xfrm>
            <a:off x="141322" y="5065242"/>
            <a:ext cx="1750753" cy="1640709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3FFC85E-E7E3-4CDF-AA1B-D9D89412C7B3}"/>
              </a:ext>
            </a:extLst>
          </p:cNvPr>
          <p:cNvSpPr/>
          <p:nvPr/>
        </p:nvSpPr>
        <p:spPr>
          <a:xfrm>
            <a:off x="2456411" y="2372982"/>
            <a:ext cx="540404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Kolemanit (Ca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Pandermit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(Ca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10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19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.7H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O)</a:t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Datolit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.12H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)</a:t>
            </a:r>
            <a: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47">
            <a:extLst>
              <a:ext uri="{FF2B5EF4-FFF2-40B4-BE49-F238E27FC236}">
                <a16:creationId xmlns:a16="http://schemas.microsoft.com/office/drawing/2014/main" xmlns="" id="{95697D25-3D98-4690-9E3D-C65732E5D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56C634FA-4936-4EA7-9BFB-F34843C0F0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3382C1C-3865-4101-BF75-F7616E68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1" y="781540"/>
            <a:ext cx="10492667" cy="1065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Kolemanit (Ca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.5H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r>
              <a:rPr lang="tr-T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B1716F7-0058-4AD4-B137-2A945D3A6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03"/>
          <a:stretch/>
        </p:blipFill>
        <p:spPr>
          <a:xfrm>
            <a:off x="6680730" y="1855144"/>
            <a:ext cx="5511269" cy="4069012"/>
          </a:xfrm>
          <a:prstGeom prst="rect">
            <a:avLst/>
          </a:prstGeom>
        </p:spPr>
      </p:pic>
      <p:grpSp>
        <p:nvGrpSpPr>
          <p:cNvPr id="252" name="Group 251">
            <a:extLst>
              <a:ext uri="{FF2B5EF4-FFF2-40B4-BE49-F238E27FC236}">
                <a16:creationId xmlns:a16="http://schemas.microsoft.com/office/drawing/2014/main" xmlns="" id="{A9A3B735-54E2-4D95-A245-5BA856818C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253" name="Freeform 6">
              <a:extLst>
                <a:ext uri="{FF2B5EF4-FFF2-40B4-BE49-F238E27FC236}">
                  <a16:creationId xmlns:a16="http://schemas.microsoft.com/office/drawing/2014/main" xmlns="" id="{0AA7D8B6-D845-468C-AEEA-041E24C00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2">
              <a:extLst>
                <a:ext uri="{FF2B5EF4-FFF2-40B4-BE49-F238E27FC236}">
                  <a16:creationId xmlns:a16="http://schemas.microsoft.com/office/drawing/2014/main" xmlns="" id="{11769E07-4D97-44F0-925C-A14602491D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7">
              <a:extLst>
                <a:ext uri="{FF2B5EF4-FFF2-40B4-BE49-F238E27FC236}">
                  <a16:creationId xmlns:a16="http://schemas.microsoft.com/office/drawing/2014/main" xmlns="" id="{E4A2189D-5B4E-42D2-B6E0-2A2CFBDA1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79">
              <a:extLst>
                <a:ext uri="{FF2B5EF4-FFF2-40B4-BE49-F238E27FC236}">
                  <a16:creationId xmlns:a16="http://schemas.microsoft.com/office/drawing/2014/main" xmlns="" id="{66FD54A5-B674-4D17-A65B-944971C78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80">
              <a:extLst>
                <a:ext uri="{FF2B5EF4-FFF2-40B4-BE49-F238E27FC236}">
                  <a16:creationId xmlns:a16="http://schemas.microsoft.com/office/drawing/2014/main" xmlns="" id="{B54F4C78-F4CD-4D0F-B253-88D228F6A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81">
              <a:extLst>
                <a:ext uri="{FF2B5EF4-FFF2-40B4-BE49-F238E27FC236}">
                  <a16:creationId xmlns:a16="http://schemas.microsoft.com/office/drawing/2014/main" xmlns="" id="{FFFF9C25-70A8-42C2-A7DE-574D066DF5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82">
              <a:extLst>
                <a:ext uri="{FF2B5EF4-FFF2-40B4-BE49-F238E27FC236}">
                  <a16:creationId xmlns:a16="http://schemas.microsoft.com/office/drawing/2014/main" xmlns="" id="{E98277E5-59FD-41F1-82B6-91AE3F11CC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83">
              <a:extLst>
                <a:ext uri="{FF2B5EF4-FFF2-40B4-BE49-F238E27FC236}">
                  <a16:creationId xmlns:a16="http://schemas.microsoft.com/office/drawing/2014/main" xmlns="" id="{14EBCE55-C6D3-4D3C-9F20-C4BD18A1C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89">
              <a:extLst>
                <a:ext uri="{FF2B5EF4-FFF2-40B4-BE49-F238E27FC236}">
                  <a16:creationId xmlns:a16="http://schemas.microsoft.com/office/drawing/2014/main" xmlns="" id="{5D5866ED-D858-4C92-BA1D-48FAF78338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90">
              <a:extLst>
                <a:ext uri="{FF2B5EF4-FFF2-40B4-BE49-F238E27FC236}">
                  <a16:creationId xmlns:a16="http://schemas.microsoft.com/office/drawing/2014/main" xmlns="" id="{E87100F3-948D-4243-84CB-29EF2A39B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5">
              <a:extLst>
                <a:ext uri="{FF2B5EF4-FFF2-40B4-BE49-F238E27FC236}">
                  <a16:creationId xmlns:a16="http://schemas.microsoft.com/office/drawing/2014/main" xmlns="" id="{D6649540-9040-4EEE-A0C4-572615E2A8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07">
              <a:extLst>
                <a:ext uri="{FF2B5EF4-FFF2-40B4-BE49-F238E27FC236}">
                  <a16:creationId xmlns:a16="http://schemas.microsoft.com/office/drawing/2014/main" xmlns="" id="{3A896369-1B66-4309-8586-65CA1CD103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08">
              <a:extLst>
                <a:ext uri="{FF2B5EF4-FFF2-40B4-BE49-F238E27FC236}">
                  <a16:creationId xmlns:a16="http://schemas.microsoft.com/office/drawing/2014/main" xmlns="" id="{496CEF3A-A9D0-4437-A1DB-411327542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09">
              <a:extLst>
                <a:ext uri="{FF2B5EF4-FFF2-40B4-BE49-F238E27FC236}">
                  <a16:creationId xmlns:a16="http://schemas.microsoft.com/office/drawing/2014/main" xmlns="" id="{34CCF3A1-3274-4DB2-B7EF-219D0A5C87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11">
              <a:extLst>
                <a:ext uri="{FF2B5EF4-FFF2-40B4-BE49-F238E27FC236}">
                  <a16:creationId xmlns:a16="http://schemas.microsoft.com/office/drawing/2014/main" xmlns="" id="{9A605FE2-6A58-494D-927A-B82AEC8915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12">
              <a:extLst>
                <a:ext uri="{FF2B5EF4-FFF2-40B4-BE49-F238E27FC236}">
                  <a16:creationId xmlns:a16="http://schemas.microsoft.com/office/drawing/2014/main" xmlns="" id="{E1B36634-086A-4A82-8CAF-8110ECE649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22">
              <a:extLst>
                <a:ext uri="{FF2B5EF4-FFF2-40B4-BE49-F238E27FC236}">
                  <a16:creationId xmlns:a16="http://schemas.microsoft.com/office/drawing/2014/main" xmlns="" id="{543B9DA6-0A96-4903-B621-240744036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2">
              <a:extLst>
                <a:ext uri="{FF2B5EF4-FFF2-40B4-BE49-F238E27FC236}">
                  <a16:creationId xmlns:a16="http://schemas.microsoft.com/office/drawing/2014/main" xmlns="" id="{42763548-E8B0-4544-84B5-7B889ED774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3">
              <a:extLst>
                <a:ext uri="{FF2B5EF4-FFF2-40B4-BE49-F238E27FC236}">
                  <a16:creationId xmlns:a16="http://schemas.microsoft.com/office/drawing/2014/main" xmlns="" id="{1A45674C-6A86-4F7E-AE7E-6E5B851EAA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4">
              <a:extLst>
                <a:ext uri="{FF2B5EF4-FFF2-40B4-BE49-F238E27FC236}">
                  <a16:creationId xmlns:a16="http://schemas.microsoft.com/office/drawing/2014/main" xmlns="" id="{242E34B3-4E6E-4B6D-BBF4-4ECFB6D2E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5">
              <a:extLst>
                <a:ext uri="{FF2B5EF4-FFF2-40B4-BE49-F238E27FC236}">
                  <a16:creationId xmlns:a16="http://schemas.microsoft.com/office/drawing/2014/main" xmlns="" id="{8F84DCA9-8C6F-4F39-8103-2B8FA8EE39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66">
              <a:extLst>
                <a:ext uri="{FF2B5EF4-FFF2-40B4-BE49-F238E27FC236}">
                  <a16:creationId xmlns:a16="http://schemas.microsoft.com/office/drawing/2014/main" xmlns="" id="{54980C00-FBE5-4175-B3B9-6087A03AE2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67">
              <a:extLst>
                <a:ext uri="{FF2B5EF4-FFF2-40B4-BE49-F238E27FC236}">
                  <a16:creationId xmlns:a16="http://schemas.microsoft.com/office/drawing/2014/main" xmlns="" id="{056A1AA1-39CA-4F27-90E5-6C61700B8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68">
              <a:extLst>
                <a:ext uri="{FF2B5EF4-FFF2-40B4-BE49-F238E27FC236}">
                  <a16:creationId xmlns:a16="http://schemas.microsoft.com/office/drawing/2014/main" xmlns="" id="{FBAB5483-5590-4051-98D4-6AE210CF25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69">
              <a:extLst>
                <a:ext uri="{FF2B5EF4-FFF2-40B4-BE49-F238E27FC236}">
                  <a16:creationId xmlns:a16="http://schemas.microsoft.com/office/drawing/2014/main" xmlns="" id="{66DCC39E-7F5C-4041-BDE1-D661699B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0">
              <a:extLst>
                <a:ext uri="{FF2B5EF4-FFF2-40B4-BE49-F238E27FC236}">
                  <a16:creationId xmlns:a16="http://schemas.microsoft.com/office/drawing/2014/main" xmlns="" id="{FAD30A9E-4601-4025-9567-23015EF0F6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1">
              <a:extLst>
                <a:ext uri="{FF2B5EF4-FFF2-40B4-BE49-F238E27FC236}">
                  <a16:creationId xmlns:a16="http://schemas.microsoft.com/office/drawing/2014/main" xmlns="" id="{BD8A0A08-4CB0-45A8-A312-F69FED6A4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2">
              <a:extLst>
                <a:ext uri="{FF2B5EF4-FFF2-40B4-BE49-F238E27FC236}">
                  <a16:creationId xmlns:a16="http://schemas.microsoft.com/office/drawing/2014/main" xmlns="" id="{D56B6120-B694-4D67-AE19-BFD713EAE8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73">
              <a:extLst>
                <a:ext uri="{FF2B5EF4-FFF2-40B4-BE49-F238E27FC236}">
                  <a16:creationId xmlns:a16="http://schemas.microsoft.com/office/drawing/2014/main" xmlns="" id="{5FC2F0B0-76D3-4103-A460-73572B5DC9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74">
              <a:extLst>
                <a:ext uri="{FF2B5EF4-FFF2-40B4-BE49-F238E27FC236}">
                  <a16:creationId xmlns:a16="http://schemas.microsoft.com/office/drawing/2014/main" xmlns="" id="{9F31AF69-9EF8-4598-AC0D-40824CAEDE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75">
              <a:extLst>
                <a:ext uri="{FF2B5EF4-FFF2-40B4-BE49-F238E27FC236}">
                  <a16:creationId xmlns:a16="http://schemas.microsoft.com/office/drawing/2014/main" xmlns="" id="{BABFA31C-08A2-4A84-BC24-57620041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77">
              <a:extLst>
                <a:ext uri="{FF2B5EF4-FFF2-40B4-BE49-F238E27FC236}">
                  <a16:creationId xmlns:a16="http://schemas.microsoft.com/office/drawing/2014/main" xmlns="" id="{2E14A454-CFDC-469D-AAC8-0AECD34369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5">
              <a:extLst>
                <a:ext uri="{FF2B5EF4-FFF2-40B4-BE49-F238E27FC236}">
                  <a16:creationId xmlns:a16="http://schemas.microsoft.com/office/drawing/2014/main" xmlns="" id="{4F28944F-2222-438F-B8BF-289400FA48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87">
              <a:extLst>
                <a:ext uri="{FF2B5EF4-FFF2-40B4-BE49-F238E27FC236}">
                  <a16:creationId xmlns:a16="http://schemas.microsoft.com/office/drawing/2014/main" xmlns="" id="{10583A59-F6FC-4383-951E-4DEA803E3B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8">
              <a:extLst>
                <a:ext uri="{FF2B5EF4-FFF2-40B4-BE49-F238E27FC236}">
                  <a16:creationId xmlns:a16="http://schemas.microsoft.com/office/drawing/2014/main" xmlns="" id="{01E36E36-80DB-4588-B48C-C10A2CC640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91">
              <a:extLst>
                <a:ext uri="{FF2B5EF4-FFF2-40B4-BE49-F238E27FC236}">
                  <a16:creationId xmlns:a16="http://schemas.microsoft.com/office/drawing/2014/main" xmlns="" id="{82340FC1-013D-48B7-B3F7-917F649FA1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92">
              <a:extLst>
                <a:ext uri="{FF2B5EF4-FFF2-40B4-BE49-F238E27FC236}">
                  <a16:creationId xmlns:a16="http://schemas.microsoft.com/office/drawing/2014/main" xmlns="" id="{2A4816D6-34F0-433A-9ACB-C1D2A52C00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93">
              <a:extLst>
                <a:ext uri="{FF2B5EF4-FFF2-40B4-BE49-F238E27FC236}">
                  <a16:creationId xmlns:a16="http://schemas.microsoft.com/office/drawing/2014/main" xmlns="" id="{67942CD3-43C9-4530-9C50-47E288DB54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94">
              <a:extLst>
                <a:ext uri="{FF2B5EF4-FFF2-40B4-BE49-F238E27FC236}">
                  <a16:creationId xmlns:a16="http://schemas.microsoft.com/office/drawing/2014/main" xmlns="" id="{11861164-AD4A-41ED-AF99-4972D60EAB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95">
              <a:extLst>
                <a:ext uri="{FF2B5EF4-FFF2-40B4-BE49-F238E27FC236}">
                  <a16:creationId xmlns:a16="http://schemas.microsoft.com/office/drawing/2014/main" xmlns="" id="{E2B208F9-EDC1-4C32-9D59-30C273C08E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96">
              <a:extLst>
                <a:ext uri="{FF2B5EF4-FFF2-40B4-BE49-F238E27FC236}">
                  <a16:creationId xmlns:a16="http://schemas.microsoft.com/office/drawing/2014/main" xmlns="" id="{7A7C7DA6-7A32-4CCE-AB8E-59036A6C50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97">
              <a:extLst>
                <a:ext uri="{FF2B5EF4-FFF2-40B4-BE49-F238E27FC236}">
                  <a16:creationId xmlns:a16="http://schemas.microsoft.com/office/drawing/2014/main" xmlns="" id="{510879FA-373B-43C3-9332-BBE87A6FC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98">
              <a:extLst>
                <a:ext uri="{FF2B5EF4-FFF2-40B4-BE49-F238E27FC236}">
                  <a16:creationId xmlns:a16="http://schemas.microsoft.com/office/drawing/2014/main" xmlns="" id="{66AFA0BE-4521-4076-A5AD-FC7031749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99">
              <a:extLst>
                <a:ext uri="{FF2B5EF4-FFF2-40B4-BE49-F238E27FC236}">
                  <a16:creationId xmlns:a16="http://schemas.microsoft.com/office/drawing/2014/main" xmlns="" id="{0598DD74-9791-420B-B5ED-355B654B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00">
              <a:extLst>
                <a:ext uri="{FF2B5EF4-FFF2-40B4-BE49-F238E27FC236}">
                  <a16:creationId xmlns:a16="http://schemas.microsoft.com/office/drawing/2014/main" xmlns="" id="{038F7AA7-B635-4496-AD3E-A234340BD6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01">
              <a:extLst>
                <a:ext uri="{FF2B5EF4-FFF2-40B4-BE49-F238E27FC236}">
                  <a16:creationId xmlns:a16="http://schemas.microsoft.com/office/drawing/2014/main" xmlns="" id="{5E017948-9D66-4417-8B88-4BD1532ACF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02">
              <a:extLst>
                <a:ext uri="{FF2B5EF4-FFF2-40B4-BE49-F238E27FC236}">
                  <a16:creationId xmlns:a16="http://schemas.microsoft.com/office/drawing/2014/main" xmlns="" id="{AB333295-A36E-46DB-82A5-E78E0498D4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03">
              <a:extLst>
                <a:ext uri="{FF2B5EF4-FFF2-40B4-BE49-F238E27FC236}">
                  <a16:creationId xmlns:a16="http://schemas.microsoft.com/office/drawing/2014/main" xmlns="" id="{D10C99A3-BB78-4269-87D4-8287B8363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04">
              <a:extLst>
                <a:ext uri="{FF2B5EF4-FFF2-40B4-BE49-F238E27FC236}">
                  <a16:creationId xmlns:a16="http://schemas.microsoft.com/office/drawing/2014/main" xmlns="" id="{856A8AAC-D0EA-4685-9283-E8A01ED70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13">
              <a:extLst>
                <a:ext uri="{FF2B5EF4-FFF2-40B4-BE49-F238E27FC236}">
                  <a16:creationId xmlns:a16="http://schemas.microsoft.com/office/drawing/2014/main" xmlns="" id="{EE545004-D464-4D04-B11F-4759090429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14">
              <a:extLst>
                <a:ext uri="{FF2B5EF4-FFF2-40B4-BE49-F238E27FC236}">
                  <a16:creationId xmlns:a16="http://schemas.microsoft.com/office/drawing/2014/main" xmlns="" id="{50289B97-B071-455F-8540-982742C43E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15">
              <a:extLst>
                <a:ext uri="{FF2B5EF4-FFF2-40B4-BE49-F238E27FC236}">
                  <a16:creationId xmlns:a16="http://schemas.microsoft.com/office/drawing/2014/main" xmlns="" id="{CEF2EFFE-7947-4C37-8ABD-398F392C0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17">
              <a:extLst>
                <a:ext uri="{FF2B5EF4-FFF2-40B4-BE49-F238E27FC236}">
                  <a16:creationId xmlns:a16="http://schemas.microsoft.com/office/drawing/2014/main" xmlns="" id="{E8391CC5-D4B9-4E26-ABCD-D6C4BC235F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18">
              <a:extLst>
                <a:ext uri="{FF2B5EF4-FFF2-40B4-BE49-F238E27FC236}">
                  <a16:creationId xmlns:a16="http://schemas.microsoft.com/office/drawing/2014/main" xmlns="" id="{71A5B932-E608-49E3-8ED1-4DBAAE919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19">
              <a:extLst>
                <a:ext uri="{FF2B5EF4-FFF2-40B4-BE49-F238E27FC236}">
                  <a16:creationId xmlns:a16="http://schemas.microsoft.com/office/drawing/2014/main" xmlns="" id="{EAA3BF46-C387-4232-844F-B2D45C1D2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00">
              <a:extLst>
                <a:ext uri="{FF2B5EF4-FFF2-40B4-BE49-F238E27FC236}">
                  <a16:creationId xmlns:a16="http://schemas.microsoft.com/office/drawing/2014/main" xmlns="" id="{AB415331-61BA-49F4-9FFD-39B6284819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79">
              <a:extLst>
                <a:ext uri="{FF2B5EF4-FFF2-40B4-BE49-F238E27FC236}">
                  <a16:creationId xmlns:a16="http://schemas.microsoft.com/office/drawing/2014/main" xmlns="" id="{8FF6D6DA-64DD-4D39-931B-9B97E01A33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80">
              <a:extLst>
                <a:ext uri="{FF2B5EF4-FFF2-40B4-BE49-F238E27FC236}">
                  <a16:creationId xmlns:a16="http://schemas.microsoft.com/office/drawing/2014/main" xmlns="" id="{2CEBA427-3E6A-48B0-9040-931C62AAC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81">
              <a:extLst>
                <a:ext uri="{FF2B5EF4-FFF2-40B4-BE49-F238E27FC236}">
                  <a16:creationId xmlns:a16="http://schemas.microsoft.com/office/drawing/2014/main" xmlns="" id="{65D81449-8208-4635-9339-4C8FE89BB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82">
              <a:extLst>
                <a:ext uri="{FF2B5EF4-FFF2-40B4-BE49-F238E27FC236}">
                  <a16:creationId xmlns:a16="http://schemas.microsoft.com/office/drawing/2014/main" xmlns="" id="{954A6F89-BF29-464D-9561-97822F099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83">
              <a:extLst>
                <a:ext uri="{FF2B5EF4-FFF2-40B4-BE49-F238E27FC236}">
                  <a16:creationId xmlns:a16="http://schemas.microsoft.com/office/drawing/2014/main" xmlns="" id="{67C81528-252F-43EA-BAC6-ED0A11863B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89">
              <a:extLst>
                <a:ext uri="{FF2B5EF4-FFF2-40B4-BE49-F238E27FC236}">
                  <a16:creationId xmlns:a16="http://schemas.microsoft.com/office/drawing/2014/main" xmlns="" id="{D4AAA683-AC21-4857-A7D8-552A3DC9BA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90">
              <a:extLst>
                <a:ext uri="{FF2B5EF4-FFF2-40B4-BE49-F238E27FC236}">
                  <a16:creationId xmlns:a16="http://schemas.microsoft.com/office/drawing/2014/main" xmlns="" id="{BFD93668-5C98-45C9-BA73-EBDE215100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05">
              <a:extLst>
                <a:ext uri="{FF2B5EF4-FFF2-40B4-BE49-F238E27FC236}">
                  <a16:creationId xmlns:a16="http://schemas.microsoft.com/office/drawing/2014/main" xmlns="" id="{76866F09-A7B0-420E-A8F1-CC0C5CC240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07">
              <a:extLst>
                <a:ext uri="{FF2B5EF4-FFF2-40B4-BE49-F238E27FC236}">
                  <a16:creationId xmlns:a16="http://schemas.microsoft.com/office/drawing/2014/main" xmlns="" id="{9D2D6D19-1C81-46DC-B49C-E7AA08179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08">
              <a:extLst>
                <a:ext uri="{FF2B5EF4-FFF2-40B4-BE49-F238E27FC236}">
                  <a16:creationId xmlns:a16="http://schemas.microsoft.com/office/drawing/2014/main" xmlns="" id="{4AF7B011-7C75-48AD-BBBF-4FE1834A6E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09">
              <a:extLst>
                <a:ext uri="{FF2B5EF4-FFF2-40B4-BE49-F238E27FC236}">
                  <a16:creationId xmlns:a16="http://schemas.microsoft.com/office/drawing/2014/main" xmlns="" id="{305124B5-EFC4-4F14-9182-23A3280AE5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11">
              <a:extLst>
                <a:ext uri="{FF2B5EF4-FFF2-40B4-BE49-F238E27FC236}">
                  <a16:creationId xmlns:a16="http://schemas.microsoft.com/office/drawing/2014/main" xmlns="" id="{45166B1B-FC43-48DA-A810-13BADEF81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12">
              <a:extLst>
                <a:ext uri="{FF2B5EF4-FFF2-40B4-BE49-F238E27FC236}">
                  <a16:creationId xmlns:a16="http://schemas.microsoft.com/office/drawing/2014/main" xmlns="" id="{15846AE5-CF5B-452A-BDBB-ABC69690D7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62">
              <a:extLst>
                <a:ext uri="{FF2B5EF4-FFF2-40B4-BE49-F238E27FC236}">
                  <a16:creationId xmlns:a16="http://schemas.microsoft.com/office/drawing/2014/main" xmlns="" id="{3DB2496D-CE28-4700-AA6B-FA4E60A944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63">
              <a:extLst>
                <a:ext uri="{FF2B5EF4-FFF2-40B4-BE49-F238E27FC236}">
                  <a16:creationId xmlns:a16="http://schemas.microsoft.com/office/drawing/2014/main" xmlns="" id="{561D8232-C449-46E2-BB87-922BD4DAE8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64">
              <a:extLst>
                <a:ext uri="{FF2B5EF4-FFF2-40B4-BE49-F238E27FC236}">
                  <a16:creationId xmlns:a16="http://schemas.microsoft.com/office/drawing/2014/main" xmlns="" id="{C0352A08-1998-4E8B-9E16-ABE077AF06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65">
              <a:extLst>
                <a:ext uri="{FF2B5EF4-FFF2-40B4-BE49-F238E27FC236}">
                  <a16:creationId xmlns:a16="http://schemas.microsoft.com/office/drawing/2014/main" xmlns="" id="{9FD7260F-CF29-4931-A348-235EFAFB6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66">
              <a:extLst>
                <a:ext uri="{FF2B5EF4-FFF2-40B4-BE49-F238E27FC236}">
                  <a16:creationId xmlns:a16="http://schemas.microsoft.com/office/drawing/2014/main" xmlns="" id="{CCF55F8B-03C0-4AA3-B4A7-2F6C21D344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67">
              <a:extLst>
                <a:ext uri="{FF2B5EF4-FFF2-40B4-BE49-F238E27FC236}">
                  <a16:creationId xmlns:a16="http://schemas.microsoft.com/office/drawing/2014/main" xmlns="" id="{2157B0E0-DFE1-40C8-93E2-25059E010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68">
              <a:extLst>
                <a:ext uri="{FF2B5EF4-FFF2-40B4-BE49-F238E27FC236}">
                  <a16:creationId xmlns:a16="http://schemas.microsoft.com/office/drawing/2014/main" xmlns="" id="{90A4BF9D-CDDE-435D-BB05-D240632FE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69">
              <a:extLst>
                <a:ext uri="{FF2B5EF4-FFF2-40B4-BE49-F238E27FC236}">
                  <a16:creationId xmlns:a16="http://schemas.microsoft.com/office/drawing/2014/main" xmlns="" id="{9BDEA0B2-531B-48B0-AB13-4B34515683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71">
              <a:extLst>
                <a:ext uri="{FF2B5EF4-FFF2-40B4-BE49-F238E27FC236}">
                  <a16:creationId xmlns:a16="http://schemas.microsoft.com/office/drawing/2014/main" xmlns="" id="{A8BFB17A-EAE6-4C93-885B-6299466A29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72">
              <a:extLst>
                <a:ext uri="{FF2B5EF4-FFF2-40B4-BE49-F238E27FC236}">
                  <a16:creationId xmlns:a16="http://schemas.microsoft.com/office/drawing/2014/main" xmlns="" id="{07A67F34-97BE-480B-A85B-DEAEEB45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73">
              <a:extLst>
                <a:ext uri="{FF2B5EF4-FFF2-40B4-BE49-F238E27FC236}">
                  <a16:creationId xmlns:a16="http://schemas.microsoft.com/office/drawing/2014/main" xmlns="" id="{6C4408FA-D405-4819-A9B5-7E4137AEB9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74">
              <a:extLst>
                <a:ext uri="{FF2B5EF4-FFF2-40B4-BE49-F238E27FC236}">
                  <a16:creationId xmlns:a16="http://schemas.microsoft.com/office/drawing/2014/main" xmlns="" id="{83277647-FA05-4345-8145-D5ED7903A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75">
              <a:extLst>
                <a:ext uri="{FF2B5EF4-FFF2-40B4-BE49-F238E27FC236}">
                  <a16:creationId xmlns:a16="http://schemas.microsoft.com/office/drawing/2014/main" xmlns="" id="{4386FD15-4921-4493-A215-FEA31801B3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77">
              <a:extLst>
                <a:ext uri="{FF2B5EF4-FFF2-40B4-BE49-F238E27FC236}">
                  <a16:creationId xmlns:a16="http://schemas.microsoft.com/office/drawing/2014/main" xmlns="" id="{625D89BA-3D96-4949-8D68-AD594D3229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88">
              <a:extLst>
                <a:ext uri="{FF2B5EF4-FFF2-40B4-BE49-F238E27FC236}">
                  <a16:creationId xmlns:a16="http://schemas.microsoft.com/office/drawing/2014/main" xmlns="" id="{58041442-9F1D-4E5E-A088-6727B2CF8D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91">
              <a:extLst>
                <a:ext uri="{FF2B5EF4-FFF2-40B4-BE49-F238E27FC236}">
                  <a16:creationId xmlns:a16="http://schemas.microsoft.com/office/drawing/2014/main" xmlns="" id="{E732CC8A-1A71-462B-8562-DA75D35B5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92">
              <a:extLst>
                <a:ext uri="{FF2B5EF4-FFF2-40B4-BE49-F238E27FC236}">
                  <a16:creationId xmlns:a16="http://schemas.microsoft.com/office/drawing/2014/main" xmlns="" id="{603E6FD8-AE4D-479C-92F3-A08E54E461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93">
              <a:extLst>
                <a:ext uri="{FF2B5EF4-FFF2-40B4-BE49-F238E27FC236}">
                  <a16:creationId xmlns:a16="http://schemas.microsoft.com/office/drawing/2014/main" xmlns="" id="{61C5ED2E-B41D-4C39-88BE-D67806E6B8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94">
              <a:extLst>
                <a:ext uri="{FF2B5EF4-FFF2-40B4-BE49-F238E27FC236}">
                  <a16:creationId xmlns:a16="http://schemas.microsoft.com/office/drawing/2014/main" xmlns="" id="{474F444C-C4D9-489A-B836-F83ED8070D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95">
              <a:extLst>
                <a:ext uri="{FF2B5EF4-FFF2-40B4-BE49-F238E27FC236}">
                  <a16:creationId xmlns:a16="http://schemas.microsoft.com/office/drawing/2014/main" xmlns="" id="{FF589F3A-B301-484D-B5EF-D9E96DE835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96">
              <a:extLst>
                <a:ext uri="{FF2B5EF4-FFF2-40B4-BE49-F238E27FC236}">
                  <a16:creationId xmlns:a16="http://schemas.microsoft.com/office/drawing/2014/main" xmlns="" id="{97E0AEB5-AD04-4BE2-924F-FA1BB8BD61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97">
              <a:extLst>
                <a:ext uri="{FF2B5EF4-FFF2-40B4-BE49-F238E27FC236}">
                  <a16:creationId xmlns:a16="http://schemas.microsoft.com/office/drawing/2014/main" xmlns="" id="{CE0B2D17-C3F7-4A41-BA4C-1FC311B9DC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98">
              <a:extLst>
                <a:ext uri="{FF2B5EF4-FFF2-40B4-BE49-F238E27FC236}">
                  <a16:creationId xmlns:a16="http://schemas.microsoft.com/office/drawing/2014/main" xmlns="" id="{F15034BD-6C17-469B-85AF-148EA0F74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99">
              <a:extLst>
                <a:ext uri="{FF2B5EF4-FFF2-40B4-BE49-F238E27FC236}">
                  <a16:creationId xmlns:a16="http://schemas.microsoft.com/office/drawing/2014/main" xmlns="" id="{7B6742E3-DB37-4077-8690-AC1A02780B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00">
              <a:extLst>
                <a:ext uri="{FF2B5EF4-FFF2-40B4-BE49-F238E27FC236}">
                  <a16:creationId xmlns:a16="http://schemas.microsoft.com/office/drawing/2014/main" xmlns="" id="{745F2439-5B8E-4E05-866E-896C0F5BE7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01">
              <a:extLst>
                <a:ext uri="{FF2B5EF4-FFF2-40B4-BE49-F238E27FC236}">
                  <a16:creationId xmlns:a16="http://schemas.microsoft.com/office/drawing/2014/main" xmlns="" id="{4CD231E8-DFF5-4403-AFD6-EDB105AF2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02">
              <a:extLst>
                <a:ext uri="{FF2B5EF4-FFF2-40B4-BE49-F238E27FC236}">
                  <a16:creationId xmlns:a16="http://schemas.microsoft.com/office/drawing/2014/main" xmlns="" id="{186F08A0-4B07-4ED4-AA2E-F53E61E77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03">
              <a:extLst>
                <a:ext uri="{FF2B5EF4-FFF2-40B4-BE49-F238E27FC236}">
                  <a16:creationId xmlns:a16="http://schemas.microsoft.com/office/drawing/2014/main" xmlns="" id="{143F4736-A980-42E1-B7AA-4154BD0FA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104">
              <a:extLst>
                <a:ext uri="{FF2B5EF4-FFF2-40B4-BE49-F238E27FC236}">
                  <a16:creationId xmlns:a16="http://schemas.microsoft.com/office/drawing/2014/main" xmlns="" id="{2B7EF984-B6CC-4990-B9D8-E999A41F9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113">
              <a:extLst>
                <a:ext uri="{FF2B5EF4-FFF2-40B4-BE49-F238E27FC236}">
                  <a16:creationId xmlns:a16="http://schemas.microsoft.com/office/drawing/2014/main" xmlns="" id="{701390DA-498F-40EE-B86D-9C1288CCDD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114">
              <a:extLst>
                <a:ext uri="{FF2B5EF4-FFF2-40B4-BE49-F238E27FC236}">
                  <a16:creationId xmlns:a16="http://schemas.microsoft.com/office/drawing/2014/main" xmlns="" id="{8349FDB4-AF3A-4F35-82C0-1D40929655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115">
              <a:extLst>
                <a:ext uri="{FF2B5EF4-FFF2-40B4-BE49-F238E27FC236}">
                  <a16:creationId xmlns:a16="http://schemas.microsoft.com/office/drawing/2014/main" xmlns="" id="{96A26B04-1F0B-4D75-8922-93B734D75A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117">
              <a:extLst>
                <a:ext uri="{FF2B5EF4-FFF2-40B4-BE49-F238E27FC236}">
                  <a16:creationId xmlns:a16="http://schemas.microsoft.com/office/drawing/2014/main" xmlns="" id="{C6200836-2571-4275-B8D2-450E99ED2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F0DEEA5-7F55-44CB-9598-7D6B4A882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5" y="1864094"/>
            <a:ext cx="6735358" cy="493996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Balıkesir, Kütahya, Eskişehir ve Bursa illerinde; neojen yaşlı kalker, marn, kil ve tüf tabakaları içerisinde çoğunlukla 2-3 m kalınlığındaki damarlar şeklinde killerle karışık olarak bulunur. Ayrıca ABD’de bulunmaktadır.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içeriği %50,81’dir.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4-4.5 </a:t>
            </a:r>
            <a:r>
              <a:rPr lang="tr-T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özgül ağırlığı 2.42 gr/cm</a:t>
            </a:r>
            <a:r>
              <a:rPr lang="tr-T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tür.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 çok yavaş, sıcak </a:t>
            </a:r>
            <a:r>
              <a:rPr lang="tr-T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içinde oldukça hızlı çözülür. Soğuyan çözeltide bor, Borik Asit (H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olarak ayrılır. 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Isıtıldığında suyunu kaybederek toz şekline dönüşür. Böylece ısıdan etkilenmeyen yabancı maddelerden temizlenebilir.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Üfleç alevinde çatırdar, kıvrılır, </a:t>
            </a:r>
            <a:r>
              <a:rPr lang="tr-T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sinterleşir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erir.</a:t>
            </a:r>
          </a:p>
        </p:txBody>
      </p:sp>
    </p:spTree>
    <p:extLst>
      <p:ext uri="{BB962C8B-B14F-4D97-AF65-F5344CB8AC3E}">
        <p14:creationId xmlns:p14="http://schemas.microsoft.com/office/powerpoint/2010/main" val="23138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CFB03654-F8D1-4066-85B5-5BA57499B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EF061512-DEB6-4638-9292-91DD25463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B09D4CA-5B80-4C98-B61B-49E1EB30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" y="812258"/>
            <a:ext cx="8206812" cy="1073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Pandermit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(Ca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10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19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.7H</a:t>
            </a:r>
            <a:r>
              <a:rPr lang="tr-TR" sz="34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tr-TR" sz="34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O)</a:t>
            </a:r>
            <a:r>
              <a:rPr lang="tr-T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Rectangle 87">
            <a:extLst>
              <a:ext uri="{FF2B5EF4-FFF2-40B4-BE49-F238E27FC236}">
                <a16:creationId xmlns:a16="http://schemas.microsoft.com/office/drawing/2014/main" xmlns="" id="{7615BC76-014D-4BD0-A843-994E2D7598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E73222D-7D4D-4708-BE01-ACD8D59A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12" y="2168293"/>
            <a:ext cx="5949159" cy="3858247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Bigadiç-</a:t>
            </a:r>
            <a:r>
              <a:rPr lang="tr-T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Sultançayır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Kırka-Borat yataklarında , nodül ve kitleler halinde kil ve jips yataklarının altında bulunur. 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içeriği %49,84’tür.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Beyaz renkte ve masif , kireçtaşına benzer görünümdedir. Düzensiz kütleler halinde; yumuşak veya sert biçimlidir.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3-3.5 </a:t>
            </a:r>
            <a:r>
              <a:rPr lang="tr-TR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ve özgül ağırlığı 2.42 gr /cm</a:t>
            </a:r>
            <a:r>
              <a:rPr lang="tr-T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tür.</a:t>
            </a:r>
          </a:p>
          <a:p>
            <a:pPr algn="just">
              <a:lnSpc>
                <a:spcPct val="140000"/>
              </a:lnSpc>
            </a:pPr>
            <a:r>
              <a:rPr lang="tr-T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 çözünmez, asitlerde kolaylıkla çözünür.</a:t>
            </a:r>
          </a:p>
          <a:p>
            <a:pPr>
              <a:lnSpc>
                <a:spcPct val="140000"/>
              </a:lnSpc>
            </a:pPr>
            <a:endParaRPr lang="tr-TR" sz="1400" dirty="0"/>
          </a:p>
        </p:txBody>
      </p:sp>
      <p:grpSp>
        <p:nvGrpSpPr>
          <p:cNvPr id="178" name="Group 89">
            <a:extLst>
              <a:ext uri="{FF2B5EF4-FFF2-40B4-BE49-F238E27FC236}">
                <a16:creationId xmlns:a16="http://schemas.microsoft.com/office/drawing/2014/main" xmlns="" id="{86B666D3-7550-4348-AD73-27B831A5E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79" name="Freeform 78">
              <a:extLst>
                <a:ext uri="{FF2B5EF4-FFF2-40B4-BE49-F238E27FC236}">
                  <a16:creationId xmlns:a16="http://schemas.microsoft.com/office/drawing/2014/main" xmlns="" id="{2C8870C2-1368-48B0-A8CF-BC33DF7656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79">
              <a:extLst>
                <a:ext uri="{FF2B5EF4-FFF2-40B4-BE49-F238E27FC236}">
                  <a16:creationId xmlns:a16="http://schemas.microsoft.com/office/drawing/2014/main" xmlns="" id="{853F9E0D-F5F9-438C-B1DC-0AA3127C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80">
              <a:extLst>
                <a:ext uri="{FF2B5EF4-FFF2-40B4-BE49-F238E27FC236}">
                  <a16:creationId xmlns:a16="http://schemas.microsoft.com/office/drawing/2014/main" xmlns="" id="{B4E911B1-253E-4755-9AEC-BB1DAB8E2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82">
              <a:extLst>
                <a:ext uri="{FF2B5EF4-FFF2-40B4-BE49-F238E27FC236}">
                  <a16:creationId xmlns:a16="http://schemas.microsoft.com/office/drawing/2014/main" xmlns="" id="{EDA30C63-7387-41DF-A6B0-5E3B1AF60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83">
              <a:extLst>
                <a:ext uri="{FF2B5EF4-FFF2-40B4-BE49-F238E27FC236}">
                  <a16:creationId xmlns:a16="http://schemas.microsoft.com/office/drawing/2014/main" xmlns="" id="{2AF5DD4D-BF15-452D-937B-7F29FA3F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84">
              <a:extLst>
                <a:ext uri="{FF2B5EF4-FFF2-40B4-BE49-F238E27FC236}">
                  <a16:creationId xmlns:a16="http://schemas.microsoft.com/office/drawing/2014/main" xmlns="" id="{5F821C6A-EDEE-4845-92EB-367AC6002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86">
              <a:extLst>
                <a:ext uri="{FF2B5EF4-FFF2-40B4-BE49-F238E27FC236}">
                  <a16:creationId xmlns:a16="http://schemas.microsoft.com/office/drawing/2014/main" xmlns="" id="{504AA4DA-748D-4CFF-891A-5C8861EC4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89">
              <a:extLst>
                <a:ext uri="{FF2B5EF4-FFF2-40B4-BE49-F238E27FC236}">
                  <a16:creationId xmlns:a16="http://schemas.microsoft.com/office/drawing/2014/main" xmlns="" id="{7CC3A8FA-D5F6-4A96-9B55-4479C171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5">
              <a:extLst>
                <a:ext uri="{FF2B5EF4-FFF2-40B4-BE49-F238E27FC236}">
                  <a16:creationId xmlns:a16="http://schemas.microsoft.com/office/drawing/2014/main" xmlns="" id="{0234A262-1A84-446A-935F-3BDA4E38B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6">
              <a:extLst>
                <a:ext uri="{FF2B5EF4-FFF2-40B4-BE49-F238E27FC236}">
                  <a16:creationId xmlns:a16="http://schemas.microsoft.com/office/drawing/2014/main" xmlns="" id="{26E1DC3C-522F-46BF-9C95-47500176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7">
              <a:extLst>
                <a:ext uri="{FF2B5EF4-FFF2-40B4-BE49-F238E27FC236}">
                  <a16:creationId xmlns:a16="http://schemas.microsoft.com/office/drawing/2014/main" xmlns="" id="{F7CDF92D-312E-42AB-960E-637D404934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08">
              <a:extLst>
                <a:ext uri="{FF2B5EF4-FFF2-40B4-BE49-F238E27FC236}">
                  <a16:creationId xmlns:a16="http://schemas.microsoft.com/office/drawing/2014/main" xmlns="" id="{918FE320-F6B2-4BDB-95D8-DFD3B2B34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9">
              <a:extLst>
                <a:ext uri="{FF2B5EF4-FFF2-40B4-BE49-F238E27FC236}">
                  <a16:creationId xmlns:a16="http://schemas.microsoft.com/office/drawing/2014/main" xmlns="" id="{B90769B0-46E9-4B76-96A9-A247A0DF3D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10">
              <a:extLst>
                <a:ext uri="{FF2B5EF4-FFF2-40B4-BE49-F238E27FC236}">
                  <a16:creationId xmlns:a16="http://schemas.microsoft.com/office/drawing/2014/main" xmlns="" id="{C0CC5855-0620-41C7-AA4D-3D30E2455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11">
              <a:extLst>
                <a:ext uri="{FF2B5EF4-FFF2-40B4-BE49-F238E27FC236}">
                  <a16:creationId xmlns:a16="http://schemas.microsoft.com/office/drawing/2014/main" xmlns="" id="{7A99B1F4-089E-4A1A-833C-0D0C8E770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12">
              <a:extLst>
                <a:ext uri="{FF2B5EF4-FFF2-40B4-BE49-F238E27FC236}">
                  <a16:creationId xmlns:a16="http://schemas.microsoft.com/office/drawing/2014/main" xmlns="" id="{52C3D5C1-0862-4E4B-BAD8-C6244D035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22">
              <a:extLst>
                <a:ext uri="{FF2B5EF4-FFF2-40B4-BE49-F238E27FC236}">
                  <a16:creationId xmlns:a16="http://schemas.microsoft.com/office/drawing/2014/main" xmlns="" id="{5E020019-37DA-47B1-A859-25E2009F7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23">
              <a:extLst>
                <a:ext uri="{FF2B5EF4-FFF2-40B4-BE49-F238E27FC236}">
                  <a16:creationId xmlns:a16="http://schemas.microsoft.com/office/drawing/2014/main" xmlns="" id="{FC071985-7349-45B2-AD36-AB9014D81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30">
              <a:extLst>
                <a:ext uri="{FF2B5EF4-FFF2-40B4-BE49-F238E27FC236}">
                  <a16:creationId xmlns:a16="http://schemas.microsoft.com/office/drawing/2014/main" xmlns="" id="{8A8374B4-6CAE-4B1D-8AD8-BBD71C66E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31">
              <a:extLst>
                <a:ext uri="{FF2B5EF4-FFF2-40B4-BE49-F238E27FC236}">
                  <a16:creationId xmlns:a16="http://schemas.microsoft.com/office/drawing/2014/main" xmlns="" id="{4F0392BB-C222-4B4A-B3F7-86E195396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32">
              <a:extLst>
                <a:ext uri="{FF2B5EF4-FFF2-40B4-BE49-F238E27FC236}">
                  <a16:creationId xmlns:a16="http://schemas.microsoft.com/office/drawing/2014/main" xmlns="" id="{F1EE976D-D914-4545-9E10-F4A3C266AC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35">
              <a:extLst>
                <a:ext uri="{FF2B5EF4-FFF2-40B4-BE49-F238E27FC236}">
                  <a16:creationId xmlns:a16="http://schemas.microsoft.com/office/drawing/2014/main" xmlns="" id="{A602A52C-3AB9-4D97-AE2A-BB87DB6ACA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41">
              <a:extLst>
                <a:ext uri="{FF2B5EF4-FFF2-40B4-BE49-F238E27FC236}">
                  <a16:creationId xmlns:a16="http://schemas.microsoft.com/office/drawing/2014/main" xmlns="" id="{B30A965C-348F-4CA1-882F-46F532A33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70">
              <a:extLst>
                <a:ext uri="{FF2B5EF4-FFF2-40B4-BE49-F238E27FC236}">
                  <a16:creationId xmlns:a16="http://schemas.microsoft.com/office/drawing/2014/main" xmlns="" id="{0F9349DE-8C14-4D6E-B1C2-4750F704C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77">
              <a:extLst>
                <a:ext uri="{FF2B5EF4-FFF2-40B4-BE49-F238E27FC236}">
                  <a16:creationId xmlns:a16="http://schemas.microsoft.com/office/drawing/2014/main" xmlns="" id="{3DB93D99-B20E-4CEF-A4B5-E355F2EF8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85">
              <a:extLst>
                <a:ext uri="{FF2B5EF4-FFF2-40B4-BE49-F238E27FC236}">
                  <a16:creationId xmlns:a16="http://schemas.microsoft.com/office/drawing/2014/main" xmlns="" id="{0093B34B-1559-4D7A-90CF-114125FD6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87">
              <a:extLst>
                <a:ext uri="{FF2B5EF4-FFF2-40B4-BE49-F238E27FC236}">
                  <a16:creationId xmlns:a16="http://schemas.microsoft.com/office/drawing/2014/main" xmlns="" id="{F32E37EB-F93F-4ACA-8EC5-8313085014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94">
              <a:extLst>
                <a:ext uri="{FF2B5EF4-FFF2-40B4-BE49-F238E27FC236}">
                  <a16:creationId xmlns:a16="http://schemas.microsoft.com/office/drawing/2014/main" xmlns="" id="{6486B439-14A8-40F4-BD01-2647D4752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18">
              <a:extLst>
                <a:ext uri="{FF2B5EF4-FFF2-40B4-BE49-F238E27FC236}">
                  <a16:creationId xmlns:a16="http://schemas.microsoft.com/office/drawing/2014/main" xmlns="" id="{3EA0483A-6030-445C-9A9E-FC8847FD44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19">
              <a:extLst>
                <a:ext uri="{FF2B5EF4-FFF2-40B4-BE49-F238E27FC236}">
                  <a16:creationId xmlns:a16="http://schemas.microsoft.com/office/drawing/2014/main" xmlns="" id="{54E9F49B-F300-4A14-B0F3-36A75B171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21">
              <a:extLst>
                <a:ext uri="{FF2B5EF4-FFF2-40B4-BE49-F238E27FC236}">
                  <a16:creationId xmlns:a16="http://schemas.microsoft.com/office/drawing/2014/main" xmlns="" id="{59BF81A2-5680-4745-9838-B87F14A4E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39">
              <a:extLst>
                <a:ext uri="{FF2B5EF4-FFF2-40B4-BE49-F238E27FC236}">
                  <a16:creationId xmlns:a16="http://schemas.microsoft.com/office/drawing/2014/main" xmlns="" id="{293DA61B-9566-467E-A357-E86CD8E7E2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44">
              <a:extLst>
                <a:ext uri="{FF2B5EF4-FFF2-40B4-BE49-F238E27FC236}">
                  <a16:creationId xmlns:a16="http://schemas.microsoft.com/office/drawing/2014/main" xmlns="" id="{A1A7223C-6F2C-487D-A45A-6EBBD051A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45">
              <a:extLst>
                <a:ext uri="{FF2B5EF4-FFF2-40B4-BE49-F238E27FC236}">
                  <a16:creationId xmlns:a16="http://schemas.microsoft.com/office/drawing/2014/main" xmlns="" id="{DC4DE17D-AC51-4C89-AC1A-016A928A1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xmlns="" id="{95D0E198-D3C3-4790-881E-4DF6C9D7FD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8">
              <a:extLst>
                <a:ext uri="{FF2B5EF4-FFF2-40B4-BE49-F238E27FC236}">
                  <a16:creationId xmlns:a16="http://schemas.microsoft.com/office/drawing/2014/main" xmlns="" id="{15D7F206-A93F-4CCC-B241-B733ECFCF9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8">
              <a:extLst>
                <a:ext uri="{FF2B5EF4-FFF2-40B4-BE49-F238E27FC236}">
                  <a16:creationId xmlns:a16="http://schemas.microsoft.com/office/drawing/2014/main" xmlns="" id="{96A9BAB0-CBD6-492F-BAE1-D79E07902F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51">
              <a:extLst>
                <a:ext uri="{FF2B5EF4-FFF2-40B4-BE49-F238E27FC236}">
                  <a16:creationId xmlns:a16="http://schemas.microsoft.com/office/drawing/2014/main" xmlns="" id="{E9952623-7C81-47CA-85D8-C872DE84E4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xmlns="" id="{05CFF839-C981-434A-9445-4E5A71BA7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59">
              <a:extLst>
                <a:ext uri="{FF2B5EF4-FFF2-40B4-BE49-F238E27FC236}">
                  <a16:creationId xmlns:a16="http://schemas.microsoft.com/office/drawing/2014/main" xmlns="" id="{954EA9BB-25B0-4D52-B1FA-D7ADAD3FBA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61">
              <a:extLst>
                <a:ext uri="{FF2B5EF4-FFF2-40B4-BE49-F238E27FC236}">
                  <a16:creationId xmlns:a16="http://schemas.microsoft.com/office/drawing/2014/main" xmlns="" id="{1CF36179-928E-45AE-BFCB-8A51031D63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78">
              <a:extLst>
                <a:ext uri="{FF2B5EF4-FFF2-40B4-BE49-F238E27FC236}">
                  <a16:creationId xmlns:a16="http://schemas.microsoft.com/office/drawing/2014/main" xmlns="" id="{F90AA42C-D724-4AD8-81F3-CDFC4206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4">
              <a:extLst>
                <a:ext uri="{FF2B5EF4-FFF2-40B4-BE49-F238E27FC236}">
                  <a16:creationId xmlns:a16="http://schemas.microsoft.com/office/drawing/2014/main" xmlns="" id="{CAB3A278-E8E7-4070-B30A-31B5DE9805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86">
              <a:extLst>
                <a:ext uri="{FF2B5EF4-FFF2-40B4-BE49-F238E27FC236}">
                  <a16:creationId xmlns:a16="http://schemas.microsoft.com/office/drawing/2014/main" xmlns="" id="{910FC82B-A4C1-428C-A576-79B5F6D18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06">
              <a:extLst>
                <a:ext uri="{FF2B5EF4-FFF2-40B4-BE49-F238E27FC236}">
                  <a16:creationId xmlns:a16="http://schemas.microsoft.com/office/drawing/2014/main" xmlns="" id="{B9CB6255-5C91-4496-B0AE-529737BC5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10">
              <a:extLst>
                <a:ext uri="{FF2B5EF4-FFF2-40B4-BE49-F238E27FC236}">
                  <a16:creationId xmlns:a16="http://schemas.microsoft.com/office/drawing/2014/main" xmlns="" id="{A58DBA3F-B3E2-4AD9-A93C-FDF997582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23">
              <a:extLst>
                <a:ext uri="{FF2B5EF4-FFF2-40B4-BE49-F238E27FC236}">
                  <a16:creationId xmlns:a16="http://schemas.microsoft.com/office/drawing/2014/main" xmlns="" id="{AE100164-158F-422B-8A80-DFF4E0E06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30">
              <a:extLst>
                <a:ext uri="{FF2B5EF4-FFF2-40B4-BE49-F238E27FC236}">
                  <a16:creationId xmlns:a16="http://schemas.microsoft.com/office/drawing/2014/main" xmlns="" id="{1A0EF69A-22C3-4FF9-B6DD-55C6DAC3B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41">
              <a:extLst>
                <a:ext uri="{FF2B5EF4-FFF2-40B4-BE49-F238E27FC236}">
                  <a16:creationId xmlns:a16="http://schemas.microsoft.com/office/drawing/2014/main" xmlns="" id="{3963C700-CFE8-4ED2-8E1E-1139AC305D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34">
              <a:extLst>
                <a:ext uri="{FF2B5EF4-FFF2-40B4-BE49-F238E27FC236}">
                  <a16:creationId xmlns:a16="http://schemas.microsoft.com/office/drawing/2014/main" xmlns="" id="{F9B166DD-EFD8-42F3-A6E1-C6A4A0260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36">
              <a:extLst>
                <a:ext uri="{FF2B5EF4-FFF2-40B4-BE49-F238E27FC236}">
                  <a16:creationId xmlns:a16="http://schemas.microsoft.com/office/drawing/2014/main" xmlns="" id="{D432A7B3-E9F3-476E-9D42-6174AF6947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38">
              <a:extLst>
                <a:ext uri="{FF2B5EF4-FFF2-40B4-BE49-F238E27FC236}">
                  <a16:creationId xmlns:a16="http://schemas.microsoft.com/office/drawing/2014/main" xmlns="" id="{F17E4864-342C-497A-A8C4-307CF70C2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39">
              <a:extLst>
                <a:ext uri="{FF2B5EF4-FFF2-40B4-BE49-F238E27FC236}">
                  <a16:creationId xmlns:a16="http://schemas.microsoft.com/office/drawing/2014/main" xmlns="" id="{F2484BDA-CEC5-42AD-8874-C782F6A44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41">
              <a:extLst>
                <a:ext uri="{FF2B5EF4-FFF2-40B4-BE49-F238E27FC236}">
                  <a16:creationId xmlns:a16="http://schemas.microsoft.com/office/drawing/2014/main" xmlns="" id="{4F6B7DAB-E92D-43BB-ACF1-F06D8925DF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42">
              <a:extLst>
                <a:ext uri="{FF2B5EF4-FFF2-40B4-BE49-F238E27FC236}">
                  <a16:creationId xmlns:a16="http://schemas.microsoft.com/office/drawing/2014/main" xmlns="" id="{DDFDB6E2-654D-48A3-83FB-86F3AD241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45">
              <a:extLst>
                <a:ext uri="{FF2B5EF4-FFF2-40B4-BE49-F238E27FC236}">
                  <a16:creationId xmlns:a16="http://schemas.microsoft.com/office/drawing/2014/main" xmlns="" id="{ECD09C44-52C9-455A-865A-65084B500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49">
              <a:extLst>
                <a:ext uri="{FF2B5EF4-FFF2-40B4-BE49-F238E27FC236}">
                  <a16:creationId xmlns:a16="http://schemas.microsoft.com/office/drawing/2014/main" xmlns="" id="{F6C27999-BDBB-4644-8A53-B87F3F144F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65">
              <a:extLst>
                <a:ext uri="{FF2B5EF4-FFF2-40B4-BE49-F238E27FC236}">
                  <a16:creationId xmlns:a16="http://schemas.microsoft.com/office/drawing/2014/main" xmlns="" id="{654163CC-9199-4986-9A5E-84365169D9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66">
              <a:extLst>
                <a:ext uri="{FF2B5EF4-FFF2-40B4-BE49-F238E27FC236}">
                  <a16:creationId xmlns:a16="http://schemas.microsoft.com/office/drawing/2014/main" xmlns="" id="{C744DB98-E4B6-40B4-92A4-5DC3D9594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69">
              <a:extLst>
                <a:ext uri="{FF2B5EF4-FFF2-40B4-BE49-F238E27FC236}">
                  <a16:creationId xmlns:a16="http://schemas.microsoft.com/office/drawing/2014/main" xmlns="" id="{3618E05D-0BAF-4A26-858E-F0EF2BA89D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0">
              <a:extLst>
                <a:ext uri="{FF2B5EF4-FFF2-40B4-BE49-F238E27FC236}">
                  <a16:creationId xmlns:a16="http://schemas.microsoft.com/office/drawing/2014/main" xmlns="" id="{8506E091-91B5-45A6-B0D7-8778EF36C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1">
              <a:extLst>
                <a:ext uri="{FF2B5EF4-FFF2-40B4-BE49-F238E27FC236}">
                  <a16:creationId xmlns:a16="http://schemas.microsoft.com/office/drawing/2014/main" xmlns="" id="{A5F1AA22-6DD8-43AB-AC2B-AA9371DD9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2">
              <a:extLst>
                <a:ext uri="{FF2B5EF4-FFF2-40B4-BE49-F238E27FC236}">
                  <a16:creationId xmlns:a16="http://schemas.microsoft.com/office/drawing/2014/main" xmlns="" id="{580946E1-6BC9-4EEE-AE4C-F8F08C8F1C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4">
              <a:extLst>
                <a:ext uri="{FF2B5EF4-FFF2-40B4-BE49-F238E27FC236}">
                  <a16:creationId xmlns:a16="http://schemas.microsoft.com/office/drawing/2014/main" xmlns="" id="{06858C12-FAE6-4F6D-AAD0-BC164D3C6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5">
              <a:extLst>
                <a:ext uri="{FF2B5EF4-FFF2-40B4-BE49-F238E27FC236}">
                  <a16:creationId xmlns:a16="http://schemas.microsoft.com/office/drawing/2014/main" xmlns="" id="{FE64B3B9-8F70-4C7C-980A-CBFFDFB93D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7">
              <a:extLst>
                <a:ext uri="{FF2B5EF4-FFF2-40B4-BE49-F238E27FC236}">
                  <a16:creationId xmlns:a16="http://schemas.microsoft.com/office/drawing/2014/main" xmlns="" id="{88E77691-B7C1-4F5D-98EC-C5508CDFB6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8">
              <a:extLst>
                <a:ext uri="{FF2B5EF4-FFF2-40B4-BE49-F238E27FC236}">
                  <a16:creationId xmlns:a16="http://schemas.microsoft.com/office/drawing/2014/main" xmlns="" id="{22997A7B-4811-4158-8F88-483925650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4">
              <a:extLst>
                <a:ext uri="{FF2B5EF4-FFF2-40B4-BE49-F238E27FC236}">
                  <a16:creationId xmlns:a16="http://schemas.microsoft.com/office/drawing/2014/main" xmlns="" id="{B15258A7-A882-4D79-B870-C92A57D6B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7">
              <a:extLst>
                <a:ext uri="{FF2B5EF4-FFF2-40B4-BE49-F238E27FC236}">
                  <a16:creationId xmlns:a16="http://schemas.microsoft.com/office/drawing/2014/main" xmlns="" id="{CF3D5844-0132-49FA-BD1E-5263802F47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9">
              <a:extLst>
                <a:ext uri="{FF2B5EF4-FFF2-40B4-BE49-F238E27FC236}">
                  <a16:creationId xmlns:a16="http://schemas.microsoft.com/office/drawing/2014/main" xmlns="" id="{86FC694B-4A70-4160-A64D-DA282DE95B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01">
              <a:extLst>
                <a:ext uri="{FF2B5EF4-FFF2-40B4-BE49-F238E27FC236}">
                  <a16:creationId xmlns:a16="http://schemas.microsoft.com/office/drawing/2014/main" xmlns="" id="{A399F043-AB24-4109-800A-BD94939A40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2">
              <a:extLst>
                <a:ext uri="{FF2B5EF4-FFF2-40B4-BE49-F238E27FC236}">
                  <a16:creationId xmlns:a16="http://schemas.microsoft.com/office/drawing/2014/main" xmlns="" id="{796159AE-3178-456B-B411-196E260E5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03">
              <a:extLst>
                <a:ext uri="{FF2B5EF4-FFF2-40B4-BE49-F238E27FC236}">
                  <a16:creationId xmlns:a16="http://schemas.microsoft.com/office/drawing/2014/main" xmlns="" id="{B0562100-3934-4A15-8C23-D55F111D9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13">
              <a:extLst>
                <a:ext uri="{FF2B5EF4-FFF2-40B4-BE49-F238E27FC236}">
                  <a16:creationId xmlns:a16="http://schemas.microsoft.com/office/drawing/2014/main" xmlns="" id="{B1A3BF1A-EF96-468A-B04F-AFDF6621D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17">
              <a:extLst>
                <a:ext uri="{FF2B5EF4-FFF2-40B4-BE49-F238E27FC236}">
                  <a16:creationId xmlns:a16="http://schemas.microsoft.com/office/drawing/2014/main" xmlns="" id="{6DD7C928-63AE-4BCB-9843-570F9E04E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18">
              <a:extLst>
                <a:ext uri="{FF2B5EF4-FFF2-40B4-BE49-F238E27FC236}">
                  <a16:creationId xmlns:a16="http://schemas.microsoft.com/office/drawing/2014/main" xmlns="" id="{5AC011E4-1DCA-418C-8008-AE4E1E61D0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19">
              <a:extLst>
                <a:ext uri="{FF2B5EF4-FFF2-40B4-BE49-F238E27FC236}">
                  <a16:creationId xmlns:a16="http://schemas.microsoft.com/office/drawing/2014/main" xmlns="" id="{5B2D3B89-E1F5-40D8-AEC0-8E7B2E67A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36">
              <a:extLst>
                <a:ext uri="{FF2B5EF4-FFF2-40B4-BE49-F238E27FC236}">
                  <a16:creationId xmlns:a16="http://schemas.microsoft.com/office/drawing/2014/main" xmlns="" id="{DBB111D7-2067-4503-A6F9-647407E18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37">
              <a:extLst>
                <a:ext uri="{FF2B5EF4-FFF2-40B4-BE49-F238E27FC236}">
                  <a16:creationId xmlns:a16="http://schemas.microsoft.com/office/drawing/2014/main" xmlns="" id="{20B3ED41-DE4C-4CE7-A8DE-B4ED03137D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8">
              <a:extLst>
                <a:ext uri="{FF2B5EF4-FFF2-40B4-BE49-F238E27FC236}">
                  <a16:creationId xmlns:a16="http://schemas.microsoft.com/office/drawing/2014/main" xmlns="" id="{11F9FD14-D3BA-43C4-96E8-5D5EE6AF31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39">
              <a:extLst>
                <a:ext uri="{FF2B5EF4-FFF2-40B4-BE49-F238E27FC236}">
                  <a16:creationId xmlns:a16="http://schemas.microsoft.com/office/drawing/2014/main" xmlns="" id="{F4EE6DAD-6518-47B6-A04F-484A162676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3">
              <a:extLst>
                <a:ext uri="{FF2B5EF4-FFF2-40B4-BE49-F238E27FC236}">
                  <a16:creationId xmlns:a16="http://schemas.microsoft.com/office/drawing/2014/main" xmlns="" id="{B6867974-B4C0-48AA-A205-B435998B7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44">
              <a:extLst>
                <a:ext uri="{FF2B5EF4-FFF2-40B4-BE49-F238E27FC236}">
                  <a16:creationId xmlns:a16="http://schemas.microsoft.com/office/drawing/2014/main" xmlns="" id="{21F27A0E-A6C1-4AFE-8CBA-28E4FE70BC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5">
              <a:extLst>
                <a:ext uri="{FF2B5EF4-FFF2-40B4-BE49-F238E27FC236}">
                  <a16:creationId xmlns:a16="http://schemas.microsoft.com/office/drawing/2014/main" xmlns="" id="{AAA114B9-98D7-4840-8602-457F0741B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8">
              <a:extLst>
                <a:ext uri="{FF2B5EF4-FFF2-40B4-BE49-F238E27FC236}">
                  <a16:creationId xmlns:a16="http://schemas.microsoft.com/office/drawing/2014/main" xmlns="" id="{4E9E63DF-694C-4693-8D8B-0275BB744D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8">
              <a:extLst>
                <a:ext uri="{FF2B5EF4-FFF2-40B4-BE49-F238E27FC236}">
                  <a16:creationId xmlns:a16="http://schemas.microsoft.com/office/drawing/2014/main" xmlns="" id="{2A55A10A-49CA-42B6-84C9-8A1A1596D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8D5A522-836F-4F61-9167-885CB437B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2" b="92437" l="11465" r="82803">
                        <a14:foregroundMark x1="43949" y1="12605" x2="43949" y2="12605"/>
                        <a14:foregroundMark x1="41720" y1="5882" x2="41720" y2="5882"/>
                        <a14:foregroundMark x1="52548" y1="87395" x2="52548" y2="87395"/>
                        <a14:foregroundMark x1="50637" y1="92437" x2="50637" y2="92437"/>
                      </a14:backgroundRemoval>
                    </a14:imgEffect>
                  </a14:imgLayer>
                </a14:imgProps>
              </a:ext>
            </a:extLst>
          </a:blip>
          <a:srcRect l="2986" t="2980" r="7480" b="5179"/>
          <a:stretch/>
        </p:blipFill>
        <p:spPr>
          <a:xfrm>
            <a:off x="7719041" y="2076311"/>
            <a:ext cx="5041007" cy="39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8">
            <a:extLst>
              <a:ext uri="{FF2B5EF4-FFF2-40B4-BE49-F238E27FC236}">
                <a16:creationId xmlns:a16="http://schemas.microsoft.com/office/drawing/2014/main" xmlns="" id="{72CD369A-5284-45B1-B107-702483A8BD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901D300-4330-49A0-932D-0AF12EDE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00" y="626339"/>
            <a:ext cx="6758375" cy="1372823"/>
          </a:xfrm>
        </p:spPr>
        <p:txBody>
          <a:bodyPr>
            <a:normAutofit fontScale="90000"/>
          </a:bodyPr>
          <a:lstStyle/>
          <a:p>
            <a:r>
              <a:rPr lang="tr-TR" sz="41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Datolit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(Ca</a:t>
            </a:r>
            <a:r>
              <a:rPr lang="tr-TR" sz="4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4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tr-TR" sz="4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4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.12H</a:t>
            </a:r>
            <a:r>
              <a:rPr lang="tr-TR" sz="41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4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)</a:t>
            </a:r>
            <a:r>
              <a:rPr lang="tr-TR" sz="3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7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EE8EEB2-D48A-481F-8748-34D30F48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74" y="1710458"/>
            <a:ext cx="6921735" cy="4415170"/>
          </a:xfrm>
        </p:spPr>
        <p:txBody>
          <a:bodyPr>
            <a:normAutofit/>
          </a:bodyPr>
          <a:lstStyle/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Rusya, Kazakistan ve ABD’de Connecticut Nehri vadisi bazlarında görülmektedir.</a:t>
            </a:r>
          </a:p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içeriği %26,7’dir.</a:t>
            </a:r>
          </a:p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Renksiz, beyaz, yeşilimsi, sarı, pembe, kırmızı, yeşil, mavi gibi renk çeşitliliğinde ince taneli, yarı saydam masif malzeme görünümlüdür.</a:t>
            </a:r>
          </a:p>
          <a:p>
            <a:pPr algn="just"/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5-5,5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özgül ağırlığı 2,96-3 gr /cm</a:t>
            </a:r>
            <a:r>
              <a:rPr lang="tr-TR" sz="1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tür.</a:t>
            </a:r>
          </a:p>
          <a:p>
            <a:pPr algn="just"/>
            <a:endParaRPr lang="tr-TR" dirty="0"/>
          </a:p>
        </p:txBody>
      </p:sp>
      <p:grpSp>
        <p:nvGrpSpPr>
          <p:cNvPr id="120" name="Group 10">
            <a:extLst>
              <a:ext uri="{FF2B5EF4-FFF2-40B4-BE49-F238E27FC236}">
                <a16:creationId xmlns:a16="http://schemas.microsoft.com/office/drawing/2014/main" xmlns="" id="{FD435E13-4F33-4353-A24E-D37F37852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008178" y="0"/>
            <a:ext cx="1224388" cy="6837797"/>
            <a:chOff x="9008178" y="0"/>
            <a:chExt cx="1224388" cy="683779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57652216-AF47-4D6B-A81B-2DC28B6255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10158" y="468628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8">
              <a:extLst>
                <a:ext uri="{FF2B5EF4-FFF2-40B4-BE49-F238E27FC236}">
                  <a16:creationId xmlns:a16="http://schemas.microsoft.com/office/drawing/2014/main" xmlns="" id="{4850C240-229E-44CC-9B0C-7C70B8524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55276" y="402823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9">
              <a:extLst>
                <a:ext uri="{FF2B5EF4-FFF2-40B4-BE49-F238E27FC236}">
                  <a16:creationId xmlns:a16="http://schemas.microsoft.com/office/drawing/2014/main" xmlns="" id="{0C20C1F3-97C9-485A-BBF1-F712C6FDD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49037" y="419961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80">
              <a:extLst>
                <a:ext uri="{FF2B5EF4-FFF2-40B4-BE49-F238E27FC236}">
                  <a16:creationId xmlns:a16="http://schemas.microsoft.com/office/drawing/2014/main" xmlns="" id="{5FB7F486-D669-4315-848B-079715C0A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016499" y="435812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84">
              <a:extLst>
                <a:ext uri="{FF2B5EF4-FFF2-40B4-BE49-F238E27FC236}">
                  <a16:creationId xmlns:a16="http://schemas.microsoft.com/office/drawing/2014/main" xmlns="" id="{41C1AA59-6A1E-4A61-8483-8056A09E0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79206" y="249280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86">
              <a:extLst>
                <a:ext uri="{FF2B5EF4-FFF2-40B4-BE49-F238E27FC236}">
                  <a16:creationId xmlns:a16="http://schemas.microsoft.com/office/drawing/2014/main" xmlns="" id="{851A3E4E-2857-4A69-AEC0-79CF8C413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53994" y="428732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06">
              <a:extLst>
                <a:ext uri="{FF2B5EF4-FFF2-40B4-BE49-F238E27FC236}">
                  <a16:creationId xmlns:a16="http://schemas.microsoft.com/office/drawing/2014/main" xmlns="" id="{449C2B94-6D2C-466B-9091-18CA59956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15556" y="5915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08">
              <a:extLst>
                <a:ext uri="{FF2B5EF4-FFF2-40B4-BE49-F238E27FC236}">
                  <a16:creationId xmlns:a16="http://schemas.microsoft.com/office/drawing/2014/main" xmlns="" id="{D09D148A-E95C-4A5F-AFBD-D05C90839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98383" y="109223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0">
              <a:extLst>
                <a:ext uri="{FF2B5EF4-FFF2-40B4-BE49-F238E27FC236}">
                  <a16:creationId xmlns:a16="http://schemas.microsoft.com/office/drawing/2014/main" xmlns="" id="{5B90C58B-B2C5-4C93-8397-016D62EE67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93280" y="3436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2">
              <a:extLst>
                <a:ext uri="{FF2B5EF4-FFF2-40B4-BE49-F238E27FC236}">
                  <a16:creationId xmlns:a16="http://schemas.microsoft.com/office/drawing/2014/main" xmlns="" id="{97EE4FEF-54FA-45E2-A177-BA946262D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03982" y="91252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36">
              <a:extLst>
                <a:ext uri="{FF2B5EF4-FFF2-40B4-BE49-F238E27FC236}">
                  <a16:creationId xmlns:a16="http://schemas.microsoft.com/office/drawing/2014/main" xmlns="" id="{21D3B3BA-A1D7-450E-B002-44DFDC68F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557429" y="455675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xmlns="" id="{71516E84-743F-4EE4-B466-909E55FCC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97930" y="455392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xmlns="" id="{285EE84A-B305-47FC-9896-3EAAE94F6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8984509" y="4630313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5">
              <a:extLst>
                <a:ext uri="{FF2B5EF4-FFF2-40B4-BE49-F238E27FC236}">
                  <a16:creationId xmlns:a16="http://schemas.microsoft.com/office/drawing/2014/main" xmlns="" id="{ACD91DA3-CF45-4374-AEDA-5DA2E53EE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46204" y="256097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9">
              <a:extLst>
                <a:ext uri="{FF2B5EF4-FFF2-40B4-BE49-F238E27FC236}">
                  <a16:creationId xmlns:a16="http://schemas.microsoft.com/office/drawing/2014/main" xmlns="" id="{BB356FF6-7153-4AE8-904C-8535363AA8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8991853" y="402614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70">
              <a:extLst>
                <a:ext uri="{FF2B5EF4-FFF2-40B4-BE49-F238E27FC236}">
                  <a16:creationId xmlns:a16="http://schemas.microsoft.com/office/drawing/2014/main" xmlns="" id="{D9CD9700-C2DA-4CCD-8700-D763281E4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43111" y="273469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74">
              <a:extLst>
                <a:ext uri="{FF2B5EF4-FFF2-40B4-BE49-F238E27FC236}">
                  <a16:creationId xmlns:a16="http://schemas.microsoft.com/office/drawing/2014/main" xmlns="" id="{EF5898F8-F274-4A71-ABC2-972788452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569397" y="399143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5">
              <a:extLst>
                <a:ext uri="{FF2B5EF4-FFF2-40B4-BE49-F238E27FC236}">
                  <a16:creationId xmlns:a16="http://schemas.microsoft.com/office/drawing/2014/main" xmlns="" id="{AEBBE398-C737-4798-92D3-68B6928A9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48867" y="292960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7">
              <a:extLst>
                <a:ext uri="{FF2B5EF4-FFF2-40B4-BE49-F238E27FC236}">
                  <a16:creationId xmlns:a16="http://schemas.microsoft.com/office/drawing/2014/main" xmlns="" id="{F3116C15-246C-412A-B5A8-DC7E056EC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555630" y="362285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88">
              <a:extLst>
                <a:ext uri="{FF2B5EF4-FFF2-40B4-BE49-F238E27FC236}">
                  <a16:creationId xmlns:a16="http://schemas.microsoft.com/office/drawing/2014/main" xmlns="" id="{F9FA8A4C-F799-47E7-85C8-4DA109A00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26201" y="565868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2">
              <a:extLst>
                <a:ext uri="{FF2B5EF4-FFF2-40B4-BE49-F238E27FC236}">
                  <a16:creationId xmlns:a16="http://schemas.microsoft.com/office/drawing/2014/main" xmlns="" id="{06EB852C-D558-4FA2-B6BD-72478CDCE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78780" y="5608502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3">
              <a:extLst>
                <a:ext uri="{FF2B5EF4-FFF2-40B4-BE49-F238E27FC236}">
                  <a16:creationId xmlns:a16="http://schemas.microsoft.com/office/drawing/2014/main" xmlns="" id="{0B128693-39C5-4999-9EB7-FAF6D33AF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72527" y="600842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7">
              <a:extLst>
                <a:ext uri="{FF2B5EF4-FFF2-40B4-BE49-F238E27FC236}">
                  <a16:creationId xmlns:a16="http://schemas.microsoft.com/office/drawing/2014/main" xmlns="" id="{A7E94734-299A-4A1A-8745-522701D7F0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61305" y="602034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8">
              <a:extLst>
                <a:ext uri="{FF2B5EF4-FFF2-40B4-BE49-F238E27FC236}">
                  <a16:creationId xmlns:a16="http://schemas.microsoft.com/office/drawing/2014/main" xmlns="" id="{88D7A4B9-ADFA-49C6-A86B-1801ECE375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77400" y="671012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9">
              <a:extLst>
                <a:ext uri="{FF2B5EF4-FFF2-40B4-BE49-F238E27FC236}">
                  <a16:creationId xmlns:a16="http://schemas.microsoft.com/office/drawing/2014/main" xmlns="" id="{1D2B967C-42F5-4C41-B5A8-333B15CF27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57813" y="624430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xmlns="" id="{7E3E1C46-3049-4EC7-A692-A95CEE2A80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98056" y="16494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8">
              <a:extLst>
                <a:ext uri="{FF2B5EF4-FFF2-40B4-BE49-F238E27FC236}">
                  <a16:creationId xmlns:a16="http://schemas.microsoft.com/office/drawing/2014/main" xmlns="" id="{59EC4BA9-BAFD-46B9-B282-A708F32DA6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47494" y="2534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3">
              <a:extLst>
                <a:ext uri="{FF2B5EF4-FFF2-40B4-BE49-F238E27FC236}">
                  <a16:creationId xmlns:a16="http://schemas.microsoft.com/office/drawing/2014/main" xmlns="" id="{0BB44AF0-8C8E-4407-8BE6-C5A64ACB7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41061" y="595947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1">
              <a:extLst>
                <a:ext uri="{FF2B5EF4-FFF2-40B4-BE49-F238E27FC236}">
                  <a16:creationId xmlns:a16="http://schemas.microsoft.com/office/drawing/2014/main" xmlns="" id="{85398933-36C3-494E-B746-673993C878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69636" y="6734906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3">
              <a:extLst>
                <a:ext uri="{FF2B5EF4-FFF2-40B4-BE49-F238E27FC236}">
                  <a16:creationId xmlns:a16="http://schemas.microsoft.com/office/drawing/2014/main" xmlns="" id="{84BFEAB6-0117-44A8-8459-8592C14D9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15171" y="542332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4">
              <a:extLst>
                <a:ext uri="{FF2B5EF4-FFF2-40B4-BE49-F238E27FC236}">
                  <a16:creationId xmlns:a16="http://schemas.microsoft.com/office/drawing/2014/main" xmlns="" id="{A171CE1C-2DD7-4682-BE34-E3D5986A06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112023" y="619009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9">
              <a:extLst>
                <a:ext uri="{FF2B5EF4-FFF2-40B4-BE49-F238E27FC236}">
                  <a16:creationId xmlns:a16="http://schemas.microsoft.com/office/drawing/2014/main" xmlns="" id="{993E51E0-704B-47D0-9E80-52F81035FB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49177" y="643952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xmlns="" id="{B877D7D4-56A7-4747-AB50-4D2CB582A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54656" y="665688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8">
              <a:extLst>
                <a:ext uri="{FF2B5EF4-FFF2-40B4-BE49-F238E27FC236}">
                  <a16:creationId xmlns:a16="http://schemas.microsoft.com/office/drawing/2014/main" xmlns="" id="{7AD863AE-05C2-42B0-8B8C-2262A95B8D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06387" y="603593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79">
              <a:extLst>
                <a:ext uri="{FF2B5EF4-FFF2-40B4-BE49-F238E27FC236}">
                  <a16:creationId xmlns:a16="http://schemas.microsoft.com/office/drawing/2014/main" xmlns="" id="{96FE0420-A304-40C5-A11A-0D43C374D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17942" y="581060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80">
              <a:extLst>
                <a:ext uri="{FF2B5EF4-FFF2-40B4-BE49-F238E27FC236}">
                  <a16:creationId xmlns:a16="http://schemas.microsoft.com/office/drawing/2014/main" xmlns="" id="{5712C99F-0668-4696-B7F5-5BE3B4078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22395" y="55760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84">
              <a:extLst>
                <a:ext uri="{FF2B5EF4-FFF2-40B4-BE49-F238E27FC236}">
                  <a16:creationId xmlns:a16="http://schemas.microsoft.com/office/drawing/2014/main" xmlns="" id="{45B51241-B4A7-44BA-B3B1-6D0785936E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28994" y="631108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6">
              <a:extLst>
                <a:ext uri="{FF2B5EF4-FFF2-40B4-BE49-F238E27FC236}">
                  <a16:creationId xmlns:a16="http://schemas.microsoft.com/office/drawing/2014/main" xmlns="" id="{D6E3E1E9-9E2B-4B15-979A-D9ADF02FEB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42551" y="65615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06">
              <a:extLst>
                <a:ext uri="{FF2B5EF4-FFF2-40B4-BE49-F238E27FC236}">
                  <a16:creationId xmlns:a16="http://schemas.microsoft.com/office/drawing/2014/main" xmlns="" id="{A37D17A3-9203-43E1-955F-779C2CFD3B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21197" y="604969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8">
              <a:extLst>
                <a:ext uri="{FF2B5EF4-FFF2-40B4-BE49-F238E27FC236}">
                  <a16:creationId xmlns:a16="http://schemas.microsoft.com/office/drawing/2014/main" xmlns="" id="{42EEB773-123A-4E50-93FF-FE62CB937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08142" y="554256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0">
              <a:extLst>
                <a:ext uri="{FF2B5EF4-FFF2-40B4-BE49-F238E27FC236}">
                  <a16:creationId xmlns:a16="http://schemas.microsoft.com/office/drawing/2014/main" xmlns="" id="{41D4F2D5-C07C-4F05-A11F-6024B7F13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21887" y="637657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12">
              <a:extLst>
                <a:ext uri="{FF2B5EF4-FFF2-40B4-BE49-F238E27FC236}">
                  <a16:creationId xmlns:a16="http://schemas.microsoft.com/office/drawing/2014/main" xmlns="" id="{9AD3968C-7A54-4876-A3B1-0A199BD9D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20933" y="58403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xmlns="" id="{84A9F12A-9E3E-4B1C-AECE-2204350DC2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13918" y="1363185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36">
              <a:extLst>
                <a:ext uri="{FF2B5EF4-FFF2-40B4-BE49-F238E27FC236}">
                  <a16:creationId xmlns:a16="http://schemas.microsoft.com/office/drawing/2014/main" xmlns="" id="{AE1C5FD2-F9CD-4637-814D-A3A526F07B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6381" y="682528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41">
              <a:extLst>
                <a:ext uri="{FF2B5EF4-FFF2-40B4-BE49-F238E27FC236}">
                  <a16:creationId xmlns:a16="http://schemas.microsoft.com/office/drawing/2014/main" xmlns="" id="{83C66AA3-5242-4EC3-A629-2C827DED2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6381" y="47500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42">
              <a:extLst>
                <a:ext uri="{FF2B5EF4-FFF2-40B4-BE49-F238E27FC236}">
                  <a16:creationId xmlns:a16="http://schemas.microsoft.com/office/drawing/2014/main" xmlns="" id="{132B76A0-CFCB-46B9-A647-A0CDEE2F7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15571" y="1179932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xmlns="" id="{423AA744-F810-4397-917F-77D42FE3D0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66574" y="89255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66">
              <a:extLst>
                <a:ext uri="{FF2B5EF4-FFF2-40B4-BE49-F238E27FC236}">
                  <a16:creationId xmlns:a16="http://schemas.microsoft.com/office/drawing/2014/main" xmlns="" id="{5C72F779-C984-4431-94E3-38E6050EAD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19251" y="134753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9">
              <a:extLst>
                <a:ext uri="{FF2B5EF4-FFF2-40B4-BE49-F238E27FC236}">
                  <a16:creationId xmlns:a16="http://schemas.microsoft.com/office/drawing/2014/main" xmlns="" id="{8BF25437-23A6-4F68-A6CC-2021B4DB5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19134" y="1065294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0">
              <a:extLst>
                <a:ext uri="{FF2B5EF4-FFF2-40B4-BE49-F238E27FC236}">
                  <a16:creationId xmlns:a16="http://schemas.microsoft.com/office/drawing/2014/main" xmlns="" id="{B68970AA-D5FD-4ED4-8AE4-C981BD290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68213" y="50945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4">
              <a:extLst>
                <a:ext uri="{FF2B5EF4-FFF2-40B4-BE49-F238E27FC236}">
                  <a16:creationId xmlns:a16="http://schemas.microsoft.com/office/drawing/2014/main" xmlns="" id="{56CDF8D4-4455-458D-A168-36FD9BCF2E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45118" y="72317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85">
              <a:extLst>
                <a:ext uri="{FF2B5EF4-FFF2-40B4-BE49-F238E27FC236}">
                  <a16:creationId xmlns:a16="http://schemas.microsoft.com/office/drawing/2014/main" xmlns="" id="{17A0BB86-D681-41CF-9C63-B55FAA2708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33158" y="21612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7">
              <a:extLst>
                <a:ext uri="{FF2B5EF4-FFF2-40B4-BE49-F238E27FC236}">
                  <a16:creationId xmlns:a16="http://schemas.microsoft.com/office/drawing/2014/main" xmlns="" id="{51933FCD-E07F-4E47-853E-B791F1BBDF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36772" y="5263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88">
              <a:extLst>
                <a:ext uri="{FF2B5EF4-FFF2-40B4-BE49-F238E27FC236}">
                  <a16:creationId xmlns:a16="http://schemas.microsoft.com/office/drawing/2014/main" xmlns="" id="{2EB1546B-A39B-432A-8E6A-1F7421881D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01716" y="1121475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4">
              <a:extLst>
                <a:ext uri="{FF2B5EF4-FFF2-40B4-BE49-F238E27FC236}">
                  <a16:creationId xmlns:a16="http://schemas.microsoft.com/office/drawing/2014/main" xmlns="" id="{A5AF0119-0028-4D14-B6CF-0ED0AF8629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29564" y="132083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02">
              <a:extLst>
                <a:ext uri="{FF2B5EF4-FFF2-40B4-BE49-F238E27FC236}">
                  <a16:creationId xmlns:a16="http://schemas.microsoft.com/office/drawing/2014/main" xmlns="" id="{39B7BAEF-46A4-4EE7-A3F1-2B0C3139ED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38877" y="111360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03">
              <a:extLst>
                <a:ext uri="{FF2B5EF4-FFF2-40B4-BE49-F238E27FC236}">
                  <a16:creationId xmlns:a16="http://schemas.microsoft.com/office/drawing/2014/main" xmlns="" id="{4AFF19DE-7520-450D-BBC4-514637C677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55163" y="755014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17">
              <a:extLst>
                <a:ext uri="{FF2B5EF4-FFF2-40B4-BE49-F238E27FC236}">
                  <a16:creationId xmlns:a16="http://schemas.microsoft.com/office/drawing/2014/main" xmlns="" id="{55F5F049-082E-4F28-A6F9-B22CED3476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37166" y="80844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18">
              <a:extLst>
                <a:ext uri="{FF2B5EF4-FFF2-40B4-BE49-F238E27FC236}">
                  <a16:creationId xmlns:a16="http://schemas.microsoft.com/office/drawing/2014/main" xmlns="" id="{F1FA5EE8-8FDF-4249-8FBE-5EE4A41B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27996" y="7012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19">
              <a:extLst>
                <a:ext uri="{FF2B5EF4-FFF2-40B4-BE49-F238E27FC236}">
                  <a16:creationId xmlns:a16="http://schemas.microsoft.com/office/drawing/2014/main" xmlns="" id="{0516D437-66A6-4F8A-AB89-41D39D3598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48876" y="48655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">
              <a:extLst>
                <a:ext uri="{FF2B5EF4-FFF2-40B4-BE49-F238E27FC236}">
                  <a16:creationId xmlns:a16="http://schemas.microsoft.com/office/drawing/2014/main" xmlns="" id="{3F9DD8A5-3889-448A-BB79-A5E1086DC5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82585" y="66468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1">
              <a:extLst>
                <a:ext uri="{FF2B5EF4-FFF2-40B4-BE49-F238E27FC236}">
                  <a16:creationId xmlns:a16="http://schemas.microsoft.com/office/drawing/2014/main" xmlns="" id="{A5411003-0583-4E13-BD73-09447FE07B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92103" y="54289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1">
              <a:extLst>
                <a:ext uri="{FF2B5EF4-FFF2-40B4-BE49-F238E27FC236}">
                  <a16:creationId xmlns:a16="http://schemas.microsoft.com/office/drawing/2014/main" xmlns="" id="{0857F65C-18A4-4138-888F-60B6250E55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90868" y="647494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1">
              <a:extLst>
                <a:ext uri="{FF2B5EF4-FFF2-40B4-BE49-F238E27FC236}">
                  <a16:creationId xmlns:a16="http://schemas.microsoft.com/office/drawing/2014/main" xmlns="" id="{ABED9D28-F90F-4E28-A5EE-F59041B05E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8986323" y="378913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79">
              <a:extLst>
                <a:ext uri="{FF2B5EF4-FFF2-40B4-BE49-F238E27FC236}">
                  <a16:creationId xmlns:a16="http://schemas.microsoft.com/office/drawing/2014/main" xmlns="" id="{A2B5689A-49D3-4436-8E8B-8B6C049D21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01748" y="481869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79">
              <a:extLst>
                <a:ext uri="{FF2B5EF4-FFF2-40B4-BE49-F238E27FC236}">
                  <a16:creationId xmlns:a16="http://schemas.microsoft.com/office/drawing/2014/main" xmlns="" id="{9AEF7DFC-F323-44D3-93BC-8991F4501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67343" y="287384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79">
              <a:extLst>
                <a:ext uri="{FF2B5EF4-FFF2-40B4-BE49-F238E27FC236}">
                  <a16:creationId xmlns:a16="http://schemas.microsoft.com/office/drawing/2014/main" xmlns="" id="{7D9C0AE3-7512-40BE-9DB0-92E5C9FAAD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905212" y="136278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79">
              <a:extLst>
                <a:ext uri="{FF2B5EF4-FFF2-40B4-BE49-F238E27FC236}">
                  <a16:creationId xmlns:a16="http://schemas.microsoft.com/office/drawing/2014/main" xmlns="" id="{4EDB005F-47FF-4F3E-A8EC-AA3B45D3B6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2577" y="25941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3">
              <a:extLst>
                <a:ext uri="{FF2B5EF4-FFF2-40B4-BE49-F238E27FC236}">
                  <a16:creationId xmlns:a16="http://schemas.microsoft.com/office/drawing/2014/main" xmlns="" id="{66DA380F-77D7-4F06-B633-F9D8566585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82239" y="484492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1">
              <a:extLst>
                <a:ext uri="{FF2B5EF4-FFF2-40B4-BE49-F238E27FC236}">
                  <a16:creationId xmlns:a16="http://schemas.microsoft.com/office/drawing/2014/main" xmlns="" id="{066B6C10-E3AE-4C93-8E97-EBE1FF1F2E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715164" y="286648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3">
              <a:extLst>
                <a:ext uri="{FF2B5EF4-FFF2-40B4-BE49-F238E27FC236}">
                  <a16:creationId xmlns:a16="http://schemas.microsoft.com/office/drawing/2014/main" xmlns="" id="{E277C220-5466-4FD0-B77C-7E295E8C31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86842" y="4423779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78">
              <a:extLst>
                <a:ext uri="{FF2B5EF4-FFF2-40B4-BE49-F238E27FC236}">
                  <a16:creationId xmlns:a16="http://schemas.microsoft.com/office/drawing/2014/main" xmlns="" id="{3DEA17E6-646F-4827-A08D-E4725219F0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345923" y="268803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79">
              <a:extLst>
                <a:ext uri="{FF2B5EF4-FFF2-40B4-BE49-F238E27FC236}">
                  <a16:creationId xmlns:a16="http://schemas.microsoft.com/office/drawing/2014/main" xmlns="" id="{3B5C6B2B-92D7-442F-8445-E554C082A5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64193" y="585392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80">
              <a:extLst>
                <a:ext uri="{FF2B5EF4-FFF2-40B4-BE49-F238E27FC236}">
                  <a16:creationId xmlns:a16="http://schemas.microsoft.com/office/drawing/2014/main" xmlns="" id="{78B1671C-BA12-4A0C-BF73-4C133110AE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78440" y="511852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84">
              <a:extLst>
                <a:ext uri="{FF2B5EF4-FFF2-40B4-BE49-F238E27FC236}">
                  <a16:creationId xmlns:a16="http://schemas.microsoft.com/office/drawing/2014/main" xmlns="" id="{3E147694-6DC6-4EE8-AC97-7AE26398D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08610" y="52249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86">
              <a:extLst>
                <a:ext uri="{FF2B5EF4-FFF2-40B4-BE49-F238E27FC236}">
                  <a16:creationId xmlns:a16="http://schemas.microsoft.com/office/drawing/2014/main" xmlns="" id="{E0283834-E22A-4F12-8B1D-9D97BDDC8B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09191" y="496335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6">
              <a:extLst>
                <a:ext uri="{FF2B5EF4-FFF2-40B4-BE49-F238E27FC236}">
                  <a16:creationId xmlns:a16="http://schemas.microsoft.com/office/drawing/2014/main" xmlns="" id="{27CBE636-5461-44EB-AE97-6E8154E9C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51948" y="216328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8">
              <a:extLst>
                <a:ext uri="{FF2B5EF4-FFF2-40B4-BE49-F238E27FC236}">
                  <a16:creationId xmlns:a16="http://schemas.microsoft.com/office/drawing/2014/main" xmlns="" id="{A06117E5-5F5D-46C1-ACE2-979C1BA461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551489" y="428993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10">
              <a:extLst>
                <a:ext uri="{FF2B5EF4-FFF2-40B4-BE49-F238E27FC236}">
                  <a16:creationId xmlns:a16="http://schemas.microsoft.com/office/drawing/2014/main" xmlns="" id="{9DEA3051-9D19-4DC6-8C98-00C425876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29672" y="191545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12">
              <a:extLst>
                <a:ext uri="{FF2B5EF4-FFF2-40B4-BE49-F238E27FC236}">
                  <a16:creationId xmlns:a16="http://schemas.microsoft.com/office/drawing/2014/main" xmlns="" id="{DF50010C-C69E-4770-B0E3-E4DC2ACE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856864" y="3877242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8">
              <a:extLst>
                <a:ext uri="{FF2B5EF4-FFF2-40B4-BE49-F238E27FC236}">
                  <a16:creationId xmlns:a16="http://schemas.microsoft.com/office/drawing/2014/main" xmlns="" id="{EF4373F0-D39C-43FD-9D4E-20E2371D6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923446" y="161572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">
              <a:extLst>
                <a:ext uri="{FF2B5EF4-FFF2-40B4-BE49-F238E27FC236}">
                  <a16:creationId xmlns:a16="http://schemas.microsoft.com/office/drawing/2014/main" xmlns="" id="{1DF9A3CD-079A-4625-84F2-DF7EC61A0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83886" y="15971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34">
              <a:extLst>
                <a:ext uri="{FF2B5EF4-FFF2-40B4-BE49-F238E27FC236}">
                  <a16:creationId xmlns:a16="http://schemas.microsoft.com/office/drawing/2014/main" xmlns="" id="{D7908608-A36E-4015-8FFF-EE727465F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4584" y="520211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36">
              <a:extLst>
                <a:ext uri="{FF2B5EF4-FFF2-40B4-BE49-F238E27FC236}">
                  <a16:creationId xmlns:a16="http://schemas.microsoft.com/office/drawing/2014/main" xmlns="" id="{8E4FC21A-4E37-45B9-8ED9-8E9A200F61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6381" y="238710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xmlns="" id="{7EC6CA60-3309-4909-A242-6EDC1620A3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36381" y="21314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xmlns="" id="{E36F8D28-C5C9-4366-9BDE-D82FC2ED97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16200" y="494673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45">
              <a:extLst>
                <a:ext uri="{FF2B5EF4-FFF2-40B4-BE49-F238E27FC236}">
                  <a16:creationId xmlns:a16="http://schemas.microsoft.com/office/drawing/2014/main" xmlns="" id="{347BC4EC-879E-4A58-BB8E-9965F42E5A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54033" y="272721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66">
              <a:extLst>
                <a:ext uri="{FF2B5EF4-FFF2-40B4-BE49-F238E27FC236}">
                  <a16:creationId xmlns:a16="http://schemas.microsoft.com/office/drawing/2014/main" xmlns="" id="{2FE79B60-958E-49FB-BAE5-09E087A8BF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14286" y="516906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69">
              <a:extLst>
                <a:ext uri="{FF2B5EF4-FFF2-40B4-BE49-F238E27FC236}">
                  <a16:creationId xmlns:a16="http://schemas.microsoft.com/office/drawing/2014/main" xmlns="" id="{F219BB5D-9580-4264-9E63-C861E6658F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929703" y="1632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70">
              <a:extLst>
                <a:ext uri="{FF2B5EF4-FFF2-40B4-BE49-F238E27FC236}">
                  <a16:creationId xmlns:a16="http://schemas.microsoft.com/office/drawing/2014/main" xmlns="" id="{CEF6BF91-FC3D-46D7-8208-81727E55D0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43734" y="215390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74">
              <a:extLst>
                <a:ext uri="{FF2B5EF4-FFF2-40B4-BE49-F238E27FC236}">
                  <a16:creationId xmlns:a16="http://schemas.microsoft.com/office/drawing/2014/main" xmlns="" id="{87C340A0-6594-44EF-A2FF-368EE436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35519" y="2345568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5">
              <a:extLst>
                <a:ext uri="{FF2B5EF4-FFF2-40B4-BE49-F238E27FC236}">
                  <a16:creationId xmlns:a16="http://schemas.microsoft.com/office/drawing/2014/main" xmlns="" id="{C1864E85-CB41-4E68-88E0-97EC875AC5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56115" y="193117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87">
              <a:extLst>
                <a:ext uri="{FF2B5EF4-FFF2-40B4-BE49-F238E27FC236}">
                  <a16:creationId xmlns:a16="http://schemas.microsoft.com/office/drawing/2014/main" xmlns="" id="{BE8F5959-39FD-404F-9DCA-045A6FF03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73164" y="162440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88">
              <a:extLst>
                <a:ext uri="{FF2B5EF4-FFF2-40B4-BE49-F238E27FC236}">
                  <a16:creationId xmlns:a16="http://schemas.microsoft.com/office/drawing/2014/main" xmlns="" id="{AF2FFA2C-AA3B-4407-8D1E-EC9EBA5E1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38108" y="269324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94">
              <a:extLst>
                <a:ext uri="{FF2B5EF4-FFF2-40B4-BE49-F238E27FC236}">
                  <a16:creationId xmlns:a16="http://schemas.microsoft.com/office/drawing/2014/main" xmlns="" id="{9AD27997-4281-4B54-9055-A0F002812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937042" y="504929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02">
              <a:extLst>
                <a:ext uri="{FF2B5EF4-FFF2-40B4-BE49-F238E27FC236}">
                  <a16:creationId xmlns:a16="http://schemas.microsoft.com/office/drawing/2014/main" xmlns="" id="{3E41767B-D672-4A2B-A6A4-963C085A89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39676" y="5302898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03">
              <a:extLst>
                <a:ext uri="{FF2B5EF4-FFF2-40B4-BE49-F238E27FC236}">
                  <a16:creationId xmlns:a16="http://schemas.microsoft.com/office/drawing/2014/main" xmlns="" id="{AB4F7F6A-E2B2-4495-9B73-CD2BF7F35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91555" y="232678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17">
              <a:extLst>
                <a:ext uri="{FF2B5EF4-FFF2-40B4-BE49-F238E27FC236}">
                  <a16:creationId xmlns:a16="http://schemas.microsoft.com/office/drawing/2014/main" xmlns="" id="{47982EE6-D4AC-49D9-9045-46EB0DDEA0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73558" y="238021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18">
              <a:extLst>
                <a:ext uri="{FF2B5EF4-FFF2-40B4-BE49-F238E27FC236}">
                  <a16:creationId xmlns:a16="http://schemas.microsoft.com/office/drawing/2014/main" xmlns="" id="{B37DA8E7-A892-4110-A590-4407256B2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64388" y="164189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9">
              <a:extLst>
                <a:ext uri="{FF2B5EF4-FFF2-40B4-BE49-F238E27FC236}">
                  <a16:creationId xmlns:a16="http://schemas.microsoft.com/office/drawing/2014/main" xmlns="" id="{92F7A78A-541E-4652-82A6-5EFF9AFA58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46792" y="1980827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41">
              <a:extLst>
                <a:ext uri="{FF2B5EF4-FFF2-40B4-BE49-F238E27FC236}">
                  <a16:creationId xmlns:a16="http://schemas.microsoft.com/office/drawing/2014/main" xmlns="" id="{66CD4983-0D67-47D1-B718-95E23F619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274146" y="529628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9">
              <a:extLst>
                <a:ext uri="{FF2B5EF4-FFF2-40B4-BE49-F238E27FC236}">
                  <a16:creationId xmlns:a16="http://schemas.microsoft.com/office/drawing/2014/main" xmlns="" id="{B2994A0B-6B7D-42B0-81A8-EA482E2696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389090" y="293856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xmlns="" id="{71D6B524-6981-4540-85FC-1C7E3A9103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068969" y="18311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xmlns="" id="{119CDAF4-086B-4DF4-91C4-0E55E2E04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634612" y="26774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4">
              <a:extLst>
                <a:ext uri="{FF2B5EF4-FFF2-40B4-BE49-F238E27FC236}">
                  <a16:creationId xmlns:a16="http://schemas.microsoft.com/office/drawing/2014/main" xmlns="" id="{4A3083A2-69D2-4C08-9514-FF14E494D8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564508" y="93807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3">
              <a:extLst>
                <a:ext uri="{FF2B5EF4-FFF2-40B4-BE49-F238E27FC236}">
                  <a16:creationId xmlns:a16="http://schemas.microsoft.com/office/drawing/2014/main" xmlns="" id="{3153AA8F-BF95-4135-98A9-71FD20DD5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9040577" y="565264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xmlns="" id="{D279C500-6A73-497D-9B5A-E2F33AD134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46792" y="1839756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865A6CB-B32B-4005-94DF-336B52355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5" t="19665" r="10219"/>
          <a:stretch/>
        </p:blipFill>
        <p:spPr>
          <a:xfrm>
            <a:off x="7919158" y="3039026"/>
            <a:ext cx="2832600" cy="209257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91CF89D-C821-4460-BE23-18D3C53AB881}"/>
              </a:ext>
            </a:extLst>
          </p:cNvPr>
          <p:cNvPicPr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750" l="6316" r="90000">
                        <a14:foregroundMark x1="24197" y1="30125" x2="30132" y2="14375"/>
                        <a14:foregroundMark x1="52665" y1="8164" x2="55526" y2="7375"/>
                        <a14:foregroundMark x1="30132" y1="14375" x2="51474" y2="8492"/>
                        <a14:foregroundMark x1="55526" y1="7375" x2="80132" y2="14750"/>
                        <a14:foregroundMark x1="80132" y1="14750" x2="91842" y2="60000"/>
                        <a14:foregroundMark x1="90812" y1="71741" x2="89737" y2="84000"/>
                        <a14:foregroundMark x1="89737" y1="84000" x2="41321" y2="91403"/>
                        <a14:foregroundMark x1="15773" y1="71856" x2="6447" y2="55500"/>
                        <a14:foregroundMark x1="6447" y1="55500" x2="24211" y2="38250"/>
                        <a14:foregroundMark x1="24211" y1="38250" x2="28553" y2="39000"/>
                        <a14:foregroundMark x1="18816" y1="71250" x2="64737" y2="92750"/>
                        <a14:foregroundMark x1="64737" y1="92750" x2="81316" y2="95750"/>
                        <a14:foregroundMark x1="53158" y1="82375" x2="62105" y2="86125"/>
                        <a14:foregroundMark x1="59737" y1="79000" x2="63289" y2="79000"/>
                        <a14:foregroundMark x1="57368" y1="80500" x2="58158" y2="81625"/>
                        <a14:backgroundMark x1="19621" y1="74479" x2="41053" y2="91625"/>
                        <a14:backgroundMark x1="16053" y1="71625" x2="17424" y2="72722"/>
                        <a14:backgroundMark x1="89474" y1="62000" x2="91447" y2="71625"/>
                        <a14:backgroundMark x1="91447" y1="60875" x2="93421" y2="59750"/>
                        <a14:backgroundMark x1="23816" y1="30125" x2="23816" y2="36375"/>
                        <a14:backgroundMark x1="23816" y1="30750" x2="25000" y2="28250"/>
                        <a14:backgroundMark x1="34342" y1="5250" x2="49211" y2="5250"/>
                        <a14:backgroundMark x1="32763" y1="6250" x2="53947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199" y="572381"/>
            <a:ext cx="2747349" cy="23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A1B0DAD3-DAD3-4D41-8EF0-B03422E47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xmlns="" id="{729F7DF5-CF56-4F67-9883-903E49BE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0">
              <a:extLst>
                <a:ext uri="{FF2B5EF4-FFF2-40B4-BE49-F238E27FC236}">
                  <a16:creationId xmlns:a16="http://schemas.microsoft.com/office/drawing/2014/main" xmlns="" id="{B7E65000-B427-4CEF-B2A9-ECA839855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xmlns="" id="{1D82BADA-E191-4C51-A377-7D1EA989D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xmlns="" id="{C074E073-07CB-4DD6-BFC8-E9FD63D4A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9">
              <a:extLst>
                <a:ext uri="{FF2B5EF4-FFF2-40B4-BE49-F238E27FC236}">
                  <a16:creationId xmlns:a16="http://schemas.microsoft.com/office/drawing/2014/main" xmlns="" id="{211152B9-90BD-4804-BCC5-4B0FEEF37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0">
              <a:extLst>
                <a:ext uri="{FF2B5EF4-FFF2-40B4-BE49-F238E27FC236}">
                  <a16:creationId xmlns:a16="http://schemas.microsoft.com/office/drawing/2014/main" xmlns="" id="{941B26CC-1C9B-4149-9647-3A0E0C9D2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22">
              <a:extLst>
                <a:ext uri="{FF2B5EF4-FFF2-40B4-BE49-F238E27FC236}">
                  <a16:creationId xmlns:a16="http://schemas.microsoft.com/office/drawing/2014/main" xmlns="" id="{7576EDD8-60BD-4230-9FE5-5302F9120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23">
              <a:extLst>
                <a:ext uri="{FF2B5EF4-FFF2-40B4-BE49-F238E27FC236}">
                  <a16:creationId xmlns:a16="http://schemas.microsoft.com/office/drawing/2014/main" xmlns="" id="{F68478BC-1899-4718-B999-C7EE2F6F5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B02BAA58-19A0-4BE5-8596-7AF02A91C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ED0FD3ED-A6B2-480A-8B6C-36B492164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46C958D0-B4D1-4E20-87DA-CDF757B56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xmlns="" id="{3E2B5B4A-13C5-4187-BF16-1B0C4EC6D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43">
              <a:extLst>
                <a:ext uri="{FF2B5EF4-FFF2-40B4-BE49-F238E27FC236}">
                  <a16:creationId xmlns:a16="http://schemas.microsoft.com/office/drawing/2014/main" xmlns="" id="{8B7A471E-57F9-4AC4-B3DE-6A75C2A49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51">
              <a:extLst>
                <a:ext uri="{FF2B5EF4-FFF2-40B4-BE49-F238E27FC236}">
                  <a16:creationId xmlns:a16="http://schemas.microsoft.com/office/drawing/2014/main" xmlns="" id="{01E6B5E8-B33D-4D70-B30A-823D655388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52">
              <a:extLst>
                <a:ext uri="{FF2B5EF4-FFF2-40B4-BE49-F238E27FC236}">
                  <a16:creationId xmlns:a16="http://schemas.microsoft.com/office/drawing/2014/main" xmlns="" id="{04BD65AE-3613-409E-859A-F5E47E7ED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53">
              <a:extLst>
                <a:ext uri="{FF2B5EF4-FFF2-40B4-BE49-F238E27FC236}">
                  <a16:creationId xmlns:a16="http://schemas.microsoft.com/office/drawing/2014/main" xmlns="" id="{6AC52B47-CF30-4905-A913-8016FD7DF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54">
              <a:extLst>
                <a:ext uri="{FF2B5EF4-FFF2-40B4-BE49-F238E27FC236}">
                  <a16:creationId xmlns:a16="http://schemas.microsoft.com/office/drawing/2014/main" xmlns="" id="{945DD375-89B4-4594-879C-C88E3E07E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55">
              <a:extLst>
                <a:ext uri="{FF2B5EF4-FFF2-40B4-BE49-F238E27FC236}">
                  <a16:creationId xmlns:a16="http://schemas.microsoft.com/office/drawing/2014/main" xmlns="" id="{4EF2ED92-CD73-4432-B715-54794B6CC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56">
              <a:extLst>
                <a:ext uri="{FF2B5EF4-FFF2-40B4-BE49-F238E27FC236}">
                  <a16:creationId xmlns:a16="http://schemas.microsoft.com/office/drawing/2014/main" xmlns="" id="{4C080334-01D5-4AEE-B802-115F8FF4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57">
              <a:extLst>
                <a:ext uri="{FF2B5EF4-FFF2-40B4-BE49-F238E27FC236}">
                  <a16:creationId xmlns:a16="http://schemas.microsoft.com/office/drawing/2014/main" xmlns="" id="{5B2CD9BC-4DF9-4317-9F4F-168D1E48F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xmlns="" id="{9ED340BE-C2EA-4C3D-9E5F-49D0601E22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xmlns="" id="{F83C564A-309A-4BE2-A1B7-CB9000A40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xmlns="" id="{6DB3A353-2237-4080-B766-F62A628B3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5">
              <a:extLst>
                <a:ext uri="{FF2B5EF4-FFF2-40B4-BE49-F238E27FC236}">
                  <a16:creationId xmlns:a16="http://schemas.microsoft.com/office/drawing/2014/main" xmlns="" id="{F97333D1-A657-49E4-BCD3-47476A14C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6">
              <a:extLst>
                <a:ext uri="{FF2B5EF4-FFF2-40B4-BE49-F238E27FC236}">
                  <a16:creationId xmlns:a16="http://schemas.microsoft.com/office/drawing/2014/main" xmlns="" id="{D848B0DC-182E-4466-BC72-7D1D1638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7">
              <a:extLst>
                <a:ext uri="{FF2B5EF4-FFF2-40B4-BE49-F238E27FC236}">
                  <a16:creationId xmlns:a16="http://schemas.microsoft.com/office/drawing/2014/main" xmlns="" id="{60CE5FE2-5C67-4168-A845-1851C07B74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8">
              <a:extLst>
                <a:ext uri="{FF2B5EF4-FFF2-40B4-BE49-F238E27FC236}">
                  <a16:creationId xmlns:a16="http://schemas.microsoft.com/office/drawing/2014/main" xmlns="" id="{FFD9F71E-ACAB-4435-8558-5C891704E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9">
              <a:extLst>
                <a:ext uri="{FF2B5EF4-FFF2-40B4-BE49-F238E27FC236}">
                  <a16:creationId xmlns:a16="http://schemas.microsoft.com/office/drawing/2014/main" xmlns="" id="{D8F3C4EF-CAB3-477F-9BE6-7AE0EE086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xmlns="" id="{99F3B109-2DD1-4023-AB8C-C4CFFBC1E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12">
              <a:extLst>
                <a:ext uri="{FF2B5EF4-FFF2-40B4-BE49-F238E27FC236}">
                  <a16:creationId xmlns:a16="http://schemas.microsoft.com/office/drawing/2014/main" xmlns="" id="{AEE61596-3CEF-4CF6-A4FA-226265438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13">
              <a:extLst>
                <a:ext uri="{FF2B5EF4-FFF2-40B4-BE49-F238E27FC236}">
                  <a16:creationId xmlns:a16="http://schemas.microsoft.com/office/drawing/2014/main" xmlns="" id="{ACA5CDA1-D484-482B-924A-C21EFFB26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4">
              <a:extLst>
                <a:ext uri="{FF2B5EF4-FFF2-40B4-BE49-F238E27FC236}">
                  <a16:creationId xmlns:a16="http://schemas.microsoft.com/office/drawing/2014/main" xmlns="" id="{8BAD048C-9E22-4DAB-BB3C-8978DFC7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6">
              <a:extLst>
                <a:ext uri="{FF2B5EF4-FFF2-40B4-BE49-F238E27FC236}">
                  <a16:creationId xmlns:a16="http://schemas.microsoft.com/office/drawing/2014/main" xmlns="" id="{1A2637B3-8C74-4B55-872D-CFE1F1929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7">
              <a:extLst>
                <a:ext uri="{FF2B5EF4-FFF2-40B4-BE49-F238E27FC236}">
                  <a16:creationId xmlns:a16="http://schemas.microsoft.com/office/drawing/2014/main" xmlns="" id="{C73B0390-BD3E-4AFB-ADF3-676ECF890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xmlns="" id="{35236E6F-9C25-49CE-9078-306D3A5F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xmlns="" id="{46D4BFF5-1B3A-44D0-9720-143617E00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xmlns="" id="{77FD726E-2EB9-4305-BEE5-7C48D51C9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31">
              <a:extLst>
                <a:ext uri="{FF2B5EF4-FFF2-40B4-BE49-F238E27FC236}">
                  <a16:creationId xmlns:a16="http://schemas.microsoft.com/office/drawing/2014/main" xmlns="" id="{25E6083A-3C52-4763-92A2-1B88843EF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32">
              <a:extLst>
                <a:ext uri="{FF2B5EF4-FFF2-40B4-BE49-F238E27FC236}">
                  <a16:creationId xmlns:a16="http://schemas.microsoft.com/office/drawing/2014/main" xmlns="" id="{CA90BF22-94F7-4D52-8725-FDCE69CE6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33">
              <a:extLst>
                <a:ext uri="{FF2B5EF4-FFF2-40B4-BE49-F238E27FC236}">
                  <a16:creationId xmlns:a16="http://schemas.microsoft.com/office/drawing/2014/main" xmlns="" id="{998A2F47-3F4E-4065-86CF-B49B258FF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7" name="Freeform 34">
              <a:extLst>
                <a:ext uri="{FF2B5EF4-FFF2-40B4-BE49-F238E27FC236}">
                  <a16:creationId xmlns:a16="http://schemas.microsoft.com/office/drawing/2014/main" xmlns="" id="{65AF8C00-7E07-4E42-A41A-08417BB0E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8" name="Freeform 35">
              <a:extLst>
                <a:ext uri="{FF2B5EF4-FFF2-40B4-BE49-F238E27FC236}">
                  <a16:creationId xmlns:a16="http://schemas.microsoft.com/office/drawing/2014/main" xmlns="" id="{E0C04B54-4EF5-4B04-A708-8339062DA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9" name="Freeform 36">
              <a:extLst>
                <a:ext uri="{FF2B5EF4-FFF2-40B4-BE49-F238E27FC236}">
                  <a16:creationId xmlns:a16="http://schemas.microsoft.com/office/drawing/2014/main" xmlns="" id="{C16D1625-1345-49A9-9FAE-3600E0D11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0" name="Freeform 37">
              <a:extLst>
                <a:ext uri="{FF2B5EF4-FFF2-40B4-BE49-F238E27FC236}">
                  <a16:creationId xmlns:a16="http://schemas.microsoft.com/office/drawing/2014/main" xmlns="" id="{B8817E5F-6964-4B89-9CD1-CD4621B6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1" name="Freeform 38">
              <a:extLst>
                <a:ext uri="{FF2B5EF4-FFF2-40B4-BE49-F238E27FC236}">
                  <a16:creationId xmlns:a16="http://schemas.microsoft.com/office/drawing/2014/main" xmlns="" id="{952E3586-DC86-4B27-AAC4-D005819D2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2" name="Freeform 39">
              <a:extLst>
                <a:ext uri="{FF2B5EF4-FFF2-40B4-BE49-F238E27FC236}">
                  <a16:creationId xmlns:a16="http://schemas.microsoft.com/office/drawing/2014/main" xmlns="" id="{22CB13D9-EA0B-45B8-8E8F-3AABBE9D7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3" name="Freeform 40">
              <a:extLst>
                <a:ext uri="{FF2B5EF4-FFF2-40B4-BE49-F238E27FC236}">
                  <a16:creationId xmlns:a16="http://schemas.microsoft.com/office/drawing/2014/main" xmlns="" id="{3755BB78-63DB-4A8C-A113-795862B37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4" name="Freeform 41">
              <a:extLst>
                <a:ext uri="{FF2B5EF4-FFF2-40B4-BE49-F238E27FC236}">
                  <a16:creationId xmlns:a16="http://schemas.microsoft.com/office/drawing/2014/main" xmlns="" id="{68D97FB6-919C-4D25-A4CE-65C0BB8B4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5" name="Freeform 42">
              <a:extLst>
                <a:ext uri="{FF2B5EF4-FFF2-40B4-BE49-F238E27FC236}">
                  <a16:creationId xmlns:a16="http://schemas.microsoft.com/office/drawing/2014/main" xmlns="" id="{B7FB8601-BFD8-42A2-BFC8-826DA567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6" name="Freeform 44">
              <a:extLst>
                <a:ext uri="{FF2B5EF4-FFF2-40B4-BE49-F238E27FC236}">
                  <a16:creationId xmlns:a16="http://schemas.microsoft.com/office/drawing/2014/main" xmlns="" id="{E66A3773-870D-43D8-97C8-9210A0288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7" name="Freeform 45">
              <a:extLst>
                <a:ext uri="{FF2B5EF4-FFF2-40B4-BE49-F238E27FC236}">
                  <a16:creationId xmlns:a16="http://schemas.microsoft.com/office/drawing/2014/main" xmlns="" id="{08736EF7-6BB0-4CA8-B063-CD217FF9B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8" name="Freeform 46">
              <a:extLst>
                <a:ext uri="{FF2B5EF4-FFF2-40B4-BE49-F238E27FC236}">
                  <a16:creationId xmlns:a16="http://schemas.microsoft.com/office/drawing/2014/main" xmlns="" id="{57EBF709-9E0F-48A1-BCDD-F3C74F1D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9" name="Freeform 47">
              <a:extLst>
                <a:ext uri="{FF2B5EF4-FFF2-40B4-BE49-F238E27FC236}">
                  <a16:creationId xmlns:a16="http://schemas.microsoft.com/office/drawing/2014/main" xmlns="" id="{251EC588-C357-470F-A194-F4A0C32B7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0" name="Freeform 48">
              <a:extLst>
                <a:ext uri="{FF2B5EF4-FFF2-40B4-BE49-F238E27FC236}">
                  <a16:creationId xmlns:a16="http://schemas.microsoft.com/office/drawing/2014/main" xmlns="" id="{02592C96-1066-4F6E-9353-4FF1D5ED9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1" name="Freeform 49">
              <a:extLst>
                <a:ext uri="{FF2B5EF4-FFF2-40B4-BE49-F238E27FC236}">
                  <a16:creationId xmlns:a16="http://schemas.microsoft.com/office/drawing/2014/main" xmlns="" id="{B5016669-96C5-4574-B536-65060BCE9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2" name="Freeform 8">
              <a:extLst>
                <a:ext uri="{FF2B5EF4-FFF2-40B4-BE49-F238E27FC236}">
                  <a16:creationId xmlns:a16="http://schemas.microsoft.com/office/drawing/2014/main" xmlns="" id="{5C697245-37CA-4D12-9F8C-308595014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3" name="Freeform 106">
              <a:extLst>
                <a:ext uri="{FF2B5EF4-FFF2-40B4-BE49-F238E27FC236}">
                  <a16:creationId xmlns:a16="http://schemas.microsoft.com/office/drawing/2014/main" xmlns="" id="{3776B83C-39DC-4C02-B33B-848604D0A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05" name="Rectangle 604">
            <a:extLst>
              <a:ext uri="{FF2B5EF4-FFF2-40B4-BE49-F238E27FC236}">
                <a16:creationId xmlns:a16="http://schemas.microsoft.com/office/drawing/2014/main" xmlns="" id="{BCAE8BE1-A178-4D43-B3B0-FF22D765F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3819626A-1849-4F10-89EC-215F6A4BC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3E42E13-6237-4E02-9576-097413D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96" y="1331669"/>
            <a:ext cx="11413787" cy="9397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SODYUM-KALSİYUM BORATLAR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xmlns="" id="{AAEF0DB4-E2F1-4DE6-A55A-B7511FD6E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610" name="Freeform 6">
              <a:extLst>
                <a:ext uri="{FF2B5EF4-FFF2-40B4-BE49-F238E27FC236}">
                  <a16:creationId xmlns:a16="http://schemas.microsoft.com/office/drawing/2014/main" xmlns="" id="{2BC91FD0-A205-4CAB-B34E-60D378804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05">
              <a:extLst>
                <a:ext uri="{FF2B5EF4-FFF2-40B4-BE49-F238E27FC236}">
                  <a16:creationId xmlns:a16="http://schemas.microsoft.com/office/drawing/2014/main" xmlns="" id="{2A1EFFB9-AB17-4F59-9A3B-803325A4E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06">
              <a:extLst>
                <a:ext uri="{FF2B5EF4-FFF2-40B4-BE49-F238E27FC236}">
                  <a16:creationId xmlns:a16="http://schemas.microsoft.com/office/drawing/2014/main" xmlns="" id="{E7238B80-CDF9-4CAC-9AB5-8589C82EA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07">
              <a:extLst>
                <a:ext uri="{FF2B5EF4-FFF2-40B4-BE49-F238E27FC236}">
                  <a16:creationId xmlns:a16="http://schemas.microsoft.com/office/drawing/2014/main" xmlns="" id="{7EC00F0D-7BE8-4FCF-93DF-B323CEFF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08">
              <a:extLst>
                <a:ext uri="{FF2B5EF4-FFF2-40B4-BE49-F238E27FC236}">
                  <a16:creationId xmlns:a16="http://schemas.microsoft.com/office/drawing/2014/main" xmlns="" id="{33447C1A-ED61-468B-B343-B12658F9C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09">
              <a:extLst>
                <a:ext uri="{FF2B5EF4-FFF2-40B4-BE49-F238E27FC236}">
                  <a16:creationId xmlns:a16="http://schemas.microsoft.com/office/drawing/2014/main" xmlns="" id="{EB0725CA-1A94-46AF-8A92-278F10B16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10">
              <a:extLst>
                <a:ext uri="{FF2B5EF4-FFF2-40B4-BE49-F238E27FC236}">
                  <a16:creationId xmlns:a16="http://schemas.microsoft.com/office/drawing/2014/main" xmlns="" id="{3D170FF3-B996-42C2-A51A-82618850C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11">
              <a:extLst>
                <a:ext uri="{FF2B5EF4-FFF2-40B4-BE49-F238E27FC236}">
                  <a16:creationId xmlns:a16="http://schemas.microsoft.com/office/drawing/2014/main" xmlns="" id="{E5FDE205-773C-4587-B06D-BD482FC0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12">
              <a:extLst>
                <a:ext uri="{FF2B5EF4-FFF2-40B4-BE49-F238E27FC236}">
                  <a16:creationId xmlns:a16="http://schemas.microsoft.com/office/drawing/2014/main" xmlns="" id="{C49746F8-1BCF-49C2-A1C5-D2B85E7C0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22">
              <a:extLst>
                <a:ext uri="{FF2B5EF4-FFF2-40B4-BE49-F238E27FC236}">
                  <a16:creationId xmlns:a16="http://schemas.microsoft.com/office/drawing/2014/main" xmlns="" id="{F45277B2-9094-4445-86D8-C91D65F5D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3">
              <a:extLst>
                <a:ext uri="{FF2B5EF4-FFF2-40B4-BE49-F238E27FC236}">
                  <a16:creationId xmlns:a16="http://schemas.microsoft.com/office/drawing/2014/main" xmlns="" id="{2BBFD32C-2D27-415E-8430-8BDD8D97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30">
              <a:extLst>
                <a:ext uri="{FF2B5EF4-FFF2-40B4-BE49-F238E27FC236}">
                  <a16:creationId xmlns:a16="http://schemas.microsoft.com/office/drawing/2014/main" xmlns="" id="{D43C7D72-4A00-4EF4-BF13-BAC4F04EE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31">
              <a:extLst>
                <a:ext uri="{FF2B5EF4-FFF2-40B4-BE49-F238E27FC236}">
                  <a16:creationId xmlns:a16="http://schemas.microsoft.com/office/drawing/2014/main" xmlns="" id="{3CC17EEB-009B-460C-B97D-E23BAC8CF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32">
              <a:extLst>
                <a:ext uri="{FF2B5EF4-FFF2-40B4-BE49-F238E27FC236}">
                  <a16:creationId xmlns:a16="http://schemas.microsoft.com/office/drawing/2014/main" xmlns="" id="{3CA392E7-2C5E-430E-A285-A43F098A8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34">
              <a:extLst>
                <a:ext uri="{FF2B5EF4-FFF2-40B4-BE49-F238E27FC236}">
                  <a16:creationId xmlns:a16="http://schemas.microsoft.com/office/drawing/2014/main" xmlns="" id="{3808FC12-3932-4A3D-812C-171F140EE5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35">
              <a:extLst>
                <a:ext uri="{FF2B5EF4-FFF2-40B4-BE49-F238E27FC236}">
                  <a16:creationId xmlns:a16="http://schemas.microsoft.com/office/drawing/2014/main" xmlns="" id="{80BFA6D6-7979-45B4-BDD2-F6EB244C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41">
              <a:extLst>
                <a:ext uri="{FF2B5EF4-FFF2-40B4-BE49-F238E27FC236}">
                  <a16:creationId xmlns:a16="http://schemas.microsoft.com/office/drawing/2014/main" xmlns="" id="{87BF3F25-EA1A-4783-9568-76113FBBB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91">
              <a:extLst>
                <a:ext uri="{FF2B5EF4-FFF2-40B4-BE49-F238E27FC236}">
                  <a16:creationId xmlns:a16="http://schemas.microsoft.com/office/drawing/2014/main" xmlns="" id="{81E3D954-5AA5-49A8-9BA6-C4FC208B2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92">
              <a:extLst>
                <a:ext uri="{FF2B5EF4-FFF2-40B4-BE49-F238E27FC236}">
                  <a16:creationId xmlns:a16="http://schemas.microsoft.com/office/drawing/2014/main" xmlns="" id="{C62E369F-72C7-4158-B7A6-D6C81689A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93">
              <a:extLst>
                <a:ext uri="{FF2B5EF4-FFF2-40B4-BE49-F238E27FC236}">
                  <a16:creationId xmlns:a16="http://schemas.microsoft.com/office/drawing/2014/main" xmlns="" id="{80849728-9BE8-4333-B5AA-376DF750B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4">
              <a:extLst>
                <a:ext uri="{FF2B5EF4-FFF2-40B4-BE49-F238E27FC236}">
                  <a16:creationId xmlns:a16="http://schemas.microsoft.com/office/drawing/2014/main" xmlns="" id="{FBD2BA47-7553-4D8B-A6D4-29F078E164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5">
              <a:extLst>
                <a:ext uri="{FF2B5EF4-FFF2-40B4-BE49-F238E27FC236}">
                  <a16:creationId xmlns:a16="http://schemas.microsoft.com/office/drawing/2014/main" xmlns="" id="{74D636C8-7F45-489F-8810-6905B1AE0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6">
              <a:extLst>
                <a:ext uri="{FF2B5EF4-FFF2-40B4-BE49-F238E27FC236}">
                  <a16:creationId xmlns:a16="http://schemas.microsoft.com/office/drawing/2014/main" xmlns="" id="{4C7E2056-38D8-4E5E-848D-6609AAEFF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7">
              <a:extLst>
                <a:ext uri="{FF2B5EF4-FFF2-40B4-BE49-F238E27FC236}">
                  <a16:creationId xmlns:a16="http://schemas.microsoft.com/office/drawing/2014/main" xmlns="" id="{1FA0FFA1-3A5B-46CA-8C5D-AD895EA5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8">
              <a:extLst>
                <a:ext uri="{FF2B5EF4-FFF2-40B4-BE49-F238E27FC236}">
                  <a16:creationId xmlns:a16="http://schemas.microsoft.com/office/drawing/2014/main" xmlns="" id="{675FD8BB-1EA3-4596-9703-4F8866D5A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9">
              <a:extLst>
                <a:ext uri="{FF2B5EF4-FFF2-40B4-BE49-F238E27FC236}">
                  <a16:creationId xmlns:a16="http://schemas.microsoft.com/office/drawing/2014/main" xmlns="" id="{84DC6FFB-600D-4CED-A125-D2AB1D6F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00">
              <a:extLst>
                <a:ext uri="{FF2B5EF4-FFF2-40B4-BE49-F238E27FC236}">
                  <a16:creationId xmlns:a16="http://schemas.microsoft.com/office/drawing/2014/main" xmlns="" id="{DD899978-14D8-4E2A-BCEB-EF6D13916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01">
              <a:extLst>
                <a:ext uri="{FF2B5EF4-FFF2-40B4-BE49-F238E27FC236}">
                  <a16:creationId xmlns:a16="http://schemas.microsoft.com/office/drawing/2014/main" xmlns="" id="{5B59BD92-A99F-4F44-9D1F-561AB49B9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02">
              <a:extLst>
                <a:ext uri="{FF2B5EF4-FFF2-40B4-BE49-F238E27FC236}">
                  <a16:creationId xmlns:a16="http://schemas.microsoft.com/office/drawing/2014/main" xmlns="" id="{6733D532-6F62-4525-B661-2AF7E63AC0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3">
              <a:extLst>
                <a:ext uri="{FF2B5EF4-FFF2-40B4-BE49-F238E27FC236}">
                  <a16:creationId xmlns:a16="http://schemas.microsoft.com/office/drawing/2014/main" xmlns="" id="{48C0D2C8-88E5-4E19-8FE1-246ED12E60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4">
              <a:extLst>
                <a:ext uri="{FF2B5EF4-FFF2-40B4-BE49-F238E27FC236}">
                  <a16:creationId xmlns:a16="http://schemas.microsoft.com/office/drawing/2014/main" xmlns="" id="{0E95B9EB-D73A-4979-9F2F-10C9CF8EB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13">
              <a:extLst>
                <a:ext uri="{FF2B5EF4-FFF2-40B4-BE49-F238E27FC236}">
                  <a16:creationId xmlns:a16="http://schemas.microsoft.com/office/drawing/2014/main" xmlns="" id="{33565EB2-4584-4F8D-97E7-DF87DB3B4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14">
              <a:extLst>
                <a:ext uri="{FF2B5EF4-FFF2-40B4-BE49-F238E27FC236}">
                  <a16:creationId xmlns:a16="http://schemas.microsoft.com/office/drawing/2014/main" xmlns="" id="{93D61EE8-FE02-45F6-98C2-D410B4267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15">
              <a:extLst>
                <a:ext uri="{FF2B5EF4-FFF2-40B4-BE49-F238E27FC236}">
                  <a16:creationId xmlns:a16="http://schemas.microsoft.com/office/drawing/2014/main" xmlns="" id="{D4D8B720-4586-4359-9303-02F8D58ED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7">
              <a:extLst>
                <a:ext uri="{FF2B5EF4-FFF2-40B4-BE49-F238E27FC236}">
                  <a16:creationId xmlns:a16="http://schemas.microsoft.com/office/drawing/2014/main" xmlns="" id="{67BC569A-1D14-40F6-B1ED-429CAB83E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8">
              <a:extLst>
                <a:ext uri="{FF2B5EF4-FFF2-40B4-BE49-F238E27FC236}">
                  <a16:creationId xmlns:a16="http://schemas.microsoft.com/office/drawing/2014/main" xmlns="" id="{563EF170-082E-4AC9-8470-C1F986984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9">
              <a:extLst>
                <a:ext uri="{FF2B5EF4-FFF2-40B4-BE49-F238E27FC236}">
                  <a16:creationId xmlns:a16="http://schemas.microsoft.com/office/drawing/2014/main" xmlns="" id="{7C735B47-24EC-470D-8A76-B059F9162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20">
              <a:extLst>
                <a:ext uri="{FF2B5EF4-FFF2-40B4-BE49-F238E27FC236}">
                  <a16:creationId xmlns:a16="http://schemas.microsoft.com/office/drawing/2014/main" xmlns="" id="{356A1A8A-BA81-46A2-80A7-4446CCC18E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21">
              <a:extLst>
                <a:ext uri="{FF2B5EF4-FFF2-40B4-BE49-F238E27FC236}">
                  <a16:creationId xmlns:a16="http://schemas.microsoft.com/office/drawing/2014/main" xmlns="" id="{B800E226-AB3E-4B1E-ABCB-F2CC2441C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25">
              <a:extLst>
                <a:ext uri="{FF2B5EF4-FFF2-40B4-BE49-F238E27FC236}">
                  <a16:creationId xmlns:a16="http://schemas.microsoft.com/office/drawing/2014/main" xmlns="" id="{25BB6246-076E-4BF1-84A1-FA00DFF6D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6">
              <a:extLst>
                <a:ext uri="{FF2B5EF4-FFF2-40B4-BE49-F238E27FC236}">
                  <a16:creationId xmlns:a16="http://schemas.microsoft.com/office/drawing/2014/main" xmlns="" id="{0737E152-D949-48FA-BBB9-D335340C8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7">
              <a:extLst>
                <a:ext uri="{FF2B5EF4-FFF2-40B4-BE49-F238E27FC236}">
                  <a16:creationId xmlns:a16="http://schemas.microsoft.com/office/drawing/2014/main" xmlns="" id="{B6CD5183-FDE3-43C7-B69C-4FE34C83DE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8">
              <a:extLst>
                <a:ext uri="{FF2B5EF4-FFF2-40B4-BE49-F238E27FC236}">
                  <a16:creationId xmlns:a16="http://schemas.microsoft.com/office/drawing/2014/main" xmlns="" id="{A1FC748D-6CD1-4630-BD03-91443D49D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9">
              <a:extLst>
                <a:ext uri="{FF2B5EF4-FFF2-40B4-BE49-F238E27FC236}">
                  <a16:creationId xmlns:a16="http://schemas.microsoft.com/office/drawing/2014/main" xmlns="" id="{806ADF7D-E22E-4CC0-A5FA-13FF7314C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33">
              <a:extLst>
                <a:ext uri="{FF2B5EF4-FFF2-40B4-BE49-F238E27FC236}">
                  <a16:creationId xmlns:a16="http://schemas.microsoft.com/office/drawing/2014/main" xmlns="" id="{D92F6CB0-7C26-40A2-BE61-F5B956691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xmlns="" id="{BE354CED-9FB3-47F2-AF83-42F52F617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xmlns="" id="{4A005BFC-833D-4699-99AB-16DDBC5B6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xmlns="" id="{FB639FC6-38FA-4FEE-B247-02D4AB699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xmlns="" id="{67B04E28-283D-4C2A-8993-07F7594742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xmlns="" id="{F369C421-E6B1-47CB-8D36-602DCFD08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42">
              <a:extLst>
                <a:ext uri="{FF2B5EF4-FFF2-40B4-BE49-F238E27FC236}">
                  <a16:creationId xmlns:a16="http://schemas.microsoft.com/office/drawing/2014/main" xmlns="" id="{A7CC56DE-C7CA-4190-A19D-77192BE4D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43">
              <a:extLst>
                <a:ext uri="{FF2B5EF4-FFF2-40B4-BE49-F238E27FC236}">
                  <a16:creationId xmlns:a16="http://schemas.microsoft.com/office/drawing/2014/main" xmlns="" id="{55F7DE38-BD8A-4B0C-AF46-B87EB85D4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4">
              <a:extLst>
                <a:ext uri="{FF2B5EF4-FFF2-40B4-BE49-F238E27FC236}">
                  <a16:creationId xmlns:a16="http://schemas.microsoft.com/office/drawing/2014/main" xmlns="" id="{A74A8E74-E14E-4CDE-A845-825C1C656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5">
              <a:extLst>
                <a:ext uri="{FF2B5EF4-FFF2-40B4-BE49-F238E27FC236}">
                  <a16:creationId xmlns:a16="http://schemas.microsoft.com/office/drawing/2014/main" xmlns="" id="{1C2158A2-4E01-4AE9-B845-853B79DE31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8">
              <a:extLst>
                <a:ext uri="{FF2B5EF4-FFF2-40B4-BE49-F238E27FC236}">
                  <a16:creationId xmlns:a16="http://schemas.microsoft.com/office/drawing/2014/main" xmlns="" id="{65867385-C75B-4A79-AEFE-EB93F5EA7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8">
              <a:extLst>
                <a:ext uri="{FF2B5EF4-FFF2-40B4-BE49-F238E27FC236}">
                  <a16:creationId xmlns:a16="http://schemas.microsoft.com/office/drawing/2014/main" xmlns="" id="{90E22355-6E51-41B6-BD18-9A899740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06">
              <a:extLst>
                <a:ext uri="{FF2B5EF4-FFF2-40B4-BE49-F238E27FC236}">
                  <a16:creationId xmlns:a16="http://schemas.microsoft.com/office/drawing/2014/main" xmlns="" id="{27E6A046-7529-479D-99F7-5996433A8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20">
              <a:extLst>
                <a:ext uri="{FF2B5EF4-FFF2-40B4-BE49-F238E27FC236}">
                  <a16:creationId xmlns:a16="http://schemas.microsoft.com/office/drawing/2014/main" xmlns="" id="{E65827C4-2719-433B-916A-B34ABA9F2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20">
              <a:extLst>
                <a:ext uri="{FF2B5EF4-FFF2-40B4-BE49-F238E27FC236}">
                  <a16:creationId xmlns:a16="http://schemas.microsoft.com/office/drawing/2014/main" xmlns="" id="{E2CC6139-E679-4C4E-AFFB-76EA1D488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25">
              <a:extLst>
                <a:ext uri="{FF2B5EF4-FFF2-40B4-BE49-F238E27FC236}">
                  <a16:creationId xmlns:a16="http://schemas.microsoft.com/office/drawing/2014/main" xmlns="" id="{9507F8C0-A977-4699-8EF2-CF96FB838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37">
              <a:extLst>
                <a:ext uri="{FF2B5EF4-FFF2-40B4-BE49-F238E27FC236}">
                  <a16:creationId xmlns:a16="http://schemas.microsoft.com/office/drawing/2014/main" xmlns="" id="{F644FE9F-CA0D-4386-85E8-DCE42FC1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">
              <a:extLst>
                <a:ext uri="{FF2B5EF4-FFF2-40B4-BE49-F238E27FC236}">
                  <a16:creationId xmlns:a16="http://schemas.microsoft.com/office/drawing/2014/main" xmlns="" id="{6B7EEE3F-5CAC-4235-903E-7C4DA0749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05">
              <a:extLst>
                <a:ext uri="{FF2B5EF4-FFF2-40B4-BE49-F238E27FC236}">
                  <a16:creationId xmlns:a16="http://schemas.microsoft.com/office/drawing/2014/main" xmlns="" id="{CF870EA8-C61A-4759-A096-E25A85991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06">
              <a:extLst>
                <a:ext uri="{FF2B5EF4-FFF2-40B4-BE49-F238E27FC236}">
                  <a16:creationId xmlns:a16="http://schemas.microsoft.com/office/drawing/2014/main" xmlns="" id="{46FE89C7-BA1B-4C2B-BDEC-7ED7B6D8F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107">
              <a:extLst>
                <a:ext uri="{FF2B5EF4-FFF2-40B4-BE49-F238E27FC236}">
                  <a16:creationId xmlns:a16="http://schemas.microsoft.com/office/drawing/2014/main" xmlns="" id="{96F67A96-8892-4A05-9D0B-26F2322B9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108">
              <a:extLst>
                <a:ext uri="{FF2B5EF4-FFF2-40B4-BE49-F238E27FC236}">
                  <a16:creationId xmlns:a16="http://schemas.microsoft.com/office/drawing/2014/main" xmlns="" id="{5AFB3920-37B7-4162-8346-23E80DE1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109">
              <a:extLst>
                <a:ext uri="{FF2B5EF4-FFF2-40B4-BE49-F238E27FC236}">
                  <a16:creationId xmlns:a16="http://schemas.microsoft.com/office/drawing/2014/main" xmlns="" id="{21F45221-720F-4596-B680-E3517046FA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110">
              <a:extLst>
                <a:ext uri="{FF2B5EF4-FFF2-40B4-BE49-F238E27FC236}">
                  <a16:creationId xmlns:a16="http://schemas.microsoft.com/office/drawing/2014/main" xmlns="" id="{767AB243-669A-4FAC-994C-C020AA8CD0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111">
              <a:extLst>
                <a:ext uri="{FF2B5EF4-FFF2-40B4-BE49-F238E27FC236}">
                  <a16:creationId xmlns:a16="http://schemas.microsoft.com/office/drawing/2014/main" xmlns="" id="{6AD5D6CF-5C12-4BC1-BB09-E2934F729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112">
              <a:extLst>
                <a:ext uri="{FF2B5EF4-FFF2-40B4-BE49-F238E27FC236}">
                  <a16:creationId xmlns:a16="http://schemas.microsoft.com/office/drawing/2014/main" xmlns="" id="{0FCFFE49-652E-47DA-A8D4-8BEC69FC7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22">
              <a:extLst>
                <a:ext uri="{FF2B5EF4-FFF2-40B4-BE49-F238E27FC236}">
                  <a16:creationId xmlns:a16="http://schemas.microsoft.com/office/drawing/2014/main" xmlns="" id="{E466EE92-6CDE-441E-8F7B-5F203EBDD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30">
              <a:extLst>
                <a:ext uri="{FF2B5EF4-FFF2-40B4-BE49-F238E27FC236}">
                  <a16:creationId xmlns:a16="http://schemas.microsoft.com/office/drawing/2014/main" xmlns="" id="{8BD3B0DF-1F56-4C76-A317-73F93A0E7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31">
              <a:extLst>
                <a:ext uri="{FF2B5EF4-FFF2-40B4-BE49-F238E27FC236}">
                  <a16:creationId xmlns:a16="http://schemas.microsoft.com/office/drawing/2014/main" xmlns="" id="{48B057C9-2181-4BDD-BEC5-194984700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2">
              <a:extLst>
                <a:ext uri="{FF2B5EF4-FFF2-40B4-BE49-F238E27FC236}">
                  <a16:creationId xmlns:a16="http://schemas.microsoft.com/office/drawing/2014/main" xmlns="" id="{38212522-50D0-4A8E-B678-8A8B51BEF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34">
              <a:extLst>
                <a:ext uri="{FF2B5EF4-FFF2-40B4-BE49-F238E27FC236}">
                  <a16:creationId xmlns:a16="http://schemas.microsoft.com/office/drawing/2014/main" xmlns="" id="{F29F5B2D-1DD0-4BD5-BD97-DE883935C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35">
              <a:extLst>
                <a:ext uri="{FF2B5EF4-FFF2-40B4-BE49-F238E27FC236}">
                  <a16:creationId xmlns:a16="http://schemas.microsoft.com/office/drawing/2014/main" xmlns="" id="{F1C477DC-6A04-4B20-A709-A622EF769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41">
              <a:extLst>
                <a:ext uri="{FF2B5EF4-FFF2-40B4-BE49-F238E27FC236}">
                  <a16:creationId xmlns:a16="http://schemas.microsoft.com/office/drawing/2014/main" xmlns="" id="{79AD175C-021D-4FD8-92A3-0733A001B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91">
              <a:extLst>
                <a:ext uri="{FF2B5EF4-FFF2-40B4-BE49-F238E27FC236}">
                  <a16:creationId xmlns:a16="http://schemas.microsoft.com/office/drawing/2014/main" xmlns="" id="{C2471C35-AE3E-4563-9B5F-D60113EE7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92">
              <a:extLst>
                <a:ext uri="{FF2B5EF4-FFF2-40B4-BE49-F238E27FC236}">
                  <a16:creationId xmlns:a16="http://schemas.microsoft.com/office/drawing/2014/main" xmlns="" id="{01DDC91D-FF9F-4808-BA38-D9493CB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3">
              <a:extLst>
                <a:ext uri="{FF2B5EF4-FFF2-40B4-BE49-F238E27FC236}">
                  <a16:creationId xmlns:a16="http://schemas.microsoft.com/office/drawing/2014/main" xmlns="" id="{14997950-39AA-4B4F-85C2-0C0E1C65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4">
              <a:extLst>
                <a:ext uri="{FF2B5EF4-FFF2-40B4-BE49-F238E27FC236}">
                  <a16:creationId xmlns:a16="http://schemas.microsoft.com/office/drawing/2014/main" xmlns="" id="{5354DF2D-7E69-4E2B-AF47-781270CD6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5">
              <a:extLst>
                <a:ext uri="{FF2B5EF4-FFF2-40B4-BE49-F238E27FC236}">
                  <a16:creationId xmlns:a16="http://schemas.microsoft.com/office/drawing/2014/main" xmlns="" id="{6DBBD82E-E2D5-40BD-B14A-9127A2761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6">
              <a:extLst>
                <a:ext uri="{FF2B5EF4-FFF2-40B4-BE49-F238E27FC236}">
                  <a16:creationId xmlns:a16="http://schemas.microsoft.com/office/drawing/2014/main" xmlns="" id="{070633D4-8FD0-463E-8CF2-5F0896539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7">
              <a:extLst>
                <a:ext uri="{FF2B5EF4-FFF2-40B4-BE49-F238E27FC236}">
                  <a16:creationId xmlns:a16="http://schemas.microsoft.com/office/drawing/2014/main" xmlns="" id="{56F024AF-F85F-4E84-A8EC-6BF1B34AB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8">
              <a:extLst>
                <a:ext uri="{FF2B5EF4-FFF2-40B4-BE49-F238E27FC236}">
                  <a16:creationId xmlns:a16="http://schemas.microsoft.com/office/drawing/2014/main" xmlns="" id="{C186DFE2-A767-434D-8D2F-2E01161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9">
              <a:extLst>
                <a:ext uri="{FF2B5EF4-FFF2-40B4-BE49-F238E27FC236}">
                  <a16:creationId xmlns:a16="http://schemas.microsoft.com/office/drawing/2014/main" xmlns="" id="{24B53F6E-FB17-43E6-B854-F64C69319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00">
              <a:extLst>
                <a:ext uri="{FF2B5EF4-FFF2-40B4-BE49-F238E27FC236}">
                  <a16:creationId xmlns:a16="http://schemas.microsoft.com/office/drawing/2014/main" xmlns="" id="{ED2B3000-7E43-40B3-8DDC-30A192C2E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101">
              <a:extLst>
                <a:ext uri="{FF2B5EF4-FFF2-40B4-BE49-F238E27FC236}">
                  <a16:creationId xmlns:a16="http://schemas.microsoft.com/office/drawing/2014/main" xmlns="" id="{954F0369-F47B-42EE-874C-1D6123062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104">
              <a:extLst>
                <a:ext uri="{FF2B5EF4-FFF2-40B4-BE49-F238E27FC236}">
                  <a16:creationId xmlns:a16="http://schemas.microsoft.com/office/drawing/2014/main" xmlns="" id="{A2CD83E2-ED65-4FE4-8EC5-2C2DF4730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113">
              <a:extLst>
                <a:ext uri="{FF2B5EF4-FFF2-40B4-BE49-F238E27FC236}">
                  <a16:creationId xmlns:a16="http://schemas.microsoft.com/office/drawing/2014/main" xmlns="" id="{8D5A815E-CF41-4E9C-8CD3-36EDB5A685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114">
              <a:extLst>
                <a:ext uri="{FF2B5EF4-FFF2-40B4-BE49-F238E27FC236}">
                  <a16:creationId xmlns:a16="http://schemas.microsoft.com/office/drawing/2014/main" xmlns="" id="{173F30A4-E83D-4322-A914-05931C4F0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115">
              <a:extLst>
                <a:ext uri="{FF2B5EF4-FFF2-40B4-BE49-F238E27FC236}">
                  <a16:creationId xmlns:a16="http://schemas.microsoft.com/office/drawing/2014/main" xmlns="" id="{52032C09-2C40-406F-BFF8-E81D3610C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120">
              <a:extLst>
                <a:ext uri="{FF2B5EF4-FFF2-40B4-BE49-F238E27FC236}">
                  <a16:creationId xmlns:a16="http://schemas.microsoft.com/office/drawing/2014/main" xmlns="" id="{B0D3B0AB-E6D6-479C-8E87-2774CB0533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121">
              <a:extLst>
                <a:ext uri="{FF2B5EF4-FFF2-40B4-BE49-F238E27FC236}">
                  <a16:creationId xmlns:a16="http://schemas.microsoft.com/office/drawing/2014/main" xmlns="" id="{B98D014A-FB57-4DC0-A679-277AA74519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125">
              <a:extLst>
                <a:ext uri="{FF2B5EF4-FFF2-40B4-BE49-F238E27FC236}">
                  <a16:creationId xmlns:a16="http://schemas.microsoft.com/office/drawing/2014/main" xmlns="" id="{A9114F21-905F-41A9-9834-CF6A858BB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126">
              <a:extLst>
                <a:ext uri="{FF2B5EF4-FFF2-40B4-BE49-F238E27FC236}">
                  <a16:creationId xmlns:a16="http://schemas.microsoft.com/office/drawing/2014/main" xmlns="" id="{8A661522-7869-4F7D-A854-02B3EEA27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127">
              <a:extLst>
                <a:ext uri="{FF2B5EF4-FFF2-40B4-BE49-F238E27FC236}">
                  <a16:creationId xmlns:a16="http://schemas.microsoft.com/office/drawing/2014/main" xmlns="" id="{C49583B9-0FE7-4AFC-852A-C58843E1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128">
              <a:extLst>
                <a:ext uri="{FF2B5EF4-FFF2-40B4-BE49-F238E27FC236}">
                  <a16:creationId xmlns:a16="http://schemas.microsoft.com/office/drawing/2014/main" xmlns="" id="{B36BAAF8-FE45-4D1D-A3BE-1D62A2661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129">
              <a:extLst>
                <a:ext uri="{FF2B5EF4-FFF2-40B4-BE49-F238E27FC236}">
                  <a16:creationId xmlns:a16="http://schemas.microsoft.com/office/drawing/2014/main" xmlns="" id="{C79D3BA5-2AB3-44E9-8C22-52899F4B9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133">
              <a:extLst>
                <a:ext uri="{FF2B5EF4-FFF2-40B4-BE49-F238E27FC236}">
                  <a16:creationId xmlns:a16="http://schemas.microsoft.com/office/drawing/2014/main" xmlns="" id="{B53B0891-9C15-4F4E-8C59-5E67D17A6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136">
              <a:extLst>
                <a:ext uri="{FF2B5EF4-FFF2-40B4-BE49-F238E27FC236}">
                  <a16:creationId xmlns:a16="http://schemas.microsoft.com/office/drawing/2014/main" xmlns="" id="{DBA17A13-65B0-4D16-934B-E4B3E88C9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37">
              <a:extLst>
                <a:ext uri="{FF2B5EF4-FFF2-40B4-BE49-F238E27FC236}">
                  <a16:creationId xmlns:a16="http://schemas.microsoft.com/office/drawing/2014/main" xmlns="" id="{A66728DD-D71E-44D2-9CDA-77449C741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138">
              <a:extLst>
                <a:ext uri="{FF2B5EF4-FFF2-40B4-BE49-F238E27FC236}">
                  <a16:creationId xmlns:a16="http://schemas.microsoft.com/office/drawing/2014/main" xmlns="" id="{074C65AC-369B-46DB-ABAB-F3DD01123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140">
              <a:extLst>
                <a:ext uri="{FF2B5EF4-FFF2-40B4-BE49-F238E27FC236}">
                  <a16:creationId xmlns:a16="http://schemas.microsoft.com/office/drawing/2014/main" xmlns="" id="{5920B394-E09B-4CB0-A2B7-3F2BC69E6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142">
              <a:extLst>
                <a:ext uri="{FF2B5EF4-FFF2-40B4-BE49-F238E27FC236}">
                  <a16:creationId xmlns:a16="http://schemas.microsoft.com/office/drawing/2014/main" xmlns="" id="{556A1B09-6FE9-470F-9187-65F049EEE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125">
              <a:extLst>
                <a:ext uri="{FF2B5EF4-FFF2-40B4-BE49-F238E27FC236}">
                  <a16:creationId xmlns:a16="http://schemas.microsoft.com/office/drawing/2014/main" xmlns="" id="{9F9B4E83-6C6C-43B5-A787-34BC40F69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137">
              <a:extLst>
                <a:ext uri="{FF2B5EF4-FFF2-40B4-BE49-F238E27FC236}">
                  <a16:creationId xmlns:a16="http://schemas.microsoft.com/office/drawing/2014/main" xmlns="" id="{3FC534A7-3A47-45F1-A358-1FBADC7CE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31CDD5E0-78E2-45E3-B4E9-A5426E0EA740}"/>
              </a:ext>
            </a:extLst>
          </p:cNvPr>
          <p:cNvSpPr/>
          <p:nvPr/>
        </p:nvSpPr>
        <p:spPr>
          <a:xfrm>
            <a:off x="643146" y="2420324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Üleksit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(NaCaB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Probertit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(NaCaB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C644270-4AFC-48E8-A8C4-5F0CE3E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" y="5155271"/>
            <a:ext cx="2249619" cy="165215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FD8DF0C-371A-475E-8D15-1875855D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553" y="5143087"/>
            <a:ext cx="174970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FED7528-C208-4A19-95C4-3DBCB74A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74" y="182994"/>
            <a:ext cx="6021937" cy="13728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tr-TR" sz="37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Üleksit</a:t>
            </a:r>
            <a: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(NaCaB</a:t>
            </a:r>
            <a:r>
              <a:rPr lang="tr-TR" sz="37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7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.8H</a:t>
            </a:r>
            <a:r>
              <a:rPr lang="tr-TR" sz="37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7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r>
              <a:rPr lang="tr-TR" sz="3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7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7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FFCB266-B165-4FAB-A3FF-061AAEDD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72" y="1289943"/>
            <a:ext cx="7059823" cy="533497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İlk defa Alman kimyacı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Ludwig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Ulex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tarafından 1850’li yıllarda keşfedilmiştir.</a:t>
            </a:r>
          </a:p>
          <a:p>
            <a:pPr algn="just"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Kırka, Bigadiç ve Emet yörelerinde bulunmaktadır. Emet yataklarında kolemanit ve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hidroborasit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birlikte, üç farklı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düzeyede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bulunmaktadır.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Kırka’da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borat yatakları içinde boraks, kolemanit ve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inyonit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ile; kil tabakaları içinde ise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kurnakovit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inderit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ile birlikte bulunur. </a:t>
            </a:r>
          </a:p>
          <a:p>
            <a:pPr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Ayrıca bazı mineraller ile karışık halde Şili’de; Rusya’da Kazakistan bölgesinde de bulunduğu bilinmektedir.</a:t>
            </a:r>
          </a:p>
          <a:p>
            <a:pPr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5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içeriği %42,95’tir.</a:t>
            </a:r>
          </a:p>
          <a:p>
            <a:pPr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Doğada masif, yumrular, lifsi ve sütun şeklinde bulunur. Beyaz, renksiz, şeffaf ve ipeksidir.</a:t>
            </a:r>
          </a:p>
          <a:p>
            <a:pPr>
              <a:lnSpc>
                <a:spcPct val="140000"/>
              </a:lnSpc>
            </a:pP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2,5 ve özgül ağırlığı 1.96 gr/cm</a:t>
            </a:r>
            <a:r>
              <a:rPr lang="tr-TR" sz="15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'tür. </a:t>
            </a:r>
          </a:p>
          <a:p>
            <a:pPr>
              <a:lnSpc>
                <a:spcPct val="140000"/>
              </a:lnSpc>
            </a:pPr>
            <a:r>
              <a:rPr lang="tr-TR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Üleksit</a:t>
            </a:r>
            <a:r>
              <a:rPr lang="tr-TR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soğuk suda az, sıcak asit içinde kolayca erir. Suda çözünürlüğünün az olması nedeniyle yapılan çalışmalar sınırlıdır.</a:t>
            </a:r>
          </a:p>
          <a:p>
            <a:pPr>
              <a:lnSpc>
                <a:spcPct val="140000"/>
              </a:lnSpc>
            </a:pPr>
            <a:endParaRPr lang="tr-TR" sz="11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EBB3E56-58E4-4241-80A5-0A3DEA179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78159" y="47194"/>
            <a:ext cx="687615" cy="6763668"/>
            <a:chOff x="7571232" y="-41657"/>
            <a:chExt cx="687615" cy="686954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3AC22CA4-E875-4C4A-8736-160F02E9C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9384" y="44594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DA8E99E9-915E-4D1B-86EE-C5E9F3396F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0612" y="65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8A8FDF86-381B-4339-AE71-C739F33E5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66015" y="171790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xmlns="" id="{89042F4A-7349-4093-838E-857FA6B2B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569214" y="638107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xmlns="" id="{D705AD75-E322-41A8-BE03-7027171AC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86915" y="6718567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xmlns="" id="{35514E55-A824-4255-99EC-9DFB1315E6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5474" y="64711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xmlns="" id="{C22CD2BF-BA4E-4802-9D93-23FBB17009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6307" y="620655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xmlns="" id="{AE44CECE-5DC6-484C-941F-ADFB1DE203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2902" y="600674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xmlns="" id="{23603EFD-E9B6-4B0B-AD51-2EC3A171E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4886" y="5107014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xmlns="" id="{698B95A2-61FA-47A8-9AC4-FC86F5B87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7005" y="577252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xmlns="" id="{B3F27A11-DA5F-4D16-9021-89BFF3A9A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072" y="556720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xmlns="" id="{0A6F2081-096E-434F-9362-3FA93153A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9572" y="530265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0">
              <a:extLst>
                <a:ext uri="{FF2B5EF4-FFF2-40B4-BE49-F238E27FC236}">
                  <a16:creationId xmlns:a16="http://schemas.microsoft.com/office/drawing/2014/main" xmlns="" id="{D66FE76B-2D2C-421A-96A9-7B2773C9F9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6123" y="635714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1">
              <a:extLst>
                <a:ext uri="{FF2B5EF4-FFF2-40B4-BE49-F238E27FC236}">
                  <a16:creationId xmlns:a16="http://schemas.microsoft.com/office/drawing/2014/main" xmlns="" id="{C3FB7D92-FBC4-499B-A0C5-25F9B15FD3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26708" y="5245998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2">
              <a:extLst>
                <a:ext uri="{FF2B5EF4-FFF2-40B4-BE49-F238E27FC236}">
                  <a16:creationId xmlns:a16="http://schemas.microsoft.com/office/drawing/2014/main" xmlns="" id="{BB8B5031-ED92-4F7A-BAB6-6861F7C1C1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1278" y="5489668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xmlns="" id="{27A8A654-6DE2-4BCB-9D41-3B5EE2AB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56063" y="571632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9">
              <a:extLst>
                <a:ext uri="{FF2B5EF4-FFF2-40B4-BE49-F238E27FC236}">
                  <a16:creationId xmlns:a16="http://schemas.microsoft.com/office/drawing/2014/main" xmlns="" id="{607A85E2-1DBD-4BD7-981B-A8C9EEA9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9362" y="605952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0">
              <a:extLst>
                <a:ext uri="{FF2B5EF4-FFF2-40B4-BE49-F238E27FC236}">
                  <a16:creationId xmlns:a16="http://schemas.microsoft.com/office/drawing/2014/main" xmlns="" id="{84FEDB90-F573-4741-B80C-B545B2048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30917" y="545428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2">
              <a:extLst>
                <a:ext uri="{FF2B5EF4-FFF2-40B4-BE49-F238E27FC236}">
                  <a16:creationId xmlns:a16="http://schemas.microsoft.com/office/drawing/2014/main" xmlns="" id="{E9F00CB5-6EDE-4216-A827-D6E5FC26D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29253" y="659822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xmlns="" id="{284B43DE-8FEB-48F2-B798-0F3AFC26A4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0438" y="413725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xmlns="" id="{1E98C2C7-3645-4E8F-B105-C48030245D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3435" y="307694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xmlns="" id="{9D095602-3BCC-4049-A4A7-EC40A21F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86343" y="2070649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xmlns="" id="{F785A0EA-EDA5-4619-98BD-1E38A3C571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94235" y="285893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xmlns="" id="{7A5BDB18-7690-4A4F-813D-ED9A798F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806" y="138999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xmlns="" id="{5126589D-1974-485F-92A3-5DFFAE942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6283" y="4357686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xmlns="" id="{81E6DAD4-1893-4F17-8A0C-2CD9C391C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6208" y="256981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xmlns="" id="{DFDF8F60-AA94-4295-9584-DA9A188FD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0555" y="231645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xmlns="" id="{E0B1BA57-59A8-4EC3-A4DD-360EC5F59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047" y="485975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xmlns="" id="{40565820-A8BD-488E-A6BC-BAAE809BD8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806" y="118246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xmlns="" id="{F7133EA6-2281-475A-A9E7-BC27CA9A9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0638" y="18456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xmlns="" id="{EBF7A90F-76FD-41D5-9200-E9E9A5653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0140" y="337379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xmlns="" id="{A031B306-8A4E-4408-BAA1-A08462D35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8999" y="160001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xmlns="" id="{C0E76D3B-FD2D-4ACD-971E-8812EA217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979" y="462713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xmlns="" id="{190FC334-F110-446B-9879-2D5270CF87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8250" y="361144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xmlns="" id="{CF1B3AF7-1319-410F-9471-1976F8498D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47171" y="384410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xmlns="" id="{D4D42B48-99A8-456D-8ECA-1EE614DA8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5649" y="9210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xmlns="" id="{D8C545C1-219C-4F48-8542-16731C1E18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9903" y="4513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xmlns="" id="{E4D1384D-D83E-49D0-82BB-79E2029854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0654" y="3292952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xmlns="" id="{E8D15F62-C841-4DBE-BB64-C90D85B296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73886" y="475687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xmlns="" id="{ACB8A668-F91C-4758-8625-07AF8A04B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89205" y="363408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xmlns="" id="{601E9146-16D0-4D1C-B629-61EA4B8D98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1676" y="20550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xmlns="" id="{1A0E03CC-1FDE-4873-B0BB-8301F88640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84912" y="283245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xmlns="" id="{718F55E1-6E8C-4D0B-B0DA-20285A1F7C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0059" y="4169481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9">
              <a:extLst>
                <a:ext uri="{FF2B5EF4-FFF2-40B4-BE49-F238E27FC236}">
                  <a16:creationId xmlns:a16="http://schemas.microsoft.com/office/drawing/2014/main" xmlns="" id="{A8B1D553-DED4-4C5C-A9F3-7E1830682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1559" y="17727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xmlns="" id="{704275AB-B0E7-44DA-A32C-1C68A73086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0638" y="121692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xmlns="" id="{0F98D468-159E-4E0D-8BBD-E7BDA1D73A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3308" y="231462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2">
              <a:extLst>
                <a:ext uri="{FF2B5EF4-FFF2-40B4-BE49-F238E27FC236}">
                  <a16:creationId xmlns:a16="http://schemas.microsoft.com/office/drawing/2014/main" xmlns="" id="{5CF2824C-4E2B-4703-9DD0-066A81096A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6571" y="254148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xmlns="" id="{FBAF2A91-21A7-4C94-B141-7FF0283B0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1445" y="304764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4">
              <a:extLst>
                <a:ext uri="{FF2B5EF4-FFF2-40B4-BE49-F238E27FC236}">
                  <a16:creationId xmlns:a16="http://schemas.microsoft.com/office/drawing/2014/main" xmlns="" id="{55FE32BA-56A4-49E1-BC42-A822ACD27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17543" y="143064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5">
              <a:extLst>
                <a:ext uri="{FF2B5EF4-FFF2-40B4-BE49-F238E27FC236}">
                  <a16:creationId xmlns:a16="http://schemas.microsoft.com/office/drawing/2014/main" xmlns="" id="{0862BF64-49C0-4848-A7D0-696A3A5F8B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1395" y="501867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7">
              <a:extLst>
                <a:ext uri="{FF2B5EF4-FFF2-40B4-BE49-F238E27FC236}">
                  <a16:creationId xmlns:a16="http://schemas.microsoft.com/office/drawing/2014/main" xmlns="" id="{57FC449F-CDE1-4C43-8963-BAA60ADD45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3109" y="385766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xmlns="" id="{F596D355-3845-4E8F-9C9B-FE20FCCA46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0777" y="1007809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7">
              <a:extLst>
                <a:ext uri="{FF2B5EF4-FFF2-40B4-BE49-F238E27FC236}">
                  <a16:creationId xmlns:a16="http://schemas.microsoft.com/office/drawing/2014/main" xmlns="" id="{44CEE89D-C51D-49F4-9B14-808A5CE75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6209" y="7913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8">
              <a:extLst>
                <a:ext uri="{FF2B5EF4-FFF2-40B4-BE49-F238E27FC236}">
                  <a16:creationId xmlns:a16="http://schemas.microsoft.com/office/drawing/2014/main" xmlns="" id="{C2E31682-6F2A-4CBD-B7CE-DCB14EC08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74141" y="18289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8">
              <a:extLst>
                <a:ext uri="{FF2B5EF4-FFF2-40B4-BE49-F238E27FC236}">
                  <a16:creationId xmlns:a16="http://schemas.microsoft.com/office/drawing/2014/main" xmlns="" id="{E49E6221-2BCE-4E46-BEE4-04926A412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79029" y="-24225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0">
              <a:extLst>
                <a:ext uri="{FF2B5EF4-FFF2-40B4-BE49-F238E27FC236}">
                  <a16:creationId xmlns:a16="http://schemas.microsoft.com/office/drawing/2014/main" xmlns="" id="{85D9D16E-A990-4AA7-A336-B635F893DC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595" y="3886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1">
              <a:extLst>
                <a:ext uri="{FF2B5EF4-FFF2-40B4-BE49-F238E27FC236}">
                  <a16:creationId xmlns:a16="http://schemas.microsoft.com/office/drawing/2014/main" xmlns="" id="{EB7E0A2E-7A63-423F-ACB7-39CB8AA60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5146" y="120742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A40C931-5CCC-4144-B11A-A0404D97D46D}"/>
              </a:ext>
            </a:extLst>
          </p:cNvPr>
          <p:cNvPicPr/>
          <p:nvPr/>
        </p:nvPicPr>
        <p:blipFill rotWithShape="1">
          <a:blip r:embed="rId2"/>
          <a:srcRect t="992" r="1" b="1"/>
          <a:stretch/>
        </p:blipFill>
        <p:spPr>
          <a:xfrm>
            <a:off x="8225132" y="1228289"/>
            <a:ext cx="3393340" cy="44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6ADA298-9632-4042-A460-8B9AFF79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08" y="430599"/>
            <a:ext cx="5110909" cy="16919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Probertit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(NaCaB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.5H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b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C5F540C-327E-41A6-9091-A2ADE436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908" y="2274546"/>
            <a:ext cx="5230180" cy="369974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</a:t>
            </a:r>
            <a:r>
              <a:rPr lang="tr-TR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Kestelek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Emet bölgelerinde bulunur.  </a:t>
            </a:r>
          </a:p>
          <a:p>
            <a:pPr>
              <a:lnSpc>
                <a:spcPct val="140000"/>
              </a:lnSpc>
            </a:pP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9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9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içeriği %49,6’dır.</a:t>
            </a:r>
          </a:p>
          <a:p>
            <a:pPr>
              <a:lnSpc>
                <a:spcPct val="140000"/>
              </a:lnSpc>
            </a:pP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Kirli beyaz, açık sarımsı renklerde, </a:t>
            </a:r>
            <a:r>
              <a:rPr lang="tr-TR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ışınsal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lifsi şekilli kristaller şeklindedir.</a:t>
            </a:r>
          </a:p>
          <a:p>
            <a:pPr>
              <a:lnSpc>
                <a:spcPct val="140000"/>
              </a:lnSpc>
            </a:pP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3,5 </a:t>
            </a:r>
            <a:r>
              <a:rPr lang="tr-TR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özgül ağırlığı 2,14 gr/cm</a:t>
            </a:r>
            <a:r>
              <a:rPr lang="tr-TR" sz="19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'tür. </a:t>
            </a:r>
            <a:endParaRPr lang="tr-TR" sz="1900" b="1" dirty="0">
              <a:solidFill>
                <a:schemeClr val="bg1"/>
              </a:solidFill>
            </a:endParaRPr>
          </a:p>
        </p:txBody>
      </p:sp>
      <p:pic>
        <p:nvPicPr>
          <p:cNvPr id="5" name="Resim 4" descr="doğa, taş içeren bir resim&#10;&#10;Açıklama otomatik olarak oluşturuldu">
            <a:extLst>
              <a:ext uri="{FF2B5EF4-FFF2-40B4-BE49-F238E27FC236}">
                <a16:creationId xmlns:a16="http://schemas.microsoft.com/office/drawing/2014/main" xmlns="" id="{0987654D-C2AE-45F8-8324-53CAC5C0D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0" r="1243" b="-3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3389B237-4CAB-4403-A95C-C04D71F4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xmlns="" id="{57652216-AF47-4D6B-A81B-2DC28B6255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xmlns="" id="{0E53B701-E5D9-4269-97AD-69F3087D2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xmlns="" id="{53F3EB0D-ADA8-4F65-9811-0A990FE6BE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3">
              <a:extLst>
                <a:ext uri="{FF2B5EF4-FFF2-40B4-BE49-F238E27FC236}">
                  <a16:creationId xmlns:a16="http://schemas.microsoft.com/office/drawing/2014/main" xmlns="" id="{7FC10137-17E1-4C6D-B7A2-CD86B7C148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xmlns="" id="{983715DD-6794-4B57-8585-E0EFF671E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5">
              <a:extLst>
                <a:ext uri="{FF2B5EF4-FFF2-40B4-BE49-F238E27FC236}">
                  <a16:creationId xmlns:a16="http://schemas.microsoft.com/office/drawing/2014/main" xmlns="" id="{6B8B9805-E14F-4943-B15E-48460BFD60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6">
              <a:extLst>
                <a:ext uri="{FF2B5EF4-FFF2-40B4-BE49-F238E27FC236}">
                  <a16:creationId xmlns:a16="http://schemas.microsoft.com/office/drawing/2014/main" xmlns="" id="{112C42C6-34DE-404D-B18A-8E94E76A3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7">
              <a:extLst>
                <a:ext uri="{FF2B5EF4-FFF2-40B4-BE49-F238E27FC236}">
                  <a16:creationId xmlns:a16="http://schemas.microsoft.com/office/drawing/2014/main" xmlns="" id="{105114E3-B528-44FB-AD64-31F7940A6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xmlns="" id="{66162961-2E66-4F1D-AD08-A09C28C5E0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xmlns="" id="{7DF10D80-7F03-41B7-BF83-7086CFB70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xmlns="" id="{60E5BEF8-88A7-4088-8382-FC596B16B9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78">
              <a:extLst>
                <a:ext uri="{FF2B5EF4-FFF2-40B4-BE49-F238E27FC236}">
                  <a16:creationId xmlns:a16="http://schemas.microsoft.com/office/drawing/2014/main" xmlns="" id="{4850C240-229E-44CC-9B0C-7C70B8524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9">
              <a:extLst>
                <a:ext uri="{FF2B5EF4-FFF2-40B4-BE49-F238E27FC236}">
                  <a16:creationId xmlns:a16="http://schemas.microsoft.com/office/drawing/2014/main" xmlns="" id="{0C20C1F3-97C9-485A-BBF1-F712C6FDD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>
              <a:extLst>
                <a:ext uri="{FF2B5EF4-FFF2-40B4-BE49-F238E27FC236}">
                  <a16:creationId xmlns:a16="http://schemas.microsoft.com/office/drawing/2014/main" xmlns="" id="{5FB7F486-D669-4315-848B-079715C0A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1">
              <a:extLst>
                <a:ext uri="{FF2B5EF4-FFF2-40B4-BE49-F238E27FC236}">
                  <a16:creationId xmlns:a16="http://schemas.microsoft.com/office/drawing/2014/main" xmlns="" id="{884943FC-F8F5-47A2-8C6C-AD8385B0F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2">
              <a:extLst>
                <a:ext uri="{FF2B5EF4-FFF2-40B4-BE49-F238E27FC236}">
                  <a16:creationId xmlns:a16="http://schemas.microsoft.com/office/drawing/2014/main" xmlns="" id="{FBD1CFD7-B550-428B-99C5-E70AE1117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3">
              <a:extLst>
                <a:ext uri="{FF2B5EF4-FFF2-40B4-BE49-F238E27FC236}">
                  <a16:creationId xmlns:a16="http://schemas.microsoft.com/office/drawing/2014/main" xmlns="" id="{86464553-DBB1-4FDD-A906-723DE0BFA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4">
              <a:extLst>
                <a:ext uri="{FF2B5EF4-FFF2-40B4-BE49-F238E27FC236}">
                  <a16:creationId xmlns:a16="http://schemas.microsoft.com/office/drawing/2014/main" xmlns="" id="{41C1AA59-6A1E-4A61-8483-8056A09E0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6">
              <a:extLst>
                <a:ext uri="{FF2B5EF4-FFF2-40B4-BE49-F238E27FC236}">
                  <a16:creationId xmlns:a16="http://schemas.microsoft.com/office/drawing/2014/main" xmlns="" id="{851A3E4E-2857-4A69-AEC0-79CF8C413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9">
              <a:extLst>
                <a:ext uri="{FF2B5EF4-FFF2-40B4-BE49-F238E27FC236}">
                  <a16:creationId xmlns:a16="http://schemas.microsoft.com/office/drawing/2014/main" xmlns="" id="{363F6E9F-7E05-4464-BE66-BB27B4589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0">
              <a:extLst>
                <a:ext uri="{FF2B5EF4-FFF2-40B4-BE49-F238E27FC236}">
                  <a16:creationId xmlns:a16="http://schemas.microsoft.com/office/drawing/2014/main" xmlns="" id="{CE4367E1-2C4E-4A0B-A9E2-2DC3B3BCD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5">
              <a:extLst>
                <a:ext uri="{FF2B5EF4-FFF2-40B4-BE49-F238E27FC236}">
                  <a16:creationId xmlns:a16="http://schemas.microsoft.com/office/drawing/2014/main" xmlns="" id="{EE215DA3-ED82-4F29-9835-DD3B5ADD4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6">
              <a:extLst>
                <a:ext uri="{FF2B5EF4-FFF2-40B4-BE49-F238E27FC236}">
                  <a16:creationId xmlns:a16="http://schemas.microsoft.com/office/drawing/2014/main" xmlns="" id="{449C2B94-6D2C-466B-9091-18CA59956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xmlns="" id="{9873A13E-F493-4022-9CDB-496767477D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xmlns="" id="{631ED96D-0634-4E7F-BE08-A8ACAA0A6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xmlns="" id="{D43F1416-268F-487F-ABB4-1C62E6C68B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xmlns="" id="{E5E99890-1E26-4DDC-8F50-128C4875B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xmlns="" id="{21D3B3BA-A1D7-450E-B002-44DFDC68F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xmlns="" id="{666093C3-5DCC-4A45-897C-F2C5CA94A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xmlns="" id="{E5879CC9-6134-4E28-8170-9DD4240CC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xmlns="" id="{52B9234F-7351-4670-9340-3ABC48A30B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xmlns="" id="{3F67C8B5-D925-449D-BCA7-751730551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xmlns="" id="{71516E84-743F-4EE4-B466-909E55FCC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xmlns="" id="{285EE84A-B305-47FC-9896-3EAAE94F6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4">
              <a:extLst>
                <a:ext uri="{FF2B5EF4-FFF2-40B4-BE49-F238E27FC236}">
                  <a16:creationId xmlns:a16="http://schemas.microsoft.com/office/drawing/2014/main" xmlns="" id="{52175DC6-FE35-414D-B1FC-53870E0F6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xmlns="" id="{ACD91DA3-CF45-4374-AEDA-5DA2E53EE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xmlns="" id="{8AAA7A16-3076-4557-9DC3-297D83248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xmlns="" id="{62AFF181-4F3A-40CE-BC79-BD8D97E0C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xmlns="" id="{E9EE8F9C-63EF-41F7-90AC-95F093366F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2">
              <a:extLst>
                <a:ext uri="{FF2B5EF4-FFF2-40B4-BE49-F238E27FC236}">
                  <a16:creationId xmlns:a16="http://schemas.microsoft.com/office/drawing/2014/main" xmlns="" id="{F99D5EE6-2CC4-4A54-9A07-4734713E7A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3">
              <a:extLst>
                <a:ext uri="{FF2B5EF4-FFF2-40B4-BE49-F238E27FC236}">
                  <a16:creationId xmlns:a16="http://schemas.microsoft.com/office/drawing/2014/main" xmlns="" id="{DC83D62C-4898-4734-893F-7FE7A2D706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xmlns="" id="{EFA4198B-E065-405F-84E4-B0220DCEF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xmlns="" id="{F6D1AC12-FB95-4593-BF80-DABEDD4E3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xmlns="" id="{9F41615F-3978-4890-992E-1D44D0D914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xmlns="" id="{293C0AD6-F904-4337-8CAB-2FF649834B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xmlns="" id="{E68410D4-6ED4-4651-8543-78B0AB57A2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xmlns="" id="{BB356FF6-7153-4AE8-904C-8535363AA8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xmlns="" id="{D9CD9700-C2DA-4CCD-8700-D763281E4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xmlns="" id="{6CC97770-31D6-46F7-9608-9D96AEF4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xmlns="" id="{1F6A0344-12D8-457F-B2C4-BF6ABC3F9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xmlns="" id="{A659A3FC-205E-41C5-90D8-2909635C66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xmlns="" id="{EF5898F8-F274-4A71-ABC2-972788452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xmlns="" id="{A337719B-635F-4455-A8E8-6983D9B3D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77">
              <a:extLst>
                <a:ext uri="{FF2B5EF4-FFF2-40B4-BE49-F238E27FC236}">
                  <a16:creationId xmlns:a16="http://schemas.microsoft.com/office/drawing/2014/main" xmlns="" id="{665D8F7B-6125-4923-82FD-4541506B66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5">
              <a:extLst>
                <a:ext uri="{FF2B5EF4-FFF2-40B4-BE49-F238E27FC236}">
                  <a16:creationId xmlns:a16="http://schemas.microsoft.com/office/drawing/2014/main" xmlns="" id="{AEBBE398-C737-4798-92D3-68B6928A9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xmlns="" id="{F3116C15-246C-412A-B5A8-DC7E056EC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8">
              <a:extLst>
                <a:ext uri="{FF2B5EF4-FFF2-40B4-BE49-F238E27FC236}">
                  <a16:creationId xmlns:a16="http://schemas.microsoft.com/office/drawing/2014/main" xmlns="" id="{F9FA8A4C-F799-47E7-85C8-4DA109A00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43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71AFD227-869A-489C-A9B5-3F0498DF3C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76" name="Freeform 8">
              <a:extLst>
                <a:ext uri="{FF2B5EF4-FFF2-40B4-BE49-F238E27FC236}">
                  <a16:creationId xmlns:a16="http://schemas.microsoft.com/office/drawing/2014/main" xmlns="" id="{62704B34-199B-4964-9C78-3AB9735915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10">
              <a:extLst>
                <a:ext uri="{FF2B5EF4-FFF2-40B4-BE49-F238E27FC236}">
                  <a16:creationId xmlns:a16="http://schemas.microsoft.com/office/drawing/2014/main" xmlns="" id="{8B1E8DB8-017D-454E-849F-EE5742849F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15">
              <a:extLst>
                <a:ext uri="{FF2B5EF4-FFF2-40B4-BE49-F238E27FC236}">
                  <a16:creationId xmlns:a16="http://schemas.microsoft.com/office/drawing/2014/main" xmlns="" id="{16D80E5D-5099-41C4-A80A-1B1538C3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18">
              <a:extLst>
                <a:ext uri="{FF2B5EF4-FFF2-40B4-BE49-F238E27FC236}">
                  <a16:creationId xmlns:a16="http://schemas.microsoft.com/office/drawing/2014/main" xmlns="" id="{947751E1-E2F4-467E-B547-3BD4BAB7F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19">
              <a:extLst>
                <a:ext uri="{FF2B5EF4-FFF2-40B4-BE49-F238E27FC236}">
                  <a16:creationId xmlns:a16="http://schemas.microsoft.com/office/drawing/2014/main" xmlns="" id="{55D8869B-B701-4268-9856-876345C8AE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20">
              <a:extLst>
                <a:ext uri="{FF2B5EF4-FFF2-40B4-BE49-F238E27FC236}">
                  <a16:creationId xmlns:a16="http://schemas.microsoft.com/office/drawing/2014/main" xmlns="" id="{A25CA59C-849F-4CE4-A9B0-293F98DE2C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22">
              <a:extLst>
                <a:ext uri="{FF2B5EF4-FFF2-40B4-BE49-F238E27FC236}">
                  <a16:creationId xmlns:a16="http://schemas.microsoft.com/office/drawing/2014/main" xmlns="" id="{FE000DB1-AAA1-4BFF-8F14-53624C2F9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23">
              <a:extLst>
                <a:ext uri="{FF2B5EF4-FFF2-40B4-BE49-F238E27FC236}">
                  <a16:creationId xmlns:a16="http://schemas.microsoft.com/office/drawing/2014/main" xmlns="" id="{5EEFBC14-7E5B-47B2-B5E3-E90991F89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26">
              <a:extLst>
                <a:ext uri="{FF2B5EF4-FFF2-40B4-BE49-F238E27FC236}">
                  <a16:creationId xmlns:a16="http://schemas.microsoft.com/office/drawing/2014/main" xmlns="" id="{00AFF6E4-A34A-4FD3-8C57-BB9611482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27">
              <a:extLst>
                <a:ext uri="{FF2B5EF4-FFF2-40B4-BE49-F238E27FC236}">
                  <a16:creationId xmlns:a16="http://schemas.microsoft.com/office/drawing/2014/main" xmlns="" id="{C63A8474-C075-4441-A0B3-52286EA500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28">
              <a:extLst>
                <a:ext uri="{FF2B5EF4-FFF2-40B4-BE49-F238E27FC236}">
                  <a16:creationId xmlns:a16="http://schemas.microsoft.com/office/drawing/2014/main" xmlns="" id="{35DA4698-A2ED-4512-8887-F12D3F143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30">
              <a:extLst>
                <a:ext uri="{FF2B5EF4-FFF2-40B4-BE49-F238E27FC236}">
                  <a16:creationId xmlns:a16="http://schemas.microsoft.com/office/drawing/2014/main" xmlns="" id="{3358E118-D590-4E50-B21C-6CDAA1CCA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43">
              <a:extLst>
                <a:ext uri="{FF2B5EF4-FFF2-40B4-BE49-F238E27FC236}">
                  <a16:creationId xmlns:a16="http://schemas.microsoft.com/office/drawing/2014/main" xmlns="" id="{F1EE889E-60FF-423F-ADCB-6CBEE853A0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51">
              <a:extLst>
                <a:ext uri="{FF2B5EF4-FFF2-40B4-BE49-F238E27FC236}">
                  <a16:creationId xmlns:a16="http://schemas.microsoft.com/office/drawing/2014/main" xmlns="" id="{A4AA0634-0A7C-4A35-8EB7-775200F129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52">
              <a:extLst>
                <a:ext uri="{FF2B5EF4-FFF2-40B4-BE49-F238E27FC236}">
                  <a16:creationId xmlns:a16="http://schemas.microsoft.com/office/drawing/2014/main" xmlns="" id="{EBA21558-CAC3-445C-8882-5D4A0C6D2A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53">
              <a:extLst>
                <a:ext uri="{FF2B5EF4-FFF2-40B4-BE49-F238E27FC236}">
                  <a16:creationId xmlns:a16="http://schemas.microsoft.com/office/drawing/2014/main" xmlns="" id="{2E9415F1-5D31-4C25-9E26-203EEF5008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54">
              <a:extLst>
                <a:ext uri="{FF2B5EF4-FFF2-40B4-BE49-F238E27FC236}">
                  <a16:creationId xmlns:a16="http://schemas.microsoft.com/office/drawing/2014/main" xmlns="" id="{622FC1F6-879A-45BA-8752-08020C39CE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55">
              <a:extLst>
                <a:ext uri="{FF2B5EF4-FFF2-40B4-BE49-F238E27FC236}">
                  <a16:creationId xmlns:a16="http://schemas.microsoft.com/office/drawing/2014/main" xmlns="" id="{BA09826C-58E2-48C5-9666-333326C2CA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56">
              <a:extLst>
                <a:ext uri="{FF2B5EF4-FFF2-40B4-BE49-F238E27FC236}">
                  <a16:creationId xmlns:a16="http://schemas.microsoft.com/office/drawing/2014/main" xmlns="" id="{A6D3555F-4EA1-4EA7-9D08-2D75CE519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57">
              <a:extLst>
                <a:ext uri="{FF2B5EF4-FFF2-40B4-BE49-F238E27FC236}">
                  <a16:creationId xmlns:a16="http://schemas.microsoft.com/office/drawing/2014/main" xmlns="" id="{60FA20E8-EDAA-4310-B870-97807901A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59">
              <a:extLst>
                <a:ext uri="{FF2B5EF4-FFF2-40B4-BE49-F238E27FC236}">
                  <a16:creationId xmlns:a16="http://schemas.microsoft.com/office/drawing/2014/main" xmlns="" id="{F5552AA2-C2AB-4D59-B6EF-E8E5EE11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60">
              <a:extLst>
                <a:ext uri="{FF2B5EF4-FFF2-40B4-BE49-F238E27FC236}">
                  <a16:creationId xmlns:a16="http://schemas.microsoft.com/office/drawing/2014/main" xmlns="" id="{0BA267D0-8F6B-4803-B948-70E29B458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61">
              <a:extLst>
                <a:ext uri="{FF2B5EF4-FFF2-40B4-BE49-F238E27FC236}">
                  <a16:creationId xmlns:a16="http://schemas.microsoft.com/office/drawing/2014/main" xmlns="" id="{86E372A3-B9F4-4FEE-8B96-D9AD879E21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5">
              <a:extLst>
                <a:ext uri="{FF2B5EF4-FFF2-40B4-BE49-F238E27FC236}">
                  <a16:creationId xmlns:a16="http://schemas.microsoft.com/office/drawing/2014/main" xmlns="" id="{FF0C4564-5DA6-4224-A8B7-85CE1323D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6">
              <a:extLst>
                <a:ext uri="{FF2B5EF4-FFF2-40B4-BE49-F238E27FC236}">
                  <a16:creationId xmlns:a16="http://schemas.microsoft.com/office/drawing/2014/main" xmlns="" id="{19F31D0D-C43D-4BB0-A13C-9524B8411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7">
              <a:extLst>
                <a:ext uri="{FF2B5EF4-FFF2-40B4-BE49-F238E27FC236}">
                  <a16:creationId xmlns:a16="http://schemas.microsoft.com/office/drawing/2014/main" xmlns="" id="{6B32FB03-B0FE-4731-BE41-C59AFB49FB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8">
              <a:extLst>
                <a:ext uri="{FF2B5EF4-FFF2-40B4-BE49-F238E27FC236}">
                  <a16:creationId xmlns:a16="http://schemas.microsoft.com/office/drawing/2014/main" xmlns="" id="{BDD5B6F0-1E17-4DCD-AE5F-ED8C48892F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9">
              <a:extLst>
                <a:ext uri="{FF2B5EF4-FFF2-40B4-BE49-F238E27FC236}">
                  <a16:creationId xmlns:a16="http://schemas.microsoft.com/office/drawing/2014/main" xmlns="" id="{0290BE17-E89B-4AF9-B3F6-AF4884D524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11">
              <a:extLst>
                <a:ext uri="{FF2B5EF4-FFF2-40B4-BE49-F238E27FC236}">
                  <a16:creationId xmlns:a16="http://schemas.microsoft.com/office/drawing/2014/main" xmlns="" id="{85F63089-F77F-4F02-8417-AAC1847F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2">
              <a:extLst>
                <a:ext uri="{FF2B5EF4-FFF2-40B4-BE49-F238E27FC236}">
                  <a16:creationId xmlns:a16="http://schemas.microsoft.com/office/drawing/2014/main" xmlns="" id="{7B01CD5E-570F-4CBF-9904-94F30D928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3">
              <a:extLst>
                <a:ext uri="{FF2B5EF4-FFF2-40B4-BE49-F238E27FC236}">
                  <a16:creationId xmlns:a16="http://schemas.microsoft.com/office/drawing/2014/main" xmlns="" id="{7EE6A672-2915-4B03-99A9-9364D5F15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xmlns="" id="{2136B643-14E1-443A-BC1C-06ADAE65C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6">
              <a:extLst>
                <a:ext uri="{FF2B5EF4-FFF2-40B4-BE49-F238E27FC236}">
                  <a16:creationId xmlns:a16="http://schemas.microsoft.com/office/drawing/2014/main" xmlns="" id="{867FA393-4F37-4E1A-870B-F96775FAB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17">
              <a:extLst>
                <a:ext uri="{FF2B5EF4-FFF2-40B4-BE49-F238E27FC236}">
                  <a16:creationId xmlns:a16="http://schemas.microsoft.com/office/drawing/2014/main" xmlns="" id="{E225A1BE-FAD2-4764-A7E4-A6DA07D057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1">
              <a:extLst>
                <a:ext uri="{FF2B5EF4-FFF2-40B4-BE49-F238E27FC236}">
                  <a16:creationId xmlns:a16="http://schemas.microsoft.com/office/drawing/2014/main" xmlns="" id="{25D65388-C7E0-4C07-822A-03C5009C6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5">
              <a:extLst>
                <a:ext uri="{FF2B5EF4-FFF2-40B4-BE49-F238E27FC236}">
                  <a16:creationId xmlns:a16="http://schemas.microsoft.com/office/drawing/2014/main" xmlns="" id="{E1D79822-C494-449C-B439-F437DAD4F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9">
              <a:extLst>
                <a:ext uri="{FF2B5EF4-FFF2-40B4-BE49-F238E27FC236}">
                  <a16:creationId xmlns:a16="http://schemas.microsoft.com/office/drawing/2014/main" xmlns="" id="{CDB324E5-E8D9-40E3-BAB4-1F87E67E4F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31">
              <a:extLst>
                <a:ext uri="{FF2B5EF4-FFF2-40B4-BE49-F238E27FC236}">
                  <a16:creationId xmlns:a16="http://schemas.microsoft.com/office/drawing/2014/main" xmlns="" id="{15404AB3-12EB-462E-85A2-AF4A7E91D7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32">
              <a:extLst>
                <a:ext uri="{FF2B5EF4-FFF2-40B4-BE49-F238E27FC236}">
                  <a16:creationId xmlns:a16="http://schemas.microsoft.com/office/drawing/2014/main" xmlns="" id="{228021CB-53B3-4BCC-A14C-0B6951FC9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3">
              <a:extLst>
                <a:ext uri="{FF2B5EF4-FFF2-40B4-BE49-F238E27FC236}">
                  <a16:creationId xmlns:a16="http://schemas.microsoft.com/office/drawing/2014/main" xmlns="" id="{B353D0BC-00A6-4EA4-9311-9FCB88CC2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34">
              <a:extLst>
                <a:ext uri="{FF2B5EF4-FFF2-40B4-BE49-F238E27FC236}">
                  <a16:creationId xmlns:a16="http://schemas.microsoft.com/office/drawing/2014/main" xmlns="" id="{0E001FD3-6EDD-47A3-9916-826E1595DA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35">
              <a:extLst>
                <a:ext uri="{FF2B5EF4-FFF2-40B4-BE49-F238E27FC236}">
                  <a16:creationId xmlns:a16="http://schemas.microsoft.com/office/drawing/2014/main" xmlns="" id="{FE214D5B-D151-4E09-A01E-BEAAF9C67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36">
              <a:extLst>
                <a:ext uri="{FF2B5EF4-FFF2-40B4-BE49-F238E27FC236}">
                  <a16:creationId xmlns:a16="http://schemas.microsoft.com/office/drawing/2014/main" xmlns="" id="{3024EF13-0A45-49DD-B0F4-FA3A5169EF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37">
              <a:extLst>
                <a:ext uri="{FF2B5EF4-FFF2-40B4-BE49-F238E27FC236}">
                  <a16:creationId xmlns:a16="http://schemas.microsoft.com/office/drawing/2014/main" xmlns="" id="{95E0BDAE-48A7-4752-A150-74DA4BAE5E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38">
              <a:extLst>
                <a:ext uri="{FF2B5EF4-FFF2-40B4-BE49-F238E27FC236}">
                  <a16:creationId xmlns:a16="http://schemas.microsoft.com/office/drawing/2014/main" xmlns="" id="{DE128EDB-3179-4F47-8B37-BEDE3B82F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39">
              <a:extLst>
                <a:ext uri="{FF2B5EF4-FFF2-40B4-BE49-F238E27FC236}">
                  <a16:creationId xmlns:a16="http://schemas.microsoft.com/office/drawing/2014/main" xmlns="" id="{E09CDD49-7B7B-42C0-A09E-6CFB3CDFF6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40">
              <a:extLst>
                <a:ext uri="{FF2B5EF4-FFF2-40B4-BE49-F238E27FC236}">
                  <a16:creationId xmlns:a16="http://schemas.microsoft.com/office/drawing/2014/main" xmlns="" id="{93C5D839-4CD5-4165-9091-7D9B92CDC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41">
              <a:extLst>
                <a:ext uri="{FF2B5EF4-FFF2-40B4-BE49-F238E27FC236}">
                  <a16:creationId xmlns:a16="http://schemas.microsoft.com/office/drawing/2014/main" xmlns="" id="{3C7F638A-BB6D-4B24-A7F9-03BF808745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42">
              <a:extLst>
                <a:ext uri="{FF2B5EF4-FFF2-40B4-BE49-F238E27FC236}">
                  <a16:creationId xmlns:a16="http://schemas.microsoft.com/office/drawing/2014/main" xmlns="" id="{5B59DB64-329B-45EA-8A67-4213A886B5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44">
              <a:extLst>
                <a:ext uri="{FF2B5EF4-FFF2-40B4-BE49-F238E27FC236}">
                  <a16:creationId xmlns:a16="http://schemas.microsoft.com/office/drawing/2014/main" xmlns="" id="{D8DAB003-6484-4D1D-85AE-93FA09BC5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45">
              <a:extLst>
                <a:ext uri="{FF2B5EF4-FFF2-40B4-BE49-F238E27FC236}">
                  <a16:creationId xmlns:a16="http://schemas.microsoft.com/office/drawing/2014/main" xmlns="" id="{D49280A1-ACA8-4CD6-9012-AF12660F07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6">
              <a:extLst>
                <a:ext uri="{FF2B5EF4-FFF2-40B4-BE49-F238E27FC236}">
                  <a16:creationId xmlns:a16="http://schemas.microsoft.com/office/drawing/2014/main" xmlns="" id="{C03EAE8C-6089-40E5-9361-2E266A1EE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47">
              <a:extLst>
                <a:ext uri="{FF2B5EF4-FFF2-40B4-BE49-F238E27FC236}">
                  <a16:creationId xmlns:a16="http://schemas.microsoft.com/office/drawing/2014/main" xmlns="" id="{02E3A077-F087-4E14-A13E-4E9D4369B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48">
              <a:extLst>
                <a:ext uri="{FF2B5EF4-FFF2-40B4-BE49-F238E27FC236}">
                  <a16:creationId xmlns:a16="http://schemas.microsoft.com/office/drawing/2014/main" xmlns="" id="{7CE4FAAA-45E7-4C86-B59A-F284B79EFD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49">
              <a:extLst>
                <a:ext uri="{FF2B5EF4-FFF2-40B4-BE49-F238E27FC236}">
                  <a16:creationId xmlns:a16="http://schemas.microsoft.com/office/drawing/2014/main" xmlns="" id="{E2689B62-CCA1-4EE5-B622-FBA516868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8">
              <a:extLst>
                <a:ext uri="{FF2B5EF4-FFF2-40B4-BE49-F238E27FC236}">
                  <a16:creationId xmlns:a16="http://schemas.microsoft.com/office/drawing/2014/main" xmlns="" id="{113638EE-3BCF-4315-A329-3C6766A389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06">
              <a:extLst>
                <a:ext uri="{FF2B5EF4-FFF2-40B4-BE49-F238E27FC236}">
                  <a16:creationId xmlns:a16="http://schemas.microsoft.com/office/drawing/2014/main" xmlns="" id="{4FB36B8F-335B-40F2-83BB-C2B2689DC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A1B0DAD3-DAD3-4D41-8EF0-B03422E47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/>
          </a:solidFill>
        </p:grpSpPr>
        <p:sp>
          <p:nvSpPr>
            <p:cNvPr id="335" name="Freeform 8">
              <a:extLst>
                <a:ext uri="{FF2B5EF4-FFF2-40B4-BE49-F238E27FC236}">
                  <a16:creationId xmlns:a16="http://schemas.microsoft.com/office/drawing/2014/main" xmlns="" id="{729F7DF5-CF56-4F67-9883-903E49BE1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0">
              <a:extLst>
                <a:ext uri="{FF2B5EF4-FFF2-40B4-BE49-F238E27FC236}">
                  <a16:creationId xmlns:a16="http://schemas.microsoft.com/office/drawing/2014/main" xmlns="" id="{B7E65000-B427-4CEF-B2A9-ECA839855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5">
              <a:extLst>
                <a:ext uri="{FF2B5EF4-FFF2-40B4-BE49-F238E27FC236}">
                  <a16:creationId xmlns:a16="http://schemas.microsoft.com/office/drawing/2014/main" xmlns="" id="{1D82BADA-E191-4C51-A377-7D1EA989D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18">
              <a:extLst>
                <a:ext uri="{FF2B5EF4-FFF2-40B4-BE49-F238E27FC236}">
                  <a16:creationId xmlns:a16="http://schemas.microsoft.com/office/drawing/2014/main" xmlns="" id="{C074E073-07CB-4DD6-BFC8-E9FD63D4A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19">
              <a:extLst>
                <a:ext uri="{FF2B5EF4-FFF2-40B4-BE49-F238E27FC236}">
                  <a16:creationId xmlns:a16="http://schemas.microsoft.com/office/drawing/2014/main" xmlns="" id="{211152B9-90BD-4804-BCC5-4B0FEEF372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0">
              <a:extLst>
                <a:ext uri="{FF2B5EF4-FFF2-40B4-BE49-F238E27FC236}">
                  <a16:creationId xmlns:a16="http://schemas.microsoft.com/office/drawing/2014/main" xmlns="" id="{941B26CC-1C9B-4149-9647-3A0E0C9D20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22">
              <a:extLst>
                <a:ext uri="{FF2B5EF4-FFF2-40B4-BE49-F238E27FC236}">
                  <a16:creationId xmlns:a16="http://schemas.microsoft.com/office/drawing/2014/main" xmlns="" id="{7576EDD8-60BD-4230-9FE5-5302F9120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23">
              <a:extLst>
                <a:ext uri="{FF2B5EF4-FFF2-40B4-BE49-F238E27FC236}">
                  <a16:creationId xmlns:a16="http://schemas.microsoft.com/office/drawing/2014/main" xmlns="" id="{F68478BC-1899-4718-B999-C7EE2F6F5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xmlns="" id="{B02BAA58-19A0-4BE5-8596-7AF02A91C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xmlns="" id="{ED0FD3ED-A6B2-480A-8B6C-36B492164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xmlns="" id="{46C958D0-B4D1-4E20-87DA-CDF757B56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0">
              <a:extLst>
                <a:ext uri="{FF2B5EF4-FFF2-40B4-BE49-F238E27FC236}">
                  <a16:creationId xmlns:a16="http://schemas.microsoft.com/office/drawing/2014/main" xmlns="" id="{3E2B5B4A-13C5-4187-BF16-1B0C4EC6D1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43">
              <a:extLst>
                <a:ext uri="{FF2B5EF4-FFF2-40B4-BE49-F238E27FC236}">
                  <a16:creationId xmlns:a16="http://schemas.microsoft.com/office/drawing/2014/main" xmlns="" id="{8B7A471E-57F9-4AC4-B3DE-6A75C2A490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51">
              <a:extLst>
                <a:ext uri="{FF2B5EF4-FFF2-40B4-BE49-F238E27FC236}">
                  <a16:creationId xmlns:a16="http://schemas.microsoft.com/office/drawing/2014/main" xmlns="" id="{01E6B5E8-B33D-4D70-B30A-823D655388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52">
              <a:extLst>
                <a:ext uri="{FF2B5EF4-FFF2-40B4-BE49-F238E27FC236}">
                  <a16:creationId xmlns:a16="http://schemas.microsoft.com/office/drawing/2014/main" xmlns="" id="{04BD65AE-3613-409E-859A-F5E47E7ED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53">
              <a:extLst>
                <a:ext uri="{FF2B5EF4-FFF2-40B4-BE49-F238E27FC236}">
                  <a16:creationId xmlns:a16="http://schemas.microsoft.com/office/drawing/2014/main" xmlns="" id="{6AC52B47-CF30-4905-A913-8016FD7DF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54">
              <a:extLst>
                <a:ext uri="{FF2B5EF4-FFF2-40B4-BE49-F238E27FC236}">
                  <a16:creationId xmlns:a16="http://schemas.microsoft.com/office/drawing/2014/main" xmlns="" id="{945DD375-89B4-4594-879C-C88E3E07E4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55">
              <a:extLst>
                <a:ext uri="{FF2B5EF4-FFF2-40B4-BE49-F238E27FC236}">
                  <a16:creationId xmlns:a16="http://schemas.microsoft.com/office/drawing/2014/main" xmlns="" id="{4EF2ED92-CD73-4432-B715-54794B6CC8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56">
              <a:extLst>
                <a:ext uri="{FF2B5EF4-FFF2-40B4-BE49-F238E27FC236}">
                  <a16:creationId xmlns:a16="http://schemas.microsoft.com/office/drawing/2014/main" xmlns="" id="{4C080334-01D5-4AEE-B802-115F8FF42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57">
              <a:extLst>
                <a:ext uri="{FF2B5EF4-FFF2-40B4-BE49-F238E27FC236}">
                  <a16:creationId xmlns:a16="http://schemas.microsoft.com/office/drawing/2014/main" xmlns="" id="{5B2CD9BC-4DF9-4317-9F4F-168D1E48F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59">
              <a:extLst>
                <a:ext uri="{FF2B5EF4-FFF2-40B4-BE49-F238E27FC236}">
                  <a16:creationId xmlns:a16="http://schemas.microsoft.com/office/drawing/2014/main" xmlns="" id="{9ED340BE-C2EA-4C3D-9E5F-49D0601E22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60">
              <a:extLst>
                <a:ext uri="{FF2B5EF4-FFF2-40B4-BE49-F238E27FC236}">
                  <a16:creationId xmlns:a16="http://schemas.microsoft.com/office/drawing/2014/main" xmlns="" id="{F83C564A-309A-4BE2-A1B7-CB9000A40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61">
              <a:extLst>
                <a:ext uri="{FF2B5EF4-FFF2-40B4-BE49-F238E27FC236}">
                  <a16:creationId xmlns:a16="http://schemas.microsoft.com/office/drawing/2014/main" xmlns="" id="{6DB3A353-2237-4080-B766-F62A628B3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5">
              <a:extLst>
                <a:ext uri="{FF2B5EF4-FFF2-40B4-BE49-F238E27FC236}">
                  <a16:creationId xmlns:a16="http://schemas.microsoft.com/office/drawing/2014/main" xmlns="" id="{F97333D1-A657-49E4-BCD3-47476A14CA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6">
              <a:extLst>
                <a:ext uri="{FF2B5EF4-FFF2-40B4-BE49-F238E27FC236}">
                  <a16:creationId xmlns:a16="http://schemas.microsoft.com/office/drawing/2014/main" xmlns="" id="{D848B0DC-182E-4466-BC72-7D1D1638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7">
              <a:extLst>
                <a:ext uri="{FF2B5EF4-FFF2-40B4-BE49-F238E27FC236}">
                  <a16:creationId xmlns:a16="http://schemas.microsoft.com/office/drawing/2014/main" xmlns="" id="{60CE5FE2-5C67-4168-A845-1851C07B74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8">
              <a:extLst>
                <a:ext uri="{FF2B5EF4-FFF2-40B4-BE49-F238E27FC236}">
                  <a16:creationId xmlns:a16="http://schemas.microsoft.com/office/drawing/2014/main" xmlns="" id="{FFD9F71E-ACAB-4435-8558-5C891704E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9">
              <a:extLst>
                <a:ext uri="{FF2B5EF4-FFF2-40B4-BE49-F238E27FC236}">
                  <a16:creationId xmlns:a16="http://schemas.microsoft.com/office/drawing/2014/main" xmlns="" id="{D8F3C4EF-CAB3-477F-9BE6-7AE0EE086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11">
              <a:extLst>
                <a:ext uri="{FF2B5EF4-FFF2-40B4-BE49-F238E27FC236}">
                  <a16:creationId xmlns:a16="http://schemas.microsoft.com/office/drawing/2014/main" xmlns="" id="{99F3B109-2DD1-4023-AB8C-C4CFFBC1E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12">
              <a:extLst>
                <a:ext uri="{FF2B5EF4-FFF2-40B4-BE49-F238E27FC236}">
                  <a16:creationId xmlns:a16="http://schemas.microsoft.com/office/drawing/2014/main" xmlns="" id="{AEE61596-3CEF-4CF6-A4FA-2262654387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13">
              <a:extLst>
                <a:ext uri="{FF2B5EF4-FFF2-40B4-BE49-F238E27FC236}">
                  <a16:creationId xmlns:a16="http://schemas.microsoft.com/office/drawing/2014/main" xmlns="" id="{ACA5CDA1-D484-482B-924A-C21EFFB26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14">
              <a:extLst>
                <a:ext uri="{FF2B5EF4-FFF2-40B4-BE49-F238E27FC236}">
                  <a16:creationId xmlns:a16="http://schemas.microsoft.com/office/drawing/2014/main" xmlns="" id="{8BAD048C-9E22-4DAB-BB3C-8978DFC799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16">
              <a:extLst>
                <a:ext uri="{FF2B5EF4-FFF2-40B4-BE49-F238E27FC236}">
                  <a16:creationId xmlns:a16="http://schemas.microsoft.com/office/drawing/2014/main" xmlns="" id="{1A2637B3-8C74-4B55-872D-CFE1F1929A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17">
              <a:extLst>
                <a:ext uri="{FF2B5EF4-FFF2-40B4-BE49-F238E27FC236}">
                  <a16:creationId xmlns:a16="http://schemas.microsoft.com/office/drawing/2014/main" xmlns="" id="{C73B0390-BD3E-4AFB-ADF3-676ECF8900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xmlns="" id="{35236E6F-9C25-49CE-9078-306D3A5F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25">
              <a:extLst>
                <a:ext uri="{FF2B5EF4-FFF2-40B4-BE49-F238E27FC236}">
                  <a16:creationId xmlns:a16="http://schemas.microsoft.com/office/drawing/2014/main" xmlns="" id="{46D4BFF5-1B3A-44D0-9720-143617E00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29">
              <a:extLst>
                <a:ext uri="{FF2B5EF4-FFF2-40B4-BE49-F238E27FC236}">
                  <a16:creationId xmlns:a16="http://schemas.microsoft.com/office/drawing/2014/main" xmlns="" id="{77FD726E-2EB9-4305-BEE5-7C48D51C9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2" name="Freeform 31">
              <a:extLst>
                <a:ext uri="{FF2B5EF4-FFF2-40B4-BE49-F238E27FC236}">
                  <a16:creationId xmlns:a16="http://schemas.microsoft.com/office/drawing/2014/main" xmlns="" id="{25E6083A-3C52-4763-92A2-1B88843EF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3" name="Freeform 32">
              <a:extLst>
                <a:ext uri="{FF2B5EF4-FFF2-40B4-BE49-F238E27FC236}">
                  <a16:creationId xmlns:a16="http://schemas.microsoft.com/office/drawing/2014/main" xmlns="" id="{CA90BF22-94F7-4D52-8725-FDCE69CE6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4" name="Freeform 33">
              <a:extLst>
                <a:ext uri="{FF2B5EF4-FFF2-40B4-BE49-F238E27FC236}">
                  <a16:creationId xmlns:a16="http://schemas.microsoft.com/office/drawing/2014/main" xmlns="" id="{998A2F47-3F4E-4065-86CF-B49B258FF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7" name="Freeform 34">
              <a:extLst>
                <a:ext uri="{FF2B5EF4-FFF2-40B4-BE49-F238E27FC236}">
                  <a16:creationId xmlns:a16="http://schemas.microsoft.com/office/drawing/2014/main" xmlns="" id="{65AF8C00-7E07-4E42-A41A-08417BB0E5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8" name="Freeform 35">
              <a:extLst>
                <a:ext uri="{FF2B5EF4-FFF2-40B4-BE49-F238E27FC236}">
                  <a16:creationId xmlns:a16="http://schemas.microsoft.com/office/drawing/2014/main" xmlns="" id="{E0C04B54-4EF5-4B04-A708-8339062DA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9" name="Freeform 36">
              <a:extLst>
                <a:ext uri="{FF2B5EF4-FFF2-40B4-BE49-F238E27FC236}">
                  <a16:creationId xmlns:a16="http://schemas.microsoft.com/office/drawing/2014/main" xmlns="" id="{C16D1625-1345-49A9-9FAE-3600E0D11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0" name="Freeform 37">
              <a:extLst>
                <a:ext uri="{FF2B5EF4-FFF2-40B4-BE49-F238E27FC236}">
                  <a16:creationId xmlns:a16="http://schemas.microsoft.com/office/drawing/2014/main" xmlns="" id="{B8817E5F-6964-4B89-9CD1-CD4621B6EC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1" name="Freeform 38">
              <a:extLst>
                <a:ext uri="{FF2B5EF4-FFF2-40B4-BE49-F238E27FC236}">
                  <a16:creationId xmlns:a16="http://schemas.microsoft.com/office/drawing/2014/main" xmlns="" id="{952E3586-DC86-4B27-AAC4-D005819D2C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2" name="Freeform 39">
              <a:extLst>
                <a:ext uri="{FF2B5EF4-FFF2-40B4-BE49-F238E27FC236}">
                  <a16:creationId xmlns:a16="http://schemas.microsoft.com/office/drawing/2014/main" xmlns="" id="{22CB13D9-EA0B-45B8-8E8F-3AABBE9D7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3" name="Freeform 40">
              <a:extLst>
                <a:ext uri="{FF2B5EF4-FFF2-40B4-BE49-F238E27FC236}">
                  <a16:creationId xmlns:a16="http://schemas.microsoft.com/office/drawing/2014/main" xmlns="" id="{3755BB78-63DB-4A8C-A113-795862B37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4" name="Freeform 41">
              <a:extLst>
                <a:ext uri="{FF2B5EF4-FFF2-40B4-BE49-F238E27FC236}">
                  <a16:creationId xmlns:a16="http://schemas.microsoft.com/office/drawing/2014/main" xmlns="" id="{68D97FB6-919C-4D25-A4CE-65C0BB8B4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5" name="Freeform 42">
              <a:extLst>
                <a:ext uri="{FF2B5EF4-FFF2-40B4-BE49-F238E27FC236}">
                  <a16:creationId xmlns:a16="http://schemas.microsoft.com/office/drawing/2014/main" xmlns="" id="{B7FB8601-BFD8-42A2-BFC8-826DA567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6" name="Freeform 44">
              <a:extLst>
                <a:ext uri="{FF2B5EF4-FFF2-40B4-BE49-F238E27FC236}">
                  <a16:creationId xmlns:a16="http://schemas.microsoft.com/office/drawing/2014/main" xmlns="" id="{E66A3773-870D-43D8-97C8-9210A0288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7" name="Freeform 45">
              <a:extLst>
                <a:ext uri="{FF2B5EF4-FFF2-40B4-BE49-F238E27FC236}">
                  <a16:creationId xmlns:a16="http://schemas.microsoft.com/office/drawing/2014/main" xmlns="" id="{08736EF7-6BB0-4CA8-B063-CD217FF9BF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8" name="Freeform 46">
              <a:extLst>
                <a:ext uri="{FF2B5EF4-FFF2-40B4-BE49-F238E27FC236}">
                  <a16:creationId xmlns:a16="http://schemas.microsoft.com/office/drawing/2014/main" xmlns="" id="{57EBF709-9E0F-48A1-BCDD-F3C74F1D49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9" name="Freeform 47">
              <a:extLst>
                <a:ext uri="{FF2B5EF4-FFF2-40B4-BE49-F238E27FC236}">
                  <a16:creationId xmlns:a16="http://schemas.microsoft.com/office/drawing/2014/main" xmlns="" id="{251EC588-C357-470F-A194-F4A0C32B7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0" name="Freeform 48">
              <a:extLst>
                <a:ext uri="{FF2B5EF4-FFF2-40B4-BE49-F238E27FC236}">
                  <a16:creationId xmlns:a16="http://schemas.microsoft.com/office/drawing/2014/main" xmlns="" id="{02592C96-1066-4F6E-9353-4FF1D5ED9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1" name="Freeform 49">
              <a:extLst>
                <a:ext uri="{FF2B5EF4-FFF2-40B4-BE49-F238E27FC236}">
                  <a16:creationId xmlns:a16="http://schemas.microsoft.com/office/drawing/2014/main" xmlns="" id="{B5016669-96C5-4574-B536-65060BCE9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2" name="Freeform 8">
              <a:extLst>
                <a:ext uri="{FF2B5EF4-FFF2-40B4-BE49-F238E27FC236}">
                  <a16:creationId xmlns:a16="http://schemas.microsoft.com/office/drawing/2014/main" xmlns="" id="{5C697245-37CA-4D12-9F8C-3085950147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3" name="Freeform 106">
              <a:extLst>
                <a:ext uri="{FF2B5EF4-FFF2-40B4-BE49-F238E27FC236}">
                  <a16:creationId xmlns:a16="http://schemas.microsoft.com/office/drawing/2014/main" xmlns="" id="{3776B83C-39DC-4C02-B33B-848604D0A9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05" name="Rectangle 604">
            <a:extLst>
              <a:ext uri="{FF2B5EF4-FFF2-40B4-BE49-F238E27FC236}">
                <a16:creationId xmlns:a16="http://schemas.microsoft.com/office/drawing/2014/main" xmlns="" id="{BCAE8BE1-A178-4D43-B3B0-FF22D765F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169CF453-0155-4CB9-BA1E-C4530E332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3" r="17741"/>
          <a:stretch/>
        </p:blipFill>
        <p:spPr>
          <a:xfrm>
            <a:off x="50241" y="4887883"/>
            <a:ext cx="2055712" cy="1918209"/>
          </a:xfrm>
          <a:prstGeom prst="rect">
            <a:avLst/>
          </a:prstGeom>
        </p:spPr>
      </p:pic>
      <p:sp>
        <p:nvSpPr>
          <p:cNvPr id="607" name="Rectangle 606">
            <a:extLst>
              <a:ext uri="{FF2B5EF4-FFF2-40B4-BE49-F238E27FC236}">
                <a16:creationId xmlns:a16="http://schemas.microsoft.com/office/drawing/2014/main" xmlns="" id="{3819626A-1849-4F10-89EC-215F6A4BC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36" y="0"/>
            <a:ext cx="12192000" cy="491319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3E42E13-6237-4E02-9576-097413D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447" y="958966"/>
            <a:ext cx="9749854" cy="11867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MAGNEZYUM BORATLAR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xmlns="" id="{AAEF0DB4-E2F1-4DE6-A55A-B7511FD6E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3688" y="4541153"/>
            <a:ext cx="12108544" cy="653700"/>
            <a:chOff x="0" y="5833367"/>
            <a:chExt cx="12243348" cy="653700"/>
          </a:xfrm>
        </p:grpSpPr>
        <p:sp>
          <p:nvSpPr>
            <p:cNvPr id="610" name="Freeform 6">
              <a:extLst>
                <a:ext uri="{FF2B5EF4-FFF2-40B4-BE49-F238E27FC236}">
                  <a16:creationId xmlns:a16="http://schemas.microsoft.com/office/drawing/2014/main" xmlns="" id="{2BC91FD0-A205-4CAB-B34E-60D378804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32866" y="626674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05">
              <a:extLst>
                <a:ext uri="{FF2B5EF4-FFF2-40B4-BE49-F238E27FC236}">
                  <a16:creationId xmlns:a16="http://schemas.microsoft.com/office/drawing/2014/main" xmlns="" id="{2A1EFFB9-AB17-4F59-9A3B-803325A4E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58428" y="58385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06">
              <a:extLst>
                <a:ext uri="{FF2B5EF4-FFF2-40B4-BE49-F238E27FC236}">
                  <a16:creationId xmlns:a16="http://schemas.microsoft.com/office/drawing/2014/main" xmlns="" id="{E7238B80-CDF9-4CAC-9AB5-8589C82EAE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0691" y="584998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07">
              <a:extLst>
                <a:ext uri="{FF2B5EF4-FFF2-40B4-BE49-F238E27FC236}">
                  <a16:creationId xmlns:a16="http://schemas.microsoft.com/office/drawing/2014/main" xmlns="" id="{7EC00F0D-7BE8-4FCF-93DF-B323CEFF36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98566" y="592668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08">
              <a:extLst>
                <a:ext uri="{FF2B5EF4-FFF2-40B4-BE49-F238E27FC236}">
                  <a16:creationId xmlns:a16="http://schemas.microsoft.com/office/drawing/2014/main" xmlns="" id="{33447C1A-ED61-468B-B343-B12658F9CA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3918" y="586222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09">
              <a:extLst>
                <a:ext uri="{FF2B5EF4-FFF2-40B4-BE49-F238E27FC236}">
                  <a16:creationId xmlns:a16="http://schemas.microsoft.com/office/drawing/2014/main" xmlns="" id="{EB0725CA-1A94-46AF-8A92-278F10B16B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5993" y="586548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10">
              <a:extLst>
                <a:ext uri="{FF2B5EF4-FFF2-40B4-BE49-F238E27FC236}">
                  <a16:creationId xmlns:a16="http://schemas.microsoft.com/office/drawing/2014/main" xmlns="" id="{3D170FF3-B996-42C2-A51A-82618850C0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4969" y="58672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11">
              <a:extLst>
                <a:ext uri="{FF2B5EF4-FFF2-40B4-BE49-F238E27FC236}">
                  <a16:creationId xmlns:a16="http://schemas.microsoft.com/office/drawing/2014/main" xmlns="" id="{E5FDE205-773C-4587-B06D-BD482FC0A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7232" y="58777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12">
              <a:extLst>
                <a:ext uri="{FF2B5EF4-FFF2-40B4-BE49-F238E27FC236}">
                  <a16:creationId xmlns:a16="http://schemas.microsoft.com/office/drawing/2014/main" xmlns="" id="{C49746F8-1BCF-49C2-A1C5-D2B85E7C0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45291" y="583336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22">
              <a:extLst>
                <a:ext uri="{FF2B5EF4-FFF2-40B4-BE49-F238E27FC236}">
                  <a16:creationId xmlns:a16="http://schemas.microsoft.com/office/drawing/2014/main" xmlns="" id="{F45277B2-9094-4445-86D8-C91D65F5D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572383" y="616744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23">
              <a:extLst>
                <a:ext uri="{FF2B5EF4-FFF2-40B4-BE49-F238E27FC236}">
                  <a16:creationId xmlns:a16="http://schemas.microsoft.com/office/drawing/2014/main" xmlns="" id="{2BBFD32C-2D27-415E-8430-8BDD8D97BC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25" y="613684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30">
              <a:extLst>
                <a:ext uri="{FF2B5EF4-FFF2-40B4-BE49-F238E27FC236}">
                  <a16:creationId xmlns:a16="http://schemas.microsoft.com/office/drawing/2014/main" xmlns="" id="{D43C7D72-4A00-4EF4-BF13-BAC4F04EE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67876" y="61336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31">
              <a:extLst>
                <a:ext uri="{FF2B5EF4-FFF2-40B4-BE49-F238E27FC236}">
                  <a16:creationId xmlns:a16="http://schemas.microsoft.com/office/drawing/2014/main" xmlns="" id="{3CC17EEB-009B-460C-B97D-E23BAC8CF5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3018" y="616458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32">
              <a:extLst>
                <a:ext uri="{FF2B5EF4-FFF2-40B4-BE49-F238E27FC236}">
                  <a16:creationId xmlns:a16="http://schemas.microsoft.com/office/drawing/2014/main" xmlns="" id="{3CA392E7-2C5E-430E-A285-A43F098A8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880494" y="620600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34">
              <a:extLst>
                <a:ext uri="{FF2B5EF4-FFF2-40B4-BE49-F238E27FC236}">
                  <a16:creationId xmlns:a16="http://schemas.microsoft.com/office/drawing/2014/main" xmlns="" id="{3808FC12-3932-4A3D-812C-171F140EE5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76791" y="621197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35">
              <a:extLst>
                <a:ext uri="{FF2B5EF4-FFF2-40B4-BE49-F238E27FC236}">
                  <a16:creationId xmlns:a16="http://schemas.microsoft.com/office/drawing/2014/main" xmlns="" id="{80BFA6D6-7979-45B4-BDD2-F6EB244C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8831" y="61180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41">
              <a:extLst>
                <a:ext uri="{FF2B5EF4-FFF2-40B4-BE49-F238E27FC236}">
                  <a16:creationId xmlns:a16="http://schemas.microsoft.com/office/drawing/2014/main" xmlns="" id="{87BF3F25-EA1A-4783-9568-76113FBBB6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77721" y="619248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91">
              <a:extLst>
                <a:ext uri="{FF2B5EF4-FFF2-40B4-BE49-F238E27FC236}">
                  <a16:creationId xmlns:a16="http://schemas.microsoft.com/office/drawing/2014/main" xmlns="" id="{81E3D954-5AA5-49A8-9BA6-C4FC208B2F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99219" y="592543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92">
              <a:extLst>
                <a:ext uri="{FF2B5EF4-FFF2-40B4-BE49-F238E27FC236}">
                  <a16:creationId xmlns:a16="http://schemas.microsoft.com/office/drawing/2014/main" xmlns="" id="{C62E369F-72C7-4158-B7A6-D6C81689AA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43340" y="58622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93">
              <a:extLst>
                <a:ext uri="{FF2B5EF4-FFF2-40B4-BE49-F238E27FC236}">
                  <a16:creationId xmlns:a16="http://schemas.microsoft.com/office/drawing/2014/main" xmlns="" id="{80849728-9BE8-4333-B5AA-376DF750B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25078" y="588477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94">
              <a:extLst>
                <a:ext uri="{FF2B5EF4-FFF2-40B4-BE49-F238E27FC236}">
                  <a16:creationId xmlns:a16="http://schemas.microsoft.com/office/drawing/2014/main" xmlns="" id="{FBD2BA47-7553-4D8B-A6D4-29F078E164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55785" y="597086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95">
              <a:extLst>
                <a:ext uri="{FF2B5EF4-FFF2-40B4-BE49-F238E27FC236}">
                  <a16:creationId xmlns:a16="http://schemas.microsoft.com/office/drawing/2014/main" xmlns="" id="{74D636C8-7F45-489F-8810-6905B1AE0C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38154" y="591497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96">
              <a:extLst>
                <a:ext uri="{FF2B5EF4-FFF2-40B4-BE49-F238E27FC236}">
                  <a16:creationId xmlns:a16="http://schemas.microsoft.com/office/drawing/2014/main" xmlns="" id="{4C7E2056-38D8-4E5E-848D-6609AAEFF4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56561" y="592149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97">
              <a:extLst>
                <a:ext uri="{FF2B5EF4-FFF2-40B4-BE49-F238E27FC236}">
                  <a16:creationId xmlns:a16="http://schemas.microsoft.com/office/drawing/2014/main" xmlns="" id="{1FA0FFA1-3A5B-46CA-8C5D-AD895EA57B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50229" y="592394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98">
              <a:extLst>
                <a:ext uri="{FF2B5EF4-FFF2-40B4-BE49-F238E27FC236}">
                  <a16:creationId xmlns:a16="http://schemas.microsoft.com/office/drawing/2014/main" xmlns="" id="{675FD8BB-1EA3-4596-9703-4F8866D5AC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31821" y="592394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99">
              <a:extLst>
                <a:ext uri="{FF2B5EF4-FFF2-40B4-BE49-F238E27FC236}">
                  <a16:creationId xmlns:a16="http://schemas.microsoft.com/office/drawing/2014/main" xmlns="" id="{84DC6FFB-600D-4CED-A125-D2AB1D6F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425006" y="59239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00">
              <a:extLst>
                <a:ext uri="{FF2B5EF4-FFF2-40B4-BE49-F238E27FC236}">
                  <a16:creationId xmlns:a16="http://schemas.microsoft.com/office/drawing/2014/main" xmlns="" id="{DD899978-14D8-4E2A-BCEB-EF6D13916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77354" y="592394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01">
              <a:extLst>
                <a:ext uri="{FF2B5EF4-FFF2-40B4-BE49-F238E27FC236}">
                  <a16:creationId xmlns:a16="http://schemas.microsoft.com/office/drawing/2014/main" xmlns="" id="{5B59BD92-A99F-4F44-9D1F-561AB49B9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74567" y="593047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02">
              <a:extLst>
                <a:ext uri="{FF2B5EF4-FFF2-40B4-BE49-F238E27FC236}">
                  <a16:creationId xmlns:a16="http://schemas.microsoft.com/office/drawing/2014/main" xmlns="" id="{6733D532-6F62-4525-B661-2AF7E63AC0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34759" y="593378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03">
              <a:extLst>
                <a:ext uri="{FF2B5EF4-FFF2-40B4-BE49-F238E27FC236}">
                  <a16:creationId xmlns:a16="http://schemas.microsoft.com/office/drawing/2014/main" xmlns="" id="{48C0D2C8-88E5-4E19-8FE1-246ED12E60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14652" y="593945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04">
              <a:extLst>
                <a:ext uri="{FF2B5EF4-FFF2-40B4-BE49-F238E27FC236}">
                  <a16:creationId xmlns:a16="http://schemas.microsoft.com/office/drawing/2014/main" xmlns="" id="{0E95B9EB-D73A-4979-9F2F-10C9CF8EBE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63918" y="593945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13">
              <a:extLst>
                <a:ext uri="{FF2B5EF4-FFF2-40B4-BE49-F238E27FC236}">
                  <a16:creationId xmlns:a16="http://schemas.microsoft.com/office/drawing/2014/main" xmlns="" id="{33565EB2-4584-4F8D-97E7-DF87DB3B4E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52139" y="598514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14">
              <a:extLst>
                <a:ext uri="{FF2B5EF4-FFF2-40B4-BE49-F238E27FC236}">
                  <a16:creationId xmlns:a16="http://schemas.microsoft.com/office/drawing/2014/main" xmlns="" id="{93D61EE8-FE02-45F6-98C2-D410B4267D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618593" y="598514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15">
              <a:extLst>
                <a:ext uri="{FF2B5EF4-FFF2-40B4-BE49-F238E27FC236}">
                  <a16:creationId xmlns:a16="http://schemas.microsoft.com/office/drawing/2014/main" xmlns="" id="{D4D8B720-4586-4359-9303-02F8D58ED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81447" y="599086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17">
              <a:extLst>
                <a:ext uri="{FF2B5EF4-FFF2-40B4-BE49-F238E27FC236}">
                  <a16:creationId xmlns:a16="http://schemas.microsoft.com/office/drawing/2014/main" xmlns="" id="{67BC569A-1D14-40F6-B1ED-429CAB83EB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76684" y="600310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18">
              <a:extLst>
                <a:ext uri="{FF2B5EF4-FFF2-40B4-BE49-F238E27FC236}">
                  <a16:creationId xmlns:a16="http://schemas.microsoft.com/office/drawing/2014/main" xmlns="" id="{563EF170-082E-4AC9-8470-C1F986984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8" y="600636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19">
              <a:extLst>
                <a:ext uri="{FF2B5EF4-FFF2-40B4-BE49-F238E27FC236}">
                  <a16:creationId xmlns:a16="http://schemas.microsoft.com/office/drawing/2014/main" xmlns="" id="{7C735B47-24EC-470D-8A76-B059F9162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54193" y="594708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20">
              <a:extLst>
                <a:ext uri="{FF2B5EF4-FFF2-40B4-BE49-F238E27FC236}">
                  <a16:creationId xmlns:a16="http://schemas.microsoft.com/office/drawing/2014/main" xmlns="" id="{356A1A8A-BA81-46A2-80A7-4446CCC18E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822857" y="624904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21">
              <a:extLst>
                <a:ext uri="{FF2B5EF4-FFF2-40B4-BE49-F238E27FC236}">
                  <a16:creationId xmlns:a16="http://schemas.microsoft.com/office/drawing/2014/main" xmlns="" id="{B800E226-AB3E-4B1E-ABCB-F2CC2441C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537067" y="626003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25">
              <a:extLst>
                <a:ext uri="{FF2B5EF4-FFF2-40B4-BE49-F238E27FC236}">
                  <a16:creationId xmlns:a16="http://schemas.microsoft.com/office/drawing/2014/main" xmlns="" id="{25BB6246-076E-4BF1-84A1-FA00DFF6DB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14022" y="623814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26">
              <a:extLst>
                <a:ext uri="{FF2B5EF4-FFF2-40B4-BE49-F238E27FC236}">
                  <a16:creationId xmlns:a16="http://schemas.microsoft.com/office/drawing/2014/main" xmlns="" id="{0737E152-D949-48FA-BBB9-D335340C8E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50834" y="624997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27">
              <a:extLst>
                <a:ext uri="{FF2B5EF4-FFF2-40B4-BE49-F238E27FC236}">
                  <a16:creationId xmlns:a16="http://schemas.microsoft.com/office/drawing/2014/main" xmlns="" id="{B6CD5183-FDE3-43C7-B69C-4FE34C83DE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225618" y="624997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28">
              <a:extLst>
                <a:ext uri="{FF2B5EF4-FFF2-40B4-BE49-F238E27FC236}">
                  <a16:creationId xmlns:a16="http://schemas.microsoft.com/office/drawing/2014/main" xmlns="" id="{A1FC748D-6CD1-4630-BD03-91443D49D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752808" y="625324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129">
              <a:extLst>
                <a:ext uri="{FF2B5EF4-FFF2-40B4-BE49-F238E27FC236}">
                  <a16:creationId xmlns:a16="http://schemas.microsoft.com/office/drawing/2014/main" xmlns="" id="{806ADF7D-E22E-4CC0-A5FA-13FF7314C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00604" y="625324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133">
              <a:extLst>
                <a:ext uri="{FF2B5EF4-FFF2-40B4-BE49-F238E27FC236}">
                  <a16:creationId xmlns:a16="http://schemas.microsoft.com/office/drawing/2014/main" xmlns="" id="{D92F6CB0-7C26-40A2-BE61-F5B956691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507420" y="626221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xmlns="" id="{BE354CED-9FB3-47F2-AF83-42F52F6172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568517" y="627408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xmlns="" id="{4A005BFC-833D-4699-99AB-16DDBC5B6F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68636" y="627772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xmlns="" id="{FB639FC6-38FA-4FEE-B247-02D4AB699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16079" y="628017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xmlns="" id="{67B04E28-283D-4C2A-8993-07F7594742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537627" y="628669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xmlns="" id="{F369C421-E6B1-47CB-8D36-602DCFD084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95618" y="628996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142">
              <a:extLst>
                <a:ext uri="{FF2B5EF4-FFF2-40B4-BE49-F238E27FC236}">
                  <a16:creationId xmlns:a16="http://schemas.microsoft.com/office/drawing/2014/main" xmlns="" id="{A7CC56DE-C7CA-4190-A19D-77192BE4D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6179" y="631689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143">
              <a:extLst>
                <a:ext uri="{FF2B5EF4-FFF2-40B4-BE49-F238E27FC236}">
                  <a16:creationId xmlns:a16="http://schemas.microsoft.com/office/drawing/2014/main" xmlns="" id="{55F7DE38-BD8A-4B0C-AF46-B87EB85D49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93248" y="632015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144">
              <a:extLst>
                <a:ext uri="{FF2B5EF4-FFF2-40B4-BE49-F238E27FC236}">
                  <a16:creationId xmlns:a16="http://schemas.microsoft.com/office/drawing/2014/main" xmlns="" id="{A74A8E74-E14E-4CDE-A845-825C1C6567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061757" y="631689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145">
              <a:extLst>
                <a:ext uri="{FF2B5EF4-FFF2-40B4-BE49-F238E27FC236}">
                  <a16:creationId xmlns:a16="http://schemas.microsoft.com/office/drawing/2014/main" xmlns="" id="{1C2158A2-4E01-4AE9-B845-853B79DE31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271778" y="632260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8">
              <a:extLst>
                <a:ext uri="{FF2B5EF4-FFF2-40B4-BE49-F238E27FC236}">
                  <a16:creationId xmlns:a16="http://schemas.microsoft.com/office/drawing/2014/main" xmlns="" id="{65867385-C75B-4A79-AEFE-EB93F5EA7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27269" y="62805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8">
              <a:extLst>
                <a:ext uri="{FF2B5EF4-FFF2-40B4-BE49-F238E27FC236}">
                  <a16:creationId xmlns:a16="http://schemas.microsoft.com/office/drawing/2014/main" xmlns="" id="{90E22355-6E51-41B6-BD18-9A8997404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018" y="58427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06">
              <a:extLst>
                <a:ext uri="{FF2B5EF4-FFF2-40B4-BE49-F238E27FC236}">
                  <a16:creationId xmlns:a16="http://schemas.microsoft.com/office/drawing/2014/main" xmlns="" id="{27E6A046-7529-479D-99F7-5996433A82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605725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20">
              <a:extLst>
                <a:ext uri="{FF2B5EF4-FFF2-40B4-BE49-F238E27FC236}">
                  <a16:creationId xmlns:a16="http://schemas.microsoft.com/office/drawing/2014/main" xmlns="" id="{E65827C4-2719-433B-916A-B34ABA9F2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37524" y="594290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20">
              <a:extLst>
                <a:ext uri="{FF2B5EF4-FFF2-40B4-BE49-F238E27FC236}">
                  <a16:creationId xmlns:a16="http://schemas.microsoft.com/office/drawing/2014/main" xmlns="" id="{E2CC6139-E679-4C4E-AFFB-76EA1D488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719407" y="595169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25">
              <a:extLst>
                <a:ext uri="{FF2B5EF4-FFF2-40B4-BE49-F238E27FC236}">
                  <a16:creationId xmlns:a16="http://schemas.microsoft.com/office/drawing/2014/main" xmlns="" id="{9507F8C0-A977-4699-8EF2-CF96FB838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28670" y="623115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37">
              <a:extLst>
                <a:ext uri="{FF2B5EF4-FFF2-40B4-BE49-F238E27FC236}">
                  <a16:creationId xmlns:a16="http://schemas.microsoft.com/office/drawing/2014/main" xmlns="" id="{F644FE9F-CA0D-4386-85E8-DCE42FC12A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56267" y="596352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6">
              <a:extLst>
                <a:ext uri="{FF2B5EF4-FFF2-40B4-BE49-F238E27FC236}">
                  <a16:creationId xmlns:a16="http://schemas.microsoft.com/office/drawing/2014/main" xmlns="" id="{6B7EEE3F-5CAC-4235-903E-7C4DA0749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83488" y="631039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05">
              <a:extLst>
                <a:ext uri="{FF2B5EF4-FFF2-40B4-BE49-F238E27FC236}">
                  <a16:creationId xmlns:a16="http://schemas.microsoft.com/office/drawing/2014/main" xmlns="" id="{CF870EA8-C61A-4759-A096-E25A85991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78638" y="599620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06">
              <a:extLst>
                <a:ext uri="{FF2B5EF4-FFF2-40B4-BE49-F238E27FC236}">
                  <a16:creationId xmlns:a16="http://schemas.microsoft.com/office/drawing/2014/main" xmlns="" id="{46FE89C7-BA1B-4C2B-BDEC-7ED7B6D8F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30164" y="595079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107">
              <a:extLst>
                <a:ext uri="{FF2B5EF4-FFF2-40B4-BE49-F238E27FC236}">
                  <a16:creationId xmlns:a16="http://schemas.microsoft.com/office/drawing/2014/main" xmlns="" id="{96F67A96-8892-4A05-9D0B-26F2322B9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58039" y="602749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108">
              <a:extLst>
                <a:ext uri="{FF2B5EF4-FFF2-40B4-BE49-F238E27FC236}">
                  <a16:creationId xmlns:a16="http://schemas.microsoft.com/office/drawing/2014/main" xmlns="" id="{5AFB3920-37B7-4162-8346-23E80DE1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43391" y="596303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109">
              <a:extLst>
                <a:ext uri="{FF2B5EF4-FFF2-40B4-BE49-F238E27FC236}">
                  <a16:creationId xmlns:a16="http://schemas.microsoft.com/office/drawing/2014/main" xmlns="" id="{21F45221-720F-4596-B680-E3517046FA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34906" y="599568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110">
              <a:extLst>
                <a:ext uri="{FF2B5EF4-FFF2-40B4-BE49-F238E27FC236}">
                  <a16:creationId xmlns:a16="http://schemas.microsoft.com/office/drawing/2014/main" xmlns="" id="{767AB243-669A-4FAC-994C-C020AA8CD0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1575" y="596804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111">
              <a:extLst>
                <a:ext uri="{FF2B5EF4-FFF2-40B4-BE49-F238E27FC236}">
                  <a16:creationId xmlns:a16="http://schemas.microsoft.com/office/drawing/2014/main" xmlns="" id="{6AD5D6CF-5C12-4BC1-BB09-E2934F7293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066705" y="597854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112">
              <a:extLst>
                <a:ext uri="{FF2B5EF4-FFF2-40B4-BE49-F238E27FC236}">
                  <a16:creationId xmlns:a16="http://schemas.microsoft.com/office/drawing/2014/main" xmlns="" id="{0FCFFE49-652E-47DA-A8D4-8BEC69FC7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51876" y="59662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22">
              <a:extLst>
                <a:ext uri="{FF2B5EF4-FFF2-40B4-BE49-F238E27FC236}">
                  <a16:creationId xmlns:a16="http://schemas.microsoft.com/office/drawing/2014/main" xmlns="" id="{E466EE92-6CDE-441E-8F7B-5F203EBDD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311861" y="628058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30">
              <a:extLst>
                <a:ext uri="{FF2B5EF4-FFF2-40B4-BE49-F238E27FC236}">
                  <a16:creationId xmlns:a16="http://schemas.microsoft.com/office/drawing/2014/main" xmlns="" id="{8BD3B0DF-1F56-4C76-A317-73F93A0E7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50053" y="628384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31">
              <a:extLst>
                <a:ext uri="{FF2B5EF4-FFF2-40B4-BE49-F238E27FC236}">
                  <a16:creationId xmlns:a16="http://schemas.microsoft.com/office/drawing/2014/main" xmlns="" id="{48B057C9-2181-4BDD-BEC5-194984700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83480" y="626711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2">
              <a:extLst>
                <a:ext uri="{FF2B5EF4-FFF2-40B4-BE49-F238E27FC236}">
                  <a16:creationId xmlns:a16="http://schemas.microsoft.com/office/drawing/2014/main" xmlns="" id="{38212522-50D0-4A8E-B678-8A8B51BEF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539967" y="630682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34">
              <a:extLst>
                <a:ext uri="{FF2B5EF4-FFF2-40B4-BE49-F238E27FC236}">
                  <a16:creationId xmlns:a16="http://schemas.microsoft.com/office/drawing/2014/main" xmlns="" id="{F29F5B2D-1DD0-4BD5-BD97-DE883935C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736264" y="631279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35">
              <a:extLst>
                <a:ext uri="{FF2B5EF4-FFF2-40B4-BE49-F238E27FC236}">
                  <a16:creationId xmlns:a16="http://schemas.microsoft.com/office/drawing/2014/main" xmlns="" id="{F1C477DC-6A04-4B20-A709-A622EF7697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97411" y="628546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41">
              <a:extLst>
                <a:ext uri="{FF2B5EF4-FFF2-40B4-BE49-F238E27FC236}">
                  <a16:creationId xmlns:a16="http://schemas.microsoft.com/office/drawing/2014/main" xmlns="" id="{79AD175C-021D-4FD8-92A3-0733A001B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864771" y="626918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91">
              <a:extLst>
                <a:ext uri="{FF2B5EF4-FFF2-40B4-BE49-F238E27FC236}">
                  <a16:creationId xmlns:a16="http://schemas.microsoft.com/office/drawing/2014/main" xmlns="" id="{C2471C35-AE3E-4563-9B5F-D60113EE79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58692" y="602625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92">
              <a:extLst>
                <a:ext uri="{FF2B5EF4-FFF2-40B4-BE49-F238E27FC236}">
                  <a16:creationId xmlns:a16="http://schemas.microsoft.com/office/drawing/2014/main" xmlns="" id="{01DDC91D-FF9F-4808-BA38-D9493CB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02813" y="59630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93">
              <a:extLst>
                <a:ext uri="{FF2B5EF4-FFF2-40B4-BE49-F238E27FC236}">
                  <a16:creationId xmlns:a16="http://schemas.microsoft.com/office/drawing/2014/main" xmlns="" id="{14997950-39AA-4B4F-85C2-0C0E1C651E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28451" y="603325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94">
              <a:extLst>
                <a:ext uri="{FF2B5EF4-FFF2-40B4-BE49-F238E27FC236}">
                  <a16:creationId xmlns:a16="http://schemas.microsoft.com/office/drawing/2014/main" xmlns="" id="{5354DF2D-7E69-4E2B-AF47-781270CD6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15258" y="607168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95">
              <a:extLst>
                <a:ext uri="{FF2B5EF4-FFF2-40B4-BE49-F238E27FC236}">
                  <a16:creationId xmlns:a16="http://schemas.microsoft.com/office/drawing/2014/main" xmlns="" id="{6DBBD82E-E2D5-40BD-B14A-9127A2761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97627" y="601578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96">
              <a:extLst>
                <a:ext uri="{FF2B5EF4-FFF2-40B4-BE49-F238E27FC236}">
                  <a16:creationId xmlns:a16="http://schemas.microsoft.com/office/drawing/2014/main" xmlns="" id="{070633D4-8FD0-463E-8CF2-5F08965390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16034" y="602231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97">
              <a:extLst>
                <a:ext uri="{FF2B5EF4-FFF2-40B4-BE49-F238E27FC236}">
                  <a16:creationId xmlns:a16="http://schemas.microsoft.com/office/drawing/2014/main" xmlns="" id="{56F024AF-F85F-4E84-A8EC-6BF1B34AB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09702" y="602476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98">
              <a:extLst>
                <a:ext uri="{FF2B5EF4-FFF2-40B4-BE49-F238E27FC236}">
                  <a16:creationId xmlns:a16="http://schemas.microsoft.com/office/drawing/2014/main" xmlns="" id="{C186DFE2-A767-434D-8D2F-2E01161BB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91294" y="602476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99">
              <a:extLst>
                <a:ext uri="{FF2B5EF4-FFF2-40B4-BE49-F238E27FC236}">
                  <a16:creationId xmlns:a16="http://schemas.microsoft.com/office/drawing/2014/main" xmlns="" id="{24B53F6E-FB17-43E6-B854-F64C69319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084479" y="602475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00">
              <a:extLst>
                <a:ext uri="{FF2B5EF4-FFF2-40B4-BE49-F238E27FC236}">
                  <a16:creationId xmlns:a16="http://schemas.microsoft.com/office/drawing/2014/main" xmlns="" id="{ED2B3000-7E43-40B3-8DDC-30A192C2EF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536827" y="602475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101">
              <a:extLst>
                <a:ext uri="{FF2B5EF4-FFF2-40B4-BE49-F238E27FC236}">
                  <a16:creationId xmlns:a16="http://schemas.microsoft.com/office/drawing/2014/main" xmlns="" id="{954F0369-F47B-42EE-874C-1D61230627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34040" y="603128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104">
              <a:extLst>
                <a:ext uri="{FF2B5EF4-FFF2-40B4-BE49-F238E27FC236}">
                  <a16:creationId xmlns:a16="http://schemas.microsoft.com/office/drawing/2014/main" xmlns="" id="{A2CD83E2-ED65-4FE4-8EC5-2C2DF47302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23391" y="604026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113">
              <a:extLst>
                <a:ext uri="{FF2B5EF4-FFF2-40B4-BE49-F238E27FC236}">
                  <a16:creationId xmlns:a16="http://schemas.microsoft.com/office/drawing/2014/main" xmlns="" id="{8D5A815E-CF41-4E9C-8CD3-36EDB5A685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11612" y="608596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114">
              <a:extLst>
                <a:ext uri="{FF2B5EF4-FFF2-40B4-BE49-F238E27FC236}">
                  <a16:creationId xmlns:a16="http://schemas.microsoft.com/office/drawing/2014/main" xmlns="" id="{173F30A4-E83D-4322-A914-05931C4F04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78066" y="608596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115">
              <a:extLst>
                <a:ext uri="{FF2B5EF4-FFF2-40B4-BE49-F238E27FC236}">
                  <a16:creationId xmlns:a16="http://schemas.microsoft.com/office/drawing/2014/main" xmlns="" id="{52032C09-2C40-406F-BFF8-E81D3610C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40920" y="609167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120">
              <a:extLst>
                <a:ext uri="{FF2B5EF4-FFF2-40B4-BE49-F238E27FC236}">
                  <a16:creationId xmlns:a16="http://schemas.microsoft.com/office/drawing/2014/main" xmlns="" id="{B0D3B0AB-E6D6-479C-8E87-2774CB0533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1632" y="63205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121">
              <a:extLst>
                <a:ext uri="{FF2B5EF4-FFF2-40B4-BE49-F238E27FC236}">
                  <a16:creationId xmlns:a16="http://schemas.microsoft.com/office/drawing/2014/main" xmlns="" id="{B98D014A-FB57-4DC0-A679-277AA74519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87481" y="634382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125">
              <a:extLst>
                <a:ext uri="{FF2B5EF4-FFF2-40B4-BE49-F238E27FC236}">
                  <a16:creationId xmlns:a16="http://schemas.microsoft.com/office/drawing/2014/main" xmlns="" id="{A9114F21-905F-41A9-9834-CF6A858BB6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73495" y="633895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126">
              <a:extLst>
                <a:ext uri="{FF2B5EF4-FFF2-40B4-BE49-F238E27FC236}">
                  <a16:creationId xmlns:a16="http://schemas.microsoft.com/office/drawing/2014/main" xmlns="" id="{8A661522-7869-4F7D-A854-02B3EEA27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910307" y="635079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127">
              <a:extLst>
                <a:ext uri="{FF2B5EF4-FFF2-40B4-BE49-F238E27FC236}">
                  <a16:creationId xmlns:a16="http://schemas.microsoft.com/office/drawing/2014/main" xmlns="" id="{C49583B9-0FE7-4AFC-852A-C58843E1DB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85091" y="6350792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128">
              <a:extLst>
                <a:ext uri="{FF2B5EF4-FFF2-40B4-BE49-F238E27FC236}">
                  <a16:creationId xmlns:a16="http://schemas.microsoft.com/office/drawing/2014/main" xmlns="" id="{B36BAAF8-FE45-4D1D-A3BE-1D62A2661E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412281" y="6354055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129">
              <a:extLst>
                <a:ext uri="{FF2B5EF4-FFF2-40B4-BE49-F238E27FC236}">
                  <a16:creationId xmlns:a16="http://schemas.microsoft.com/office/drawing/2014/main" xmlns="" id="{C79D3BA5-2AB3-44E9-8C22-52899F4B9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0077" y="6354055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133">
              <a:extLst>
                <a:ext uri="{FF2B5EF4-FFF2-40B4-BE49-F238E27FC236}">
                  <a16:creationId xmlns:a16="http://schemas.microsoft.com/office/drawing/2014/main" xmlns="" id="{B53B0891-9C15-4F4E-8C59-5E67D17A6B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166893" y="636303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136">
              <a:extLst>
                <a:ext uri="{FF2B5EF4-FFF2-40B4-BE49-F238E27FC236}">
                  <a16:creationId xmlns:a16="http://schemas.microsoft.com/office/drawing/2014/main" xmlns="" id="{DBA17A13-65B0-4D16-934B-E4B3E88C9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28899" y="629281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137">
              <a:extLst>
                <a:ext uri="{FF2B5EF4-FFF2-40B4-BE49-F238E27FC236}">
                  <a16:creationId xmlns:a16="http://schemas.microsoft.com/office/drawing/2014/main" xmlns="" id="{A66728DD-D71E-44D2-9CDA-77449C741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28109" y="6378537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138">
              <a:extLst>
                <a:ext uri="{FF2B5EF4-FFF2-40B4-BE49-F238E27FC236}">
                  <a16:creationId xmlns:a16="http://schemas.microsoft.com/office/drawing/2014/main" xmlns="" id="{074C65AC-369B-46DB-ABAB-F3DD01123F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75552" y="638098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140">
              <a:extLst>
                <a:ext uri="{FF2B5EF4-FFF2-40B4-BE49-F238E27FC236}">
                  <a16:creationId xmlns:a16="http://schemas.microsoft.com/office/drawing/2014/main" xmlns="" id="{5920B394-E09B-4CB0-A2B7-3F2BC69E6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655091" y="6390777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142">
              <a:extLst>
                <a:ext uri="{FF2B5EF4-FFF2-40B4-BE49-F238E27FC236}">
                  <a16:creationId xmlns:a16="http://schemas.microsoft.com/office/drawing/2014/main" xmlns="" id="{556A1B09-6FE9-470F-9187-65F049EEE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25652" y="6417706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125">
              <a:extLst>
                <a:ext uri="{FF2B5EF4-FFF2-40B4-BE49-F238E27FC236}">
                  <a16:creationId xmlns:a16="http://schemas.microsoft.com/office/drawing/2014/main" xmlns="" id="{9F9B4E83-6C6C-43B5-A787-34BC40F69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188143" y="633196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137">
              <a:extLst>
                <a:ext uri="{FF2B5EF4-FFF2-40B4-BE49-F238E27FC236}">
                  <a16:creationId xmlns:a16="http://schemas.microsoft.com/office/drawing/2014/main" xmlns="" id="{3FC534A7-3A47-45F1-A358-1FBADC7CE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115740" y="606433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1688D02C-9415-403A-B510-74F72EC48224}"/>
              </a:ext>
            </a:extLst>
          </p:cNvPr>
          <p:cNvSpPr/>
          <p:nvPr/>
        </p:nvSpPr>
        <p:spPr>
          <a:xfrm>
            <a:off x="1634537" y="2401570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Borasit 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tr-TR" sz="2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Cl)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Hidroborasit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(CaMgB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6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11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.6H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O)</a:t>
            </a:r>
            <a:b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tr-T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Szaybelit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MgBO</a:t>
            </a:r>
            <a:r>
              <a:rPr lang="tr-TR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</a:t>
            </a:r>
            <a:r>
              <a:rPr lang="tr-T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E45711C0-9A86-4467-B150-0A9BA3FD5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036705"/>
              </p:ext>
            </p:extLst>
          </p:nvPr>
        </p:nvGraphicFramePr>
        <p:xfrm>
          <a:off x="772998" y="89803"/>
          <a:ext cx="6297105" cy="68480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3746792">
                  <a:extLst>
                    <a:ext uri="{9D8B030D-6E8A-4147-A177-3AD203B41FA5}">
                      <a16:colId xmlns:a16="http://schemas.microsoft.com/office/drawing/2014/main" xmlns="" val="918261900"/>
                    </a:ext>
                  </a:extLst>
                </a:gridCol>
                <a:gridCol w="2550313">
                  <a:extLst>
                    <a:ext uri="{9D8B030D-6E8A-4147-A177-3AD203B41FA5}">
                      <a16:colId xmlns:a16="http://schemas.microsoft.com/office/drawing/2014/main" xmlns="" val="3218949745"/>
                    </a:ext>
                  </a:extLst>
                </a:gridCol>
              </a:tblGrid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Atom Kütlesi (g/</a:t>
                      </a:r>
                      <a:r>
                        <a:rPr lang="tr-TR" sz="1400" dirty="0" err="1">
                          <a:effectLst/>
                        </a:rPr>
                        <a:t>mol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10.811 ± 0.005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992681652"/>
                  </a:ext>
                </a:extLst>
              </a:tr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Atom Numarası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5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3851556074"/>
                  </a:ext>
                </a:extLst>
              </a:tr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Molar</a:t>
                      </a:r>
                      <a:r>
                        <a:rPr lang="tr-TR" sz="1400" dirty="0">
                          <a:effectLst/>
                        </a:rPr>
                        <a:t> Hacmi (cm</a:t>
                      </a:r>
                      <a:r>
                        <a:rPr lang="tr-TR" sz="1400" baseline="30000" dirty="0">
                          <a:effectLst/>
                        </a:rPr>
                        <a:t>3</a:t>
                      </a:r>
                      <a:r>
                        <a:rPr lang="tr-TR" sz="1400" dirty="0">
                          <a:effectLst/>
                        </a:rPr>
                        <a:t> /</a:t>
                      </a:r>
                      <a:r>
                        <a:rPr lang="tr-TR" sz="1400" dirty="0" err="1">
                          <a:effectLst/>
                        </a:rPr>
                        <a:t>mol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4.68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2929598665"/>
                  </a:ext>
                </a:extLst>
              </a:tr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Elektronegativite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2.0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497775402"/>
                  </a:ext>
                </a:extLst>
              </a:tr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Erime Noktası (°C)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2050 ± 50 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996069973"/>
                  </a:ext>
                </a:extLst>
              </a:tr>
              <a:tr h="204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Süblimleşme Noktası (°C)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2550 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4168980063"/>
                  </a:ext>
                </a:extLst>
              </a:tr>
              <a:tr h="87246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Yoğunluk (20°C, g/cm</a:t>
                      </a:r>
                      <a:r>
                        <a:rPr lang="tr-TR" sz="1400" baseline="30000" dirty="0">
                          <a:effectLst/>
                        </a:rPr>
                        <a:t>3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2.3 (Amorf)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2.35 (β-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2.46 (α- 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895311792"/>
                  </a:ext>
                </a:extLst>
              </a:tr>
              <a:tr h="12066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Kristal Yapısı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Amorf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β-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endParaRPr lang="tr-TR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α- 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endParaRPr lang="tr-TR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Tetragonal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229952405"/>
                  </a:ext>
                </a:extLst>
              </a:tr>
              <a:tr h="4254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Sertlik Skalası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Mohs</a:t>
                      </a:r>
                      <a:r>
                        <a:rPr lang="tr-TR" sz="1400" dirty="0">
                          <a:effectLst/>
                        </a:rPr>
                        <a:t>: 9.3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Vickers</a:t>
                      </a:r>
                      <a:r>
                        <a:rPr lang="tr-TR" sz="1400" dirty="0">
                          <a:effectLst/>
                        </a:rPr>
                        <a:t>: 49000 MN m</a:t>
                      </a:r>
                      <a:r>
                        <a:rPr lang="tr-TR" sz="1400" baseline="30000" dirty="0">
                          <a:effectLst/>
                        </a:rPr>
                        <a:t>-2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567575930"/>
                  </a:ext>
                </a:extLst>
              </a:tr>
              <a:tr h="353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Elektriksel iletkenliği (20°C,  ohm</a:t>
                      </a:r>
                      <a:r>
                        <a:rPr lang="tr-TR" sz="1400" baseline="30000">
                          <a:effectLst/>
                        </a:rPr>
                        <a:t>-1</a:t>
                      </a:r>
                      <a:r>
                        <a:rPr lang="tr-TR" sz="1400">
                          <a:effectLst/>
                        </a:rPr>
                        <a:t> cm</a:t>
                      </a:r>
                      <a:r>
                        <a:rPr lang="tr-TR" sz="1400" baseline="30000">
                          <a:effectLst/>
                        </a:rPr>
                        <a:t>-1 </a:t>
                      </a:r>
                      <a:r>
                        <a:rPr lang="tr-TR" sz="1400">
                          <a:effectLst/>
                        </a:rPr>
                        <a:t>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1.5 x 10</a:t>
                      </a:r>
                      <a:r>
                        <a:rPr lang="tr-TR" sz="1400" baseline="30000" dirty="0">
                          <a:effectLst/>
                        </a:rPr>
                        <a:t>-6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323116703"/>
                  </a:ext>
                </a:extLst>
              </a:tr>
              <a:tr h="1699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Füzyon Entalpisi (kJ/mol)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50.2 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4156784048"/>
                  </a:ext>
                </a:extLst>
              </a:tr>
              <a:tr h="1699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Süblimleşme Entalpisi (kJ/mol)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572.7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3321445324"/>
                  </a:ext>
                </a:extLst>
              </a:tr>
              <a:tr h="5533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Entropi (289K, J.K</a:t>
                      </a:r>
                      <a:r>
                        <a:rPr lang="tr-TR" sz="1400" baseline="30000">
                          <a:effectLst/>
                        </a:rPr>
                        <a:t>-1</a:t>
                      </a:r>
                      <a:r>
                        <a:rPr lang="tr-TR" sz="1400">
                          <a:effectLst/>
                        </a:rPr>
                        <a:t>.mol</a:t>
                      </a:r>
                      <a:r>
                        <a:rPr lang="tr-TR" sz="1400" baseline="30000">
                          <a:effectLst/>
                        </a:rPr>
                        <a:t>-1</a:t>
                      </a:r>
                      <a:r>
                        <a:rPr lang="tr-TR" sz="1400">
                          <a:effectLst/>
                        </a:rPr>
                        <a:t>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dirty="0">
                          <a:effectLst/>
                        </a:rPr>
                        <a:t>6.548 </a:t>
                      </a:r>
                      <a:r>
                        <a:rPr lang="tr-TR" sz="1400" dirty="0">
                          <a:effectLst/>
                        </a:rPr>
                        <a:t>(Amorf)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5.875 (β-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1619668385"/>
                  </a:ext>
                </a:extLst>
              </a:tr>
              <a:tr h="5533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Isı kapasitesi (300K, J.K</a:t>
                      </a:r>
                      <a:r>
                        <a:rPr lang="tr-TR" sz="1400" baseline="30000">
                          <a:effectLst/>
                        </a:rPr>
                        <a:t>-1</a:t>
                      </a:r>
                      <a:r>
                        <a:rPr lang="tr-TR" sz="1400">
                          <a:effectLst/>
                        </a:rPr>
                        <a:t>.mol</a:t>
                      </a:r>
                      <a:r>
                        <a:rPr lang="tr-TR" sz="1400" baseline="30000">
                          <a:effectLst/>
                        </a:rPr>
                        <a:t>-1</a:t>
                      </a:r>
                      <a:r>
                        <a:rPr lang="tr-TR" sz="1400">
                          <a:effectLst/>
                        </a:rPr>
                        <a:t>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12.054 (Amorf)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11.166 (β-</a:t>
                      </a:r>
                      <a:r>
                        <a:rPr lang="tr-TR" sz="1400" dirty="0" err="1">
                          <a:effectLst/>
                        </a:rPr>
                        <a:t>rombohidral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2232491507"/>
                  </a:ext>
                </a:extLst>
              </a:tr>
              <a:tr h="764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İyonizasyon Enerjileri (kJ/mol)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800.6 (B→B</a:t>
                      </a:r>
                      <a:r>
                        <a:rPr lang="tr-TR" sz="1400" baseline="30000" dirty="0">
                          <a:effectLst/>
                        </a:rPr>
                        <a:t>+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2427.1  (B</a:t>
                      </a:r>
                      <a:r>
                        <a:rPr lang="tr-TR" sz="1400" baseline="30000" dirty="0">
                          <a:effectLst/>
                        </a:rPr>
                        <a:t>+</a:t>
                      </a:r>
                      <a:r>
                        <a:rPr lang="tr-TR" sz="1400" dirty="0">
                          <a:effectLst/>
                        </a:rPr>
                        <a:t>→B</a:t>
                      </a:r>
                      <a:r>
                        <a:rPr lang="tr-TR" sz="1400" baseline="30000" dirty="0">
                          <a:effectLst/>
                        </a:rPr>
                        <a:t>2+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3659.7 (B</a:t>
                      </a:r>
                      <a:r>
                        <a:rPr lang="tr-TR" sz="1400" baseline="30000" dirty="0">
                          <a:effectLst/>
                        </a:rPr>
                        <a:t>2+</a:t>
                      </a:r>
                      <a:r>
                        <a:rPr lang="tr-TR" sz="1400" dirty="0">
                          <a:effectLst/>
                        </a:rPr>
                        <a:t>→B</a:t>
                      </a:r>
                      <a:r>
                        <a:rPr lang="tr-TR" sz="1400" baseline="30000" dirty="0">
                          <a:effectLst/>
                        </a:rPr>
                        <a:t>3+</a:t>
                      </a:r>
                      <a:r>
                        <a:rPr lang="tr-TR" sz="1400" dirty="0">
                          <a:effectLst/>
                        </a:rPr>
                        <a:t>)</a:t>
                      </a:r>
                      <a:endParaRPr lang="tr-T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545" marR="43545" marT="0" marB="0"/>
                </a:tc>
                <a:extLst>
                  <a:ext uri="{0D108BD9-81ED-4DB2-BD59-A6C34878D82A}">
                    <a16:rowId xmlns:a16="http://schemas.microsoft.com/office/drawing/2014/main" xmlns="" val="3359189352"/>
                  </a:ext>
                </a:extLst>
              </a:tr>
            </a:tbl>
          </a:graphicData>
        </a:graphic>
      </p:graphicFrame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1174CC4-A1A1-4D72-9999-4DD96B17E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648"/>
          <a:stretch/>
        </p:blipFill>
        <p:spPr>
          <a:xfrm>
            <a:off x="7621622" y="1644297"/>
            <a:ext cx="3172069" cy="32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95697D25-3D98-4690-9E3D-C65732E5D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DE4B235-6D7A-4107-814B-3C5D79E3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" y="746529"/>
            <a:ext cx="10492667" cy="106532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Borasit </a:t>
            </a: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</a:t>
            </a:r>
            <a:r>
              <a:rPr lang="tr-TR" sz="44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44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4400" b="1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Cl)</a:t>
            </a:r>
            <a:r>
              <a:rPr lang="tr-TR" sz="3400" dirty="0">
                <a:solidFill>
                  <a:schemeClr val="bg2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/>
            </a:r>
            <a:br>
              <a:rPr lang="tr-TR" sz="3400" dirty="0">
                <a:solidFill>
                  <a:schemeClr val="bg2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</a:br>
            <a:endParaRPr lang="tr-TR" sz="3400" dirty="0">
              <a:solidFill>
                <a:schemeClr val="bg2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01FD7FC-C76E-45D6-95A9-D630E1820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66900"/>
            <a:ext cx="12192000" cy="4991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bitki, kapat, taş içeren bir resim&#10;&#10;Açıklama otomatik olarak oluşturuldu">
            <a:extLst>
              <a:ext uri="{FF2B5EF4-FFF2-40B4-BE49-F238E27FC236}">
                <a16:creationId xmlns:a16="http://schemas.microsoft.com/office/drawing/2014/main" xmlns="" id="{03EE381D-CBD1-48A1-A521-4D3D1A26C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8" r="3074" b="3"/>
          <a:stretch/>
        </p:blipFill>
        <p:spPr>
          <a:xfrm>
            <a:off x="4244" y="1866900"/>
            <a:ext cx="5092102" cy="49911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F94C8AE-FB93-402A-8B11-41D396851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092" y="2400657"/>
            <a:ext cx="5968211" cy="331453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İlk olarak 1978 yılında Almanya dolaylarında bulunmuştur.</a:t>
            </a:r>
          </a:p>
          <a:p>
            <a:pPr>
              <a:lnSpc>
                <a:spcPct val="140000"/>
              </a:lnSpc>
            </a:pP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7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7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içeriği % 62.2’ dir.</a:t>
            </a:r>
          </a:p>
          <a:p>
            <a:pPr>
              <a:lnSpc>
                <a:spcPct val="140000"/>
              </a:lnSpc>
            </a:pP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Mavi-yeşil, renksiz, gri, sarıdan beyaza kristaller şeklinde görülmektedir.</a:t>
            </a:r>
          </a:p>
          <a:p>
            <a:pPr>
              <a:lnSpc>
                <a:spcPct val="140000"/>
              </a:lnSpc>
            </a:pP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7-7.5 </a:t>
            </a:r>
            <a:r>
              <a:rPr lang="tr-TR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</a:t>
            </a: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özgül ağırlığı 2.9 gr/cm</a:t>
            </a:r>
            <a:r>
              <a:rPr lang="tr-TR" sz="17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'tür. </a:t>
            </a:r>
          </a:p>
          <a:p>
            <a:pPr>
              <a:lnSpc>
                <a:spcPct val="140000"/>
              </a:lnSpc>
            </a:pPr>
            <a:r>
              <a:rPr lang="tr-T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 çözünür.</a:t>
            </a:r>
          </a:p>
          <a:p>
            <a:pPr marL="0" indent="0">
              <a:lnSpc>
                <a:spcPct val="140000"/>
              </a:lnSpc>
              <a:buNone/>
            </a:pPr>
            <a:endParaRPr lang="tr-TR" sz="1700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6A85DAAA-4828-42AD-A20E-A69A6FAE05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4227" y="5957752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xmlns="" id="{86125428-75F9-4763-8991-C4DB8FE98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xmlns="" id="{9E1AD4BA-5029-4887-8216-F6DBBD1847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xmlns="" id="{D298128E-C3E3-4CCC-BB18-D6B2181818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xmlns="" id="{956527CE-4CB1-4E46-88D3-E6EA2D5AAF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xmlns="" id="{2F104828-FA58-4B02-A34E-13A1A0432E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xmlns="" id="{C98AF37C-592A-4D0D-BF25-AD71B60E6B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xmlns="" id="{621CF2DF-4BAB-47CB-AAF4-6135062AF8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xmlns="" id="{C93B96AD-0A31-4B64-8B0D-EC289A7A77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xmlns="" id="{CA95A85E-F6C9-4D5B-9AC2-41D2481719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xmlns="" id="{5107E4DA-C368-437F-913A-9CF3CB012D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xmlns="" id="{7631DFDA-A9E9-4E35-A064-EBA0778018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0">
              <a:extLst>
                <a:ext uri="{FF2B5EF4-FFF2-40B4-BE49-F238E27FC236}">
                  <a16:creationId xmlns:a16="http://schemas.microsoft.com/office/drawing/2014/main" xmlns="" id="{3A2C443F-B764-46C1-857F-F5A4DF30A4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43">
              <a:extLst>
                <a:ext uri="{FF2B5EF4-FFF2-40B4-BE49-F238E27FC236}">
                  <a16:creationId xmlns:a16="http://schemas.microsoft.com/office/drawing/2014/main" xmlns="" id="{B9FC3628-7B29-4D88-B5ED-ACAF87A9B4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51">
              <a:extLst>
                <a:ext uri="{FF2B5EF4-FFF2-40B4-BE49-F238E27FC236}">
                  <a16:creationId xmlns:a16="http://schemas.microsoft.com/office/drawing/2014/main" xmlns="" id="{B65279C5-A429-464B-8FBE-424240585B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52">
              <a:extLst>
                <a:ext uri="{FF2B5EF4-FFF2-40B4-BE49-F238E27FC236}">
                  <a16:creationId xmlns:a16="http://schemas.microsoft.com/office/drawing/2014/main" xmlns="" id="{5CB98B82-2322-4900-8F24-C8DC1D1F56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53">
              <a:extLst>
                <a:ext uri="{FF2B5EF4-FFF2-40B4-BE49-F238E27FC236}">
                  <a16:creationId xmlns:a16="http://schemas.microsoft.com/office/drawing/2014/main" xmlns="" id="{B1A93CE9-77F5-4C0B-BA0F-4B3A32EE4D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54">
              <a:extLst>
                <a:ext uri="{FF2B5EF4-FFF2-40B4-BE49-F238E27FC236}">
                  <a16:creationId xmlns:a16="http://schemas.microsoft.com/office/drawing/2014/main" xmlns="" id="{2EE13B5A-5B73-46E3-934F-61F0D824E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55">
              <a:extLst>
                <a:ext uri="{FF2B5EF4-FFF2-40B4-BE49-F238E27FC236}">
                  <a16:creationId xmlns:a16="http://schemas.microsoft.com/office/drawing/2014/main" xmlns="" id="{65A30821-4992-48D3-B4A0-913C045B4F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56">
              <a:extLst>
                <a:ext uri="{FF2B5EF4-FFF2-40B4-BE49-F238E27FC236}">
                  <a16:creationId xmlns:a16="http://schemas.microsoft.com/office/drawing/2014/main" xmlns="" id="{CF285E5E-EB87-467D-B538-925CAB8A81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57">
              <a:extLst>
                <a:ext uri="{FF2B5EF4-FFF2-40B4-BE49-F238E27FC236}">
                  <a16:creationId xmlns:a16="http://schemas.microsoft.com/office/drawing/2014/main" xmlns="" id="{22F0F1DE-7C3C-40A4-B14B-B0FD67EC67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59">
              <a:extLst>
                <a:ext uri="{FF2B5EF4-FFF2-40B4-BE49-F238E27FC236}">
                  <a16:creationId xmlns:a16="http://schemas.microsoft.com/office/drawing/2014/main" xmlns="" id="{DDF56D11-18A1-4D3F-862A-884643EC85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60">
              <a:extLst>
                <a:ext uri="{FF2B5EF4-FFF2-40B4-BE49-F238E27FC236}">
                  <a16:creationId xmlns:a16="http://schemas.microsoft.com/office/drawing/2014/main" xmlns="" id="{E6BD0431-79C0-4578-9C4E-753DE0746E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61">
              <a:extLst>
                <a:ext uri="{FF2B5EF4-FFF2-40B4-BE49-F238E27FC236}">
                  <a16:creationId xmlns:a16="http://schemas.microsoft.com/office/drawing/2014/main" xmlns="" id="{A1B85F64-F9B0-48F1-9C28-10E600AAA1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5">
              <a:extLst>
                <a:ext uri="{FF2B5EF4-FFF2-40B4-BE49-F238E27FC236}">
                  <a16:creationId xmlns:a16="http://schemas.microsoft.com/office/drawing/2014/main" xmlns="" id="{103E3F91-5963-48B3-BA45-F313552CB4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6">
              <a:extLst>
                <a:ext uri="{FF2B5EF4-FFF2-40B4-BE49-F238E27FC236}">
                  <a16:creationId xmlns:a16="http://schemas.microsoft.com/office/drawing/2014/main" xmlns="" id="{94FBFE70-FA74-4065-8632-647B4E651F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xmlns="" id="{15137EC8-5D22-45AF-8136-75A336C1A2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xmlns="" id="{01585780-AC17-48DF-B491-DD8DEAD9B5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9">
              <a:extLst>
                <a:ext uri="{FF2B5EF4-FFF2-40B4-BE49-F238E27FC236}">
                  <a16:creationId xmlns:a16="http://schemas.microsoft.com/office/drawing/2014/main" xmlns="" id="{39F55FA8-015C-409E-9701-83B93BE92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xmlns="" id="{95F44756-BFD5-473B-9B3A-64914D54D2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12">
              <a:extLst>
                <a:ext uri="{FF2B5EF4-FFF2-40B4-BE49-F238E27FC236}">
                  <a16:creationId xmlns:a16="http://schemas.microsoft.com/office/drawing/2014/main" xmlns="" id="{0063CF19-BA29-4737-9216-0FC182C64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13">
              <a:extLst>
                <a:ext uri="{FF2B5EF4-FFF2-40B4-BE49-F238E27FC236}">
                  <a16:creationId xmlns:a16="http://schemas.microsoft.com/office/drawing/2014/main" xmlns="" id="{077D7D6B-E211-4C39-9DDB-943283A06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xmlns="" id="{CFCAA2B7-2668-424D-A0C2-EB30C9C22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xmlns="" id="{96C40903-DA8C-4282-8406-32598233C8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17">
              <a:extLst>
                <a:ext uri="{FF2B5EF4-FFF2-40B4-BE49-F238E27FC236}">
                  <a16:creationId xmlns:a16="http://schemas.microsoft.com/office/drawing/2014/main" xmlns="" id="{61FE12E2-C467-400F-89BA-1BEA883D1E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21">
              <a:extLst>
                <a:ext uri="{FF2B5EF4-FFF2-40B4-BE49-F238E27FC236}">
                  <a16:creationId xmlns:a16="http://schemas.microsoft.com/office/drawing/2014/main" xmlns="" id="{1EAD90ED-90A2-46B9-8DA7-A6E2BAD67D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xmlns="" id="{8C82FE95-B66A-4645-B823-B52372EB4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xmlns="" id="{2C686BAA-83C2-43D2-93B6-E8220C957E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xmlns="" id="{67ECE7FD-6A12-44C9-8D33-E42CFA1391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xmlns="" id="{4437F430-2DE6-4610-8B80-B84F269DE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xmlns="" id="{0E1CF099-A0A1-4D01-A1C9-FC75D2A2BA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xmlns="" id="{446366B3-8C6B-4FBB-993F-F1436B59D7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xmlns="" id="{116E6478-E2D6-4541-A390-90B0C7867D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xmlns="" id="{4455EFAC-5886-4232-B90E-DFFB40290E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xmlns="" id="{41B484DB-32F6-47BF-AD29-498D8C418D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xmlns="" id="{A8D2C598-CBD1-4878-AE03-DB6C604EB2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xmlns="" id="{7DA864B2-C1CD-4944-BC87-E6C353C17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xmlns="" id="{2DB859CF-A6B4-4B69-9AF2-10EFCC6A8E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41">
              <a:extLst>
                <a:ext uri="{FF2B5EF4-FFF2-40B4-BE49-F238E27FC236}">
                  <a16:creationId xmlns:a16="http://schemas.microsoft.com/office/drawing/2014/main" xmlns="" id="{11B87B98-350C-4B22-BAA1-BC214CBFF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42">
              <a:extLst>
                <a:ext uri="{FF2B5EF4-FFF2-40B4-BE49-F238E27FC236}">
                  <a16:creationId xmlns:a16="http://schemas.microsoft.com/office/drawing/2014/main" xmlns="" id="{F13ABE7D-3892-4859-BAD4-4FC4D055AE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44">
              <a:extLst>
                <a:ext uri="{FF2B5EF4-FFF2-40B4-BE49-F238E27FC236}">
                  <a16:creationId xmlns:a16="http://schemas.microsoft.com/office/drawing/2014/main" xmlns="" id="{C7F1722E-1384-418B-9A3E-B70006800C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45">
              <a:extLst>
                <a:ext uri="{FF2B5EF4-FFF2-40B4-BE49-F238E27FC236}">
                  <a16:creationId xmlns:a16="http://schemas.microsoft.com/office/drawing/2014/main" xmlns="" id="{0BF35D49-BCAE-4D89-8EDD-99FCEF7442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46">
              <a:extLst>
                <a:ext uri="{FF2B5EF4-FFF2-40B4-BE49-F238E27FC236}">
                  <a16:creationId xmlns:a16="http://schemas.microsoft.com/office/drawing/2014/main" xmlns="" id="{4CF2F99A-EE20-47B9-80F1-D6E87D6D69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47">
              <a:extLst>
                <a:ext uri="{FF2B5EF4-FFF2-40B4-BE49-F238E27FC236}">
                  <a16:creationId xmlns:a16="http://schemas.microsoft.com/office/drawing/2014/main" xmlns="" id="{8B1A7952-C836-4490-8C6C-CE9C0C0F6D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48">
              <a:extLst>
                <a:ext uri="{FF2B5EF4-FFF2-40B4-BE49-F238E27FC236}">
                  <a16:creationId xmlns:a16="http://schemas.microsoft.com/office/drawing/2014/main" xmlns="" id="{B1568D66-89FA-4FA8-A6E3-AF31D8A054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49">
              <a:extLst>
                <a:ext uri="{FF2B5EF4-FFF2-40B4-BE49-F238E27FC236}">
                  <a16:creationId xmlns:a16="http://schemas.microsoft.com/office/drawing/2014/main" xmlns="" id="{6EF88740-92FD-4894-8D28-13C929041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xmlns="" id="{F9264025-3D66-45E5-B15B-1F9993E999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106">
              <a:extLst>
                <a:ext uri="{FF2B5EF4-FFF2-40B4-BE49-F238E27FC236}">
                  <a16:creationId xmlns:a16="http://schemas.microsoft.com/office/drawing/2014/main" xmlns="" id="{A17599C9-357B-44B4-B6FC-08C4758CFE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xmlns="" id="{AC8D8289-19C2-490A-8000-DD80A8BA95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xmlns="" id="{A9F1237F-83C7-4840-998E-379DF420EC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26">
              <a:extLst>
                <a:ext uri="{FF2B5EF4-FFF2-40B4-BE49-F238E27FC236}">
                  <a16:creationId xmlns:a16="http://schemas.microsoft.com/office/drawing/2014/main" xmlns="" id="{78C598F8-6845-4321-8B12-8F55D5C5A0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27">
              <a:extLst>
                <a:ext uri="{FF2B5EF4-FFF2-40B4-BE49-F238E27FC236}">
                  <a16:creationId xmlns:a16="http://schemas.microsoft.com/office/drawing/2014/main" xmlns="" id="{85D84B4A-5F95-4F29-BE14-8D29A0B4CD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28">
              <a:extLst>
                <a:ext uri="{FF2B5EF4-FFF2-40B4-BE49-F238E27FC236}">
                  <a16:creationId xmlns:a16="http://schemas.microsoft.com/office/drawing/2014/main" xmlns="" id="{6408C2B3-D126-4B4A-8BA3-FF1863CD7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55">
              <a:extLst>
                <a:ext uri="{FF2B5EF4-FFF2-40B4-BE49-F238E27FC236}">
                  <a16:creationId xmlns:a16="http://schemas.microsoft.com/office/drawing/2014/main" xmlns="" id="{CAE0FD91-0F5A-4A8C-9310-8DB3A5FA4D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56">
              <a:extLst>
                <a:ext uri="{FF2B5EF4-FFF2-40B4-BE49-F238E27FC236}">
                  <a16:creationId xmlns:a16="http://schemas.microsoft.com/office/drawing/2014/main" xmlns="" id="{1B9D762E-D50F-4A47-B703-232ED8867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57">
              <a:extLst>
                <a:ext uri="{FF2B5EF4-FFF2-40B4-BE49-F238E27FC236}">
                  <a16:creationId xmlns:a16="http://schemas.microsoft.com/office/drawing/2014/main" xmlns="" id="{8DA09E23-CA61-495A-A7F8-4B3DFDF2A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60">
              <a:extLst>
                <a:ext uri="{FF2B5EF4-FFF2-40B4-BE49-F238E27FC236}">
                  <a16:creationId xmlns:a16="http://schemas.microsoft.com/office/drawing/2014/main" xmlns="" id="{D36CA6B3-3A46-4CB5-8C91-886B84071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61">
              <a:extLst>
                <a:ext uri="{FF2B5EF4-FFF2-40B4-BE49-F238E27FC236}">
                  <a16:creationId xmlns:a16="http://schemas.microsoft.com/office/drawing/2014/main" xmlns="" id="{D5E51DA2-6B7C-485B-8725-9A40802924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5">
              <a:extLst>
                <a:ext uri="{FF2B5EF4-FFF2-40B4-BE49-F238E27FC236}">
                  <a16:creationId xmlns:a16="http://schemas.microsoft.com/office/drawing/2014/main" xmlns="" id="{15FEF067-D07A-40E3-96D2-34E7450C1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6">
              <a:extLst>
                <a:ext uri="{FF2B5EF4-FFF2-40B4-BE49-F238E27FC236}">
                  <a16:creationId xmlns:a16="http://schemas.microsoft.com/office/drawing/2014/main" xmlns="" id="{DFF84AAD-85F3-4027-BEF7-5AFCC59DC5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7">
              <a:extLst>
                <a:ext uri="{FF2B5EF4-FFF2-40B4-BE49-F238E27FC236}">
                  <a16:creationId xmlns:a16="http://schemas.microsoft.com/office/drawing/2014/main" xmlns="" id="{9748C3EE-BBA1-45C3-AA60-D44ABDC7E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8">
              <a:extLst>
                <a:ext uri="{FF2B5EF4-FFF2-40B4-BE49-F238E27FC236}">
                  <a16:creationId xmlns:a16="http://schemas.microsoft.com/office/drawing/2014/main" xmlns="" id="{C4E544EA-9A31-4B4E-A587-2AE025092A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9">
              <a:extLst>
                <a:ext uri="{FF2B5EF4-FFF2-40B4-BE49-F238E27FC236}">
                  <a16:creationId xmlns:a16="http://schemas.microsoft.com/office/drawing/2014/main" xmlns="" id="{8F48C13C-B234-4A28-8664-11FAE37636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11">
              <a:extLst>
                <a:ext uri="{FF2B5EF4-FFF2-40B4-BE49-F238E27FC236}">
                  <a16:creationId xmlns:a16="http://schemas.microsoft.com/office/drawing/2014/main" xmlns="" id="{E43446F2-1DE7-4C87-8691-324C7B2ABB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12">
              <a:extLst>
                <a:ext uri="{FF2B5EF4-FFF2-40B4-BE49-F238E27FC236}">
                  <a16:creationId xmlns:a16="http://schemas.microsoft.com/office/drawing/2014/main" xmlns="" id="{91DE0BBB-6755-4F68-822C-318F733D1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13">
              <a:extLst>
                <a:ext uri="{FF2B5EF4-FFF2-40B4-BE49-F238E27FC236}">
                  <a16:creationId xmlns:a16="http://schemas.microsoft.com/office/drawing/2014/main" xmlns="" id="{A5F42373-85EE-4ADF-8DCE-2754ED3B5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14">
              <a:extLst>
                <a:ext uri="{FF2B5EF4-FFF2-40B4-BE49-F238E27FC236}">
                  <a16:creationId xmlns:a16="http://schemas.microsoft.com/office/drawing/2014/main" xmlns="" id="{E82C5A3F-4FC6-4883-AD2B-37F1BBF766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xmlns="" id="{35242FF5-19F5-45E5-919A-C145DC64A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xmlns="" id="{88AAE6CF-F026-41C1-B9AD-BC2E232C5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21">
              <a:extLst>
                <a:ext uri="{FF2B5EF4-FFF2-40B4-BE49-F238E27FC236}">
                  <a16:creationId xmlns:a16="http://schemas.microsoft.com/office/drawing/2014/main" xmlns="" id="{5C701404-4DB7-4F3A-8549-9544B9C66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xmlns="" id="{369618DE-CF63-4E1F-AB56-8A640FD748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29">
              <a:extLst>
                <a:ext uri="{FF2B5EF4-FFF2-40B4-BE49-F238E27FC236}">
                  <a16:creationId xmlns:a16="http://schemas.microsoft.com/office/drawing/2014/main" xmlns="" id="{3D1A099C-4FDA-4F79-B077-C0F6C64778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xmlns="" id="{663890DF-B74A-467D-A63B-CB65CC98B4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xmlns="" id="{8C343114-BF88-426E-953D-A70972F875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xmlns="" id="{922DA709-3EF5-45DB-BAE3-B23CAA35D9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xmlns="" id="{E794F4BF-0BF2-4D4B-95B3-B96E58491D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xmlns="" id="{1972B148-4231-4FCD-9B14-7A4189089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xmlns="" id="{14348403-DF91-4DC6-90A9-D7EC727B80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xmlns="" id="{1052674E-35FA-4825-AC07-A3914AD9D6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xmlns="" id="{4042608B-8386-48C8-A1A3-DBE6F468C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xmlns="" id="{9A5D8987-000C-4B99-BBAF-A23EC6FF55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xmlns="" id="{0E405B19-5658-4E03-9404-0C565679E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xmlns="" id="{DC674228-5A9C-4E88-9835-78995E56D0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xmlns="" id="{1AB27427-2183-4323-8F13-E775766EDA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xmlns="" id="{738ACA27-BAD8-4E7C-8411-7C0FE40F71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xmlns="" id="{BD029C16-6777-4580-80FD-2A7A6900EF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Freeform 46">
              <a:extLst>
                <a:ext uri="{FF2B5EF4-FFF2-40B4-BE49-F238E27FC236}">
                  <a16:creationId xmlns:a16="http://schemas.microsoft.com/office/drawing/2014/main" xmlns="" id="{6941DAEC-FBE5-445C-B9B1-B3DD8F221C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Freeform 47">
              <a:extLst>
                <a:ext uri="{FF2B5EF4-FFF2-40B4-BE49-F238E27FC236}">
                  <a16:creationId xmlns:a16="http://schemas.microsoft.com/office/drawing/2014/main" xmlns="" id="{FD3CD6BC-3643-43CC-8373-F1F7A6EF77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Freeform 48">
              <a:extLst>
                <a:ext uri="{FF2B5EF4-FFF2-40B4-BE49-F238E27FC236}">
                  <a16:creationId xmlns:a16="http://schemas.microsoft.com/office/drawing/2014/main" xmlns="" id="{93AF9725-32E4-404B-83DF-668B872932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Freeform 49">
              <a:extLst>
                <a:ext uri="{FF2B5EF4-FFF2-40B4-BE49-F238E27FC236}">
                  <a16:creationId xmlns:a16="http://schemas.microsoft.com/office/drawing/2014/main" xmlns="" id="{5D84519B-BB5A-427B-B663-69DAB97362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3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9213DFB-8853-41E3-A730-CB14FF91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73" y="203740"/>
            <a:ext cx="5110909" cy="16919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Hidroborasit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(CaMgB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6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11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.6H</a:t>
            </a:r>
            <a:r>
              <a:rPr lang="tr-TR" sz="3700" b="1" baseline="-2500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O)</a:t>
            </a:r>
            <a: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İçerik Yer Tutucusu 2">
            <a:extLst>
              <a:ext uri="{FF2B5EF4-FFF2-40B4-BE49-F238E27FC236}">
                <a16:creationId xmlns:a16="http://schemas.microsoft.com/office/drawing/2014/main" xmlns="" id="{8445F587-9C28-450A-9ECE-D0EF94D5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80" y="1895709"/>
            <a:ext cx="5659499" cy="4724187"/>
          </a:xfr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Ülkemizde Emet, Doğanlar, </a:t>
            </a:r>
            <a:r>
              <a:rPr lang="tr-T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İğdeköy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bölgelerinde ve </a:t>
            </a:r>
            <a:r>
              <a:rPr lang="tr-T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Kestelek’te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bulunmaktadır.</a:t>
            </a:r>
          </a:p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iceriği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%50,5'tir.</a:t>
            </a:r>
          </a:p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Beyaz renkte ve bazen </a:t>
            </a:r>
            <a:r>
              <a:rPr lang="tr-T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safsızlıklara</a:t>
            </a: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bağlı olarak sarı ve kırmızımsı renklerde görülür. </a:t>
            </a:r>
          </a:p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İğne şeklinde kristalleri koni biçiminde topluluklar oluşturur.</a:t>
            </a:r>
          </a:p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Üfleç alevinde erir ve saydam cam verir.  </a:t>
            </a:r>
          </a:p>
          <a:p>
            <a:pPr algn="just">
              <a:lnSpc>
                <a:spcPct val="140000"/>
              </a:lnSpc>
            </a:pPr>
            <a:r>
              <a:rPr lang="tr-T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Asitlerde kolayca erir. Kaynar suda kısmen çözünür.</a:t>
            </a:r>
          </a:p>
          <a:p>
            <a:pPr>
              <a:lnSpc>
                <a:spcPct val="140000"/>
              </a:lnSpc>
            </a:pPr>
            <a:endParaRPr lang="tr-TR" sz="1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3A6BF4B2-D050-47FA-83BF-DDE5818C3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7" r="21021" b="-2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3389B237-4CAB-4403-A95C-C04D71F4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92" name="Freeform 8">
              <a:extLst>
                <a:ext uri="{FF2B5EF4-FFF2-40B4-BE49-F238E27FC236}">
                  <a16:creationId xmlns:a16="http://schemas.microsoft.com/office/drawing/2014/main" xmlns="" id="{57652216-AF47-4D6B-A81B-2DC28B6255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43">
              <a:extLst>
                <a:ext uri="{FF2B5EF4-FFF2-40B4-BE49-F238E27FC236}">
                  <a16:creationId xmlns:a16="http://schemas.microsoft.com/office/drawing/2014/main" xmlns="" id="{0E53B701-E5D9-4269-97AD-69F3087D2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1">
              <a:extLst>
                <a:ext uri="{FF2B5EF4-FFF2-40B4-BE49-F238E27FC236}">
                  <a16:creationId xmlns:a16="http://schemas.microsoft.com/office/drawing/2014/main" xmlns="" id="{53F3EB0D-ADA8-4F65-9811-0A990FE6BE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xmlns="" id="{7FC10137-17E1-4C6D-B7A2-CD86B7C148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xmlns="" id="{983715DD-6794-4B57-8585-E0EFF671E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xmlns="" id="{6B8B9805-E14F-4943-B15E-48460BFD60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xmlns="" id="{112C42C6-34DE-404D-B18A-8E94E76A3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xmlns="" id="{105114E3-B528-44FB-AD64-31F7940A6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9">
              <a:extLst>
                <a:ext uri="{FF2B5EF4-FFF2-40B4-BE49-F238E27FC236}">
                  <a16:creationId xmlns:a16="http://schemas.microsoft.com/office/drawing/2014/main" xmlns="" id="{66162961-2E66-4F1D-AD08-A09C28C5E0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60">
              <a:extLst>
                <a:ext uri="{FF2B5EF4-FFF2-40B4-BE49-F238E27FC236}">
                  <a16:creationId xmlns:a16="http://schemas.microsoft.com/office/drawing/2014/main" xmlns="" id="{7DF10D80-7F03-41B7-BF83-7086CFB70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61">
              <a:extLst>
                <a:ext uri="{FF2B5EF4-FFF2-40B4-BE49-F238E27FC236}">
                  <a16:creationId xmlns:a16="http://schemas.microsoft.com/office/drawing/2014/main" xmlns="" id="{60E5BEF8-88A7-4088-8382-FC596B16B9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78">
              <a:extLst>
                <a:ext uri="{FF2B5EF4-FFF2-40B4-BE49-F238E27FC236}">
                  <a16:creationId xmlns:a16="http://schemas.microsoft.com/office/drawing/2014/main" xmlns="" id="{4850C240-229E-44CC-9B0C-7C70B8524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79">
              <a:extLst>
                <a:ext uri="{FF2B5EF4-FFF2-40B4-BE49-F238E27FC236}">
                  <a16:creationId xmlns:a16="http://schemas.microsoft.com/office/drawing/2014/main" xmlns="" id="{0C20C1F3-97C9-485A-BBF1-F712C6FDD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80">
              <a:extLst>
                <a:ext uri="{FF2B5EF4-FFF2-40B4-BE49-F238E27FC236}">
                  <a16:creationId xmlns:a16="http://schemas.microsoft.com/office/drawing/2014/main" xmlns="" id="{5FB7F486-D669-4315-848B-079715C0A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81">
              <a:extLst>
                <a:ext uri="{FF2B5EF4-FFF2-40B4-BE49-F238E27FC236}">
                  <a16:creationId xmlns:a16="http://schemas.microsoft.com/office/drawing/2014/main" xmlns="" id="{884943FC-F8F5-47A2-8C6C-AD8385B0F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2">
              <a:extLst>
                <a:ext uri="{FF2B5EF4-FFF2-40B4-BE49-F238E27FC236}">
                  <a16:creationId xmlns:a16="http://schemas.microsoft.com/office/drawing/2014/main" xmlns="" id="{FBD1CFD7-B550-428B-99C5-E70AE1117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3">
              <a:extLst>
                <a:ext uri="{FF2B5EF4-FFF2-40B4-BE49-F238E27FC236}">
                  <a16:creationId xmlns:a16="http://schemas.microsoft.com/office/drawing/2014/main" xmlns="" id="{86464553-DBB1-4FDD-A906-723DE0BFA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84">
              <a:extLst>
                <a:ext uri="{FF2B5EF4-FFF2-40B4-BE49-F238E27FC236}">
                  <a16:creationId xmlns:a16="http://schemas.microsoft.com/office/drawing/2014/main" xmlns="" id="{41C1AA59-6A1E-4A61-8483-8056A09E0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86">
              <a:extLst>
                <a:ext uri="{FF2B5EF4-FFF2-40B4-BE49-F238E27FC236}">
                  <a16:creationId xmlns:a16="http://schemas.microsoft.com/office/drawing/2014/main" xmlns="" id="{851A3E4E-2857-4A69-AEC0-79CF8C413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89">
              <a:extLst>
                <a:ext uri="{FF2B5EF4-FFF2-40B4-BE49-F238E27FC236}">
                  <a16:creationId xmlns:a16="http://schemas.microsoft.com/office/drawing/2014/main" xmlns="" id="{363F6E9F-7E05-4464-BE66-BB27B4589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90">
              <a:extLst>
                <a:ext uri="{FF2B5EF4-FFF2-40B4-BE49-F238E27FC236}">
                  <a16:creationId xmlns:a16="http://schemas.microsoft.com/office/drawing/2014/main" xmlns="" id="{CE4367E1-2C4E-4A0B-A9E2-2DC3B3BCD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05">
              <a:extLst>
                <a:ext uri="{FF2B5EF4-FFF2-40B4-BE49-F238E27FC236}">
                  <a16:creationId xmlns:a16="http://schemas.microsoft.com/office/drawing/2014/main" xmlns="" id="{EE215DA3-ED82-4F29-9835-DD3B5ADD4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06">
              <a:extLst>
                <a:ext uri="{FF2B5EF4-FFF2-40B4-BE49-F238E27FC236}">
                  <a16:creationId xmlns:a16="http://schemas.microsoft.com/office/drawing/2014/main" xmlns="" id="{449C2B94-6D2C-466B-9091-18CA59956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2">
              <a:extLst>
                <a:ext uri="{FF2B5EF4-FFF2-40B4-BE49-F238E27FC236}">
                  <a16:creationId xmlns:a16="http://schemas.microsoft.com/office/drawing/2014/main" xmlns="" id="{9873A13E-F493-4022-9CDB-496767477D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3">
              <a:extLst>
                <a:ext uri="{FF2B5EF4-FFF2-40B4-BE49-F238E27FC236}">
                  <a16:creationId xmlns:a16="http://schemas.microsoft.com/office/drawing/2014/main" xmlns="" id="{631ED96D-0634-4E7F-BE08-A8ACAA0A6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4">
              <a:extLst>
                <a:ext uri="{FF2B5EF4-FFF2-40B4-BE49-F238E27FC236}">
                  <a16:creationId xmlns:a16="http://schemas.microsoft.com/office/drawing/2014/main" xmlns="" id="{D43F1416-268F-487F-ABB4-1C62E6C68B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5">
              <a:extLst>
                <a:ext uri="{FF2B5EF4-FFF2-40B4-BE49-F238E27FC236}">
                  <a16:creationId xmlns:a16="http://schemas.microsoft.com/office/drawing/2014/main" xmlns="" id="{E5E99890-1E26-4DDC-8F50-128C4875B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6">
              <a:extLst>
                <a:ext uri="{FF2B5EF4-FFF2-40B4-BE49-F238E27FC236}">
                  <a16:creationId xmlns:a16="http://schemas.microsoft.com/office/drawing/2014/main" xmlns="" id="{21D3B3BA-A1D7-450E-B002-44DFDC68F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37">
              <a:extLst>
                <a:ext uri="{FF2B5EF4-FFF2-40B4-BE49-F238E27FC236}">
                  <a16:creationId xmlns:a16="http://schemas.microsoft.com/office/drawing/2014/main" xmlns="" id="{666093C3-5DCC-4A45-897C-F2C5CA94A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38">
              <a:extLst>
                <a:ext uri="{FF2B5EF4-FFF2-40B4-BE49-F238E27FC236}">
                  <a16:creationId xmlns:a16="http://schemas.microsoft.com/office/drawing/2014/main" xmlns="" id="{E5879CC9-6134-4E28-8170-9DD4240CC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39">
              <a:extLst>
                <a:ext uri="{FF2B5EF4-FFF2-40B4-BE49-F238E27FC236}">
                  <a16:creationId xmlns:a16="http://schemas.microsoft.com/office/drawing/2014/main" xmlns="" id="{52B9234F-7351-4670-9340-3ABC48A30B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40">
              <a:extLst>
                <a:ext uri="{FF2B5EF4-FFF2-40B4-BE49-F238E27FC236}">
                  <a16:creationId xmlns:a16="http://schemas.microsoft.com/office/drawing/2014/main" xmlns="" id="{3F67C8B5-D925-449D-BCA7-751730551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41">
              <a:extLst>
                <a:ext uri="{FF2B5EF4-FFF2-40B4-BE49-F238E27FC236}">
                  <a16:creationId xmlns:a16="http://schemas.microsoft.com/office/drawing/2014/main" xmlns="" id="{71516E84-743F-4EE4-B466-909E55FCC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42">
              <a:extLst>
                <a:ext uri="{FF2B5EF4-FFF2-40B4-BE49-F238E27FC236}">
                  <a16:creationId xmlns:a16="http://schemas.microsoft.com/office/drawing/2014/main" xmlns="" id="{285EE84A-B305-47FC-9896-3EAAE94F6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xmlns="" id="{52175DC6-FE35-414D-B1FC-53870E0F6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xmlns="" id="{ACD91DA3-CF45-4374-AEDA-5DA2E53EE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xmlns="" id="{8AAA7A16-3076-4557-9DC3-297D83248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xmlns="" id="{62AFF181-4F3A-40CE-BC79-BD8D97E0C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xmlns="" id="{E9EE8F9C-63EF-41F7-90AC-95F093366F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62">
              <a:extLst>
                <a:ext uri="{FF2B5EF4-FFF2-40B4-BE49-F238E27FC236}">
                  <a16:creationId xmlns:a16="http://schemas.microsoft.com/office/drawing/2014/main" xmlns="" id="{F99D5EE6-2CC4-4A54-9A07-4734713E7A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63">
              <a:extLst>
                <a:ext uri="{FF2B5EF4-FFF2-40B4-BE49-F238E27FC236}">
                  <a16:creationId xmlns:a16="http://schemas.microsoft.com/office/drawing/2014/main" xmlns="" id="{DC83D62C-4898-4734-893F-7FE7A2D706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64">
              <a:extLst>
                <a:ext uri="{FF2B5EF4-FFF2-40B4-BE49-F238E27FC236}">
                  <a16:creationId xmlns:a16="http://schemas.microsoft.com/office/drawing/2014/main" xmlns="" id="{EFA4198B-E065-405F-84E4-B0220DCEF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65">
              <a:extLst>
                <a:ext uri="{FF2B5EF4-FFF2-40B4-BE49-F238E27FC236}">
                  <a16:creationId xmlns:a16="http://schemas.microsoft.com/office/drawing/2014/main" xmlns="" id="{F6D1AC12-FB95-4593-BF80-DABEDD4E3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66">
              <a:extLst>
                <a:ext uri="{FF2B5EF4-FFF2-40B4-BE49-F238E27FC236}">
                  <a16:creationId xmlns:a16="http://schemas.microsoft.com/office/drawing/2014/main" xmlns="" id="{9F41615F-3978-4890-992E-1D44D0D914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67">
              <a:extLst>
                <a:ext uri="{FF2B5EF4-FFF2-40B4-BE49-F238E27FC236}">
                  <a16:creationId xmlns:a16="http://schemas.microsoft.com/office/drawing/2014/main" xmlns="" id="{293C0AD6-F904-4337-8CAB-2FF649834B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68">
              <a:extLst>
                <a:ext uri="{FF2B5EF4-FFF2-40B4-BE49-F238E27FC236}">
                  <a16:creationId xmlns:a16="http://schemas.microsoft.com/office/drawing/2014/main" xmlns="" id="{E68410D4-6ED4-4651-8543-78B0AB57A2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69">
              <a:extLst>
                <a:ext uri="{FF2B5EF4-FFF2-40B4-BE49-F238E27FC236}">
                  <a16:creationId xmlns:a16="http://schemas.microsoft.com/office/drawing/2014/main" xmlns="" id="{BB356FF6-7153-4AE8-904C-8535363AA8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70">
              <a:extLst>
                <a:ext uri="{FF2B5EF4-FFF2-40B4-BE49-F238E27FC236}">
                  <a16:creationId xmlns:a16="http://schemas.microsoft.com/office/drawing/2014/main" xmlns="" id="{D9CD9700-C2DA-4CCD-8700-D763281E4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71">
              <a:extLst>
                <a:ext uri="{FF2B5EF4-FFF2-40B4-BE49-F238E27FC236}">
                  <a16:creationId xmlns:a16="http://schemas.microsoft.com/office/drawing/2014/main" xmlns="" id="{6CC97770-31D6-46F7-9608-9D96AEF4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72">
              <a:extLst>
                <a:ext uri="{FF2B5EF4-FFF2-40B4-BE49-F238E27FC236}">
                  <a16:creationId xmlns:a16="http://schemas.microsoft.com/office/drawing/2014/main" xmlns="" id="{1F6A0344-12D8-457F-B2C4-BF6ABC3F9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73">
              <a:extLst>
                <a:ext uri="{FF2B5EF4-FFF2-40B4-BE49-F238E27FC236}">
                  <a16:creationId xmlns:a16="http://schemas.microsoft.com/office/drawing/2014/main" xmlns="" id="{A659A3FC-205E-41C5-90D8-2909635C66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74">
              <a:extLst>
                <a:ext uri="{FF2B5EF4-FFF2-40B4-BE49-F238E27FC236}">
                  <a16:creationId xmlns:a16="http://schemas.microsoft.com/office/drawing/2014/main" xmlns="" id="{EF5898F8-F274-4A71-ABC2-972788452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75">
              <a:extLst>
                <a:ext uri="{FF2B5EF4-FFF2-40B4-BE49-F238E27FC236}">
                  <a16:creationId xmlns:a16="http://schemas.microsoft.com/office/drawing/2014/main" xmlns="" id="{A337719B-635F-4455-A8E8-6983D9B3D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77">
              <a:extLst>
                <a:ext uri="{FF2B5EF4-FFF2-40B4-BE49-F238E27FC236}">
                  <a16:creationId xmlns:a16="http://schemas.microsoft.com/office/drawing/2014/main" xmlns="" id="{665D8F7B-6125-4923-82FD-4541506B66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85">
              <a:extLst>
                <a:ext uri="{FF2B5EF4-FFF2-40B4-BE49-F238E27FC236}">
                  <a16:creationId xmlns:a16="http://schemas.microsoft.com/office/drawing/2014/main" xmlns="" id="{AEBBE398-C737-4798-92D3-68B6928A9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87">
              <a:extLst>
                <a:ext uri="{FF2B5EF4-FFF2-40B4-BE49-F238E27FC236}">
                  <a16:creationId xmlns:a16="http://schemas.microsoft.com/office/drawing/2014/main" xmlns="" id="{F3116C15-246C-412A-B5A8-DC7E056EC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88">
              <a:extLst>
                <a:ext uri="{FF2B5EF4-FFF2-40B4-BE49-F238E27FC236}">
                  <a16:creationId xmlns:a16="http://schemas.microsoft.com/office/drawing/2014/main" xmlns="" id="{F9FA8A4C-F799-47E7-85C8-4DA109A00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63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3B4479C-F7B1-4999-B4A3-DE92A205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73" y="286043"/>
            <a:ext cx="5110909" cy="169196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Szaybelit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MgBO</a:t>
            </a:r>
            <a:r>
              <a:rPr lang="tr-TR" sz="37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3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</a:t>
            </a:r>
            <a:r>
              <a:rPr lang="tr-TR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  <a: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3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3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26494D4-D3FC-4A55-B9FB-D24C41B5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386" y="1983815"/>
            <a:ext cx="5034496" cy="413131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tr-T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Kazakiztan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Çin’de bulunmaktadır.</a:t>
            </a:r>
          </a:p>
          <a:p>
            <a:pPr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1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1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iceriği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41.4’ tür.</a:t>
            </a:r>
          </a:p>
          <a:p>
            <a:pPr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Beyaz ışık altında açık sarı renktedir.  </a:t>
            </a:r>
          </a:p>
          <a:p>
            <a:pPr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Kireçtaşları veya tuz tortulları ile birlikte bulunmaktadır. Bu yüzden yoğun kireçli bir yapıya sahiptir.</a:t>
            </a:r>
          </a:p>
          <a:p>
            <a:pPr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Sertliği 3-3,5 , yoğunluğu yaklaşık 2,67 gr/cm</a:t>
            </a:r>
            <a:r>
              <a:rPr lang="tr-TR" sz="1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'tür. </a:t>
            </a:r>
            <a:endParaRPr lang="tr-TR" sz="1800" b="1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FA1B278-1760-4BD1-B35D-279F2F53B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7" r="19266" b="7738"/>
          <a:stretch/>
        </p:blipFill>
        <p:spPr>
          <a:xfrm>
            <a:off x="6645834" y="0"/>
            <a:ext cx="5546166" cy="6857999"/>
          </a:xfrm>
          <a:prstGeom prst="rect">
            <a:avLst/>
          </a:prstGeom>
        </p:spPr>
      </p:pic>
      <p:grpSp>
        <p:nvGrpSpPr>
          <p:cNvPr id="188" name="Group 187">
            <a:extLst>
              <a:ext uri="{FF2B5EF4-FFF2-40B4-BE49-F238E27FC236}">
                <a16:creationId xmlns:a16="http://schemas.microsoft.com/office/drawing/2014/main" xmlns="" id="{3389B237-4CAB-4403-A95C-C04D71F4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89" name="Freeform 8">
              <a:extLst>
                <a:ext uri="{FF2B5EF4-FFF2-40B4-BE49-F238E27FC236}">
                  <a16:creationId xmlns:a16="http://schemas.microsoft.com/office/drawing/2014/main" xmlns="" id="{57652216-AF47-4D6B-A81B-2DC28B6255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3">
              <a:extLst>
                <a:ext uri="{FF2B5EF4-FFF2-40B4-BE49-F238E27FC236}">
                  <a16:creationId xmlns:a16="http://schemas.microsoft.com/office/drawing/2014/main" xmlns="" id="{0E53B701-E5D9-4269-97AD-69F3087D28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1">
              <a:extLst>
                <a:ext uri="{FF2B5EF4-FFF2-40B4-BE49-F238E27FC236}">
                  <a16:creationId xmlns:a16="http://schemas.microsoft.com/office/drawing/2014/main" xmlns="" id="{53F3EB0D-ADA8-4F65-9811-0A990FE6BE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3">
              <a:extLst>
                <a:ext uri="{FF2B5EF4-FFF2-40B4-BE49-F238E27FC236}">
                  <a16:creationId xmlns:a16="http://schemas.microsoft.com/office/drawing/2014/main" xmlns="" id="{7FC10137-17E1-4C6D-B7A2-CD86B7C148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4">
              <a:extLst>
                <a:ext uri="{FF2B5EF4-FFF2-40B4-BE49-F238E27FC236}">
                  <a16:creationId xmlns:a16="http://schemas.microsoft.com/office/drawing/2014/main" xmlns="" id="{983715DD-6794-4B57-8585-E0EFF671E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5">
              <a:extLst>
                <a:ext uri="{FF2B5EF4-FFF2-40B4-BE49-F238E27FC236}">
                  <a16:creationId xmlns:a16="http://schemas.microsoft.com/office/drawing/2014/main" xmlns="" id="{6B8B9805-E14F-4943-B15E-48460BFD60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6">
              <a:extLst>
                <a:ext uri="{FF2B5EF4-FFF2-40B4-BE49-F238E27FC236}">
                  <a16:creationId xmlns:a16="http://schemas.microsoft.com/office/drawing/2014/main" xmlns="" id="{112C42C6-34DE-404D-B18A-8E94E76A3C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xmlns="" id="{105114E3-B528-44FB-AD64-31F7940A69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9">
              <a:extLst>
                <a:ext uri="{FF2B5EF4-FFF2-40B4-BE49-F238E27FC236}">
                  <a16:creationId xmlns:a16="http://schemas.microsoft.com/office/drawing/2014/main" xmlns="" id="{66162961-2E66-4F1D-AD08-A09C28C5E0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0">
              <a:extLst>
                <a:ext uri="{FF2B5EF4-FFF2-40B4-BE49-F238E27FC236}">
                  <a16:creationId xmlns:a16="http://schemas.microsoft.com/office/drawing/2014/main" xmlns="" id="{7DF10D80-7F03-41B7-BF83-7086CFB70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1">
              <a:extLst>
                <a:ext uri="{FF2B5EF4-FFF2-40B4-BE49-F238E27FC236}">
                  <a16:creationId xmlns:a16="http://schemas.microsoft.com/office/drawing/2014/main" xmlns="" id="{60E5BEF8-88A7-4088-8382-FC596B16B9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78">
              <a:extLst>
                <a:ext uri="{FF2B5EF4-FFF2-40B4-BE49-F238E27FC236}">
                  <a16:creationId xmlns:a16="http://schemas.microsoft.com/office/drawing/2014/main" xmlns="" id="{4850C240-229E-44CC-9B0C-7C70B8524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79">
              <a:extLst>
                <a:ext uri="{FF2B5EF4-FFF2-40B4-BE49-F238E27FC236}">
                  <a16:creationId xmlns:a16="http://schemas.microsoft.com/office/drawing/2014/main" xmlns="" id="{0C20C1F3-97C9-485A-BBF1-F712C6FDD9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80">
              <a:extLst>
                <a:ext uri="{FF2B5EF4-FFF2-40B4-BE49-F238E27FC236}">
                  <a16:creationId xmlns:a16="http://schemas.microsoft.com/office/drawing/2014/main" xmlns="" id="{5FB7F486-D669-4315-848B-079715C0A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81">
              <a:extLst>
                <a:ext uri="{FF2B5EF4-FFF2-40B4-BE49-F238E27FC236}">
                  <a16:creationId xmlns:a16="http://schemas.microsoft.com/office/drawing/2014/main" xmlns="" id="{884943FC-F8F5-47A2-8C6C-AD8385B0F3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82">
              <a:extLst>
                <a:ext uri="{FF2B5EF4-FFF2-40B4-BE49-F238E27FC236}">
                  <a16:creationId xmlns:a16="http://schemas.microsoft.com/office/drawing/2014/main" xmlns="" id="{FBD1CFD7-B550-428B-99C5-E70AE1117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83">
              <a:extLst>
                <a:ext uri="{FF2B5EF4-FFF2-40B4-BE49-F238E27FC236}">
                  <a16:creationId xmlns:a16="http://schemas.microsoft.com/office/drawing/2014/main" xmlns="" id="{86464553-DBB1-4FDD-A906-723DE0BFA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84">
              <a:extLst>
                <a:ext uri="{FF2B5EF4-FFF2-40B4-BE49-F238E27FC236}">
                  <a16:creationId xmlns:a16="http://schemas.microsoft.com/office/drawing/2014/main" xmlns="" id="{41C1AA59-6A1E-4A61-8483-8056A09E0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86">
              <a:extLst>
                <a:ext uri="{FF2B5EF4-FFF2-40B4-BE49-F238E27FC236}">
                  <a16:creationId xmlns:a16="http://schemas.microsoft.com/office/drawing/2014/main" xmlns="" id="{851A3E4E-2857-4A69-AEC0-79CF8C413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89">
              <a:extLst>
                <a:ext uri="{FF2B5EF4-FFF2-40B4-BE49-F238E27FC236}">
                  <a16:creationId xmlns:a16="http://schemas.microsoft.com/office/drawing/2014/main" xmlns="" id="{363F6E9F-7E05-4464-BE66-BB27B4589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90">
              <a:extLst>
                <a:ext uri="{FF2B5EF4-FFF2-40B4-BE49-F238E27FC236}">
                  <a16:creationId xmlns:a16="http://schemas.microsoft.com/office/drawing/2014/main" xmlns="" id="{CE4367E1-2C4E-4A0B-A9E2-2DC3B3BCD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05">
              <a:extLst>
                <a:ext uri="{FF2B5EF4-FFF2-40B4-BE49-F238E27FC236}">
                  <a16:creationId xmlns:a16="http://schemas.microsoft.com/office/drawing/2014/main" xmlns="" id="{EE215DA3-ED82-4F29-9835-DD3B5ADD4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06">
              <a:extLst>
                <a:ext uri="{FF2B5EF4-FFF2-40B4-BE49-F238E27FC236}">
                  <a16:creationId xmlns:a16="http://schemas.microsoft.com/office/drawing/2014/main" xmlns="" id="{449C2B94-6D2C-466B-9091-18CA59956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32">
              <a:extLst>
                <a:ext uri="{FF2B5EF4-FFF2-40B4-BE49-F238E27FC236}">
                  <a16:creationId xmlns:a16="http://schemas.microsoft.com/office/drawing/2014/main" xmlns="" id="{9873A13E-F493-4022-9CDB-496767477D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33">
              <a:extLst>
                <a:ext uri="{FF2B5EF4-FFF2-40B4-BE49-F238E27FC236}">
                  <a16:creationId xmlns:a16="http://schemas.microsoft.com/office/drawing/2014/main" xmlns="" id="{631ED96D-0634-4E7F-BE08-A8ACAA0A64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34">
              <a:extLst>
                <a:ext uri="{FF2B5EF4-FFF2-40B4-BE49-F238E27FC236}">
                  <a16:creationId xmlns:a16="http://schemas.microsoft.com/office/drawing/2014/main" xmlns="" id="{D43F1416-268F-487F-ABB4-1C62E6C68B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35">
              <a:extLst>
                <a:ext uri="{FF2B5EF4-FFF2-40B4-BE49-F238E27FC236}">
                  <a16:creationId xmlns:a16="http://schemas.microsoft.com/office/drawing/2014/main" xmlns="" id="{E5E99890-1E26-4DDC-8F50-128C4875B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36">
              <a:extLst>
                <a:ext uri="{FF2B5EF4-FFF2-40B4-BE49-F238E27FC236}">
                  <a16:creationId xmlns:a16="http://schemas.microsoft.com/office/drawing/2014/main" xmlns="" id="{21D3B3BA-A1D7-450E-B002-44DFDC68F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37">
              <a:extLst>
                <a:ext uri="{FF2B5EF4-FFF2-40B4-BE49-F238E27FC236}">
                  <a16:creationId xmlns:a16="http://schemas.microsoft.com/office/drawing/2014/main" xmlns="" id="{666093C3-5DCC-4A45-897C-F2C5CA94A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38">
              <a:extLst>
                <a:ext uri="{FF2B5EF4-FFF2-40B4-BE49-F238E27FC236}">
                  <a16:creationId xmlns:a16="http://schemas.microsoft.com/office/drawing/2014/main" xmlns="" id="{E5879CC9-6134-4E28-8170-9DD4240CC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39">
              <a:extLst>
                <a:ext uri="{FF2B5EF4-FFF2-40B4-BE49-F238E27FC236}">
                  <a16:creationId xmlns:a16="http://schemas.microsoft.com/office/drawing/2014/main" xmlns="" id="{52B9234F-7351-4670-9340-3ABC48A30B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40">
              <a:extLst>
                <a:ext uri="{FF2B5EF4-FFF2-40B4-BE49-F238E27FC236}">
                  <a16:creationId xmlns:a16="http://schemas.microsoft.com/office/drawing/2014/main" xmlns="" id="{3F67C8B5-D925-449D-BCA7-751730551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41">
              <a:extLst>
                <a:ext uri="{FF2B5EF4-FFF2-40B4-BE49-F238E27FC236}">
                  <a16:creationId xmlns:a16="http://schemas.microsoft.com/office/drawing/2014/main" xmlns="" id="{71516E84-743F-4EE4-B466-909E55FCC9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42">
              <a:extLst>
                <a:ext uri="{FF2B5EF4-FFF2-40B4-BE49-F238E27FC236}">
                  <a16:creationId xmlns:a16="http://schemas.microsoft.com/office/drawing/2014/main" xmlns="" id="{285EE84A-B305-47FC-9896-3EAAE94F6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44">
              <a:extLst>
                <a:ext uri="{FF2B5EF4-FFF2-40B4-BE49-F238E27FC236}">
                  <a16:creationId xmlns:a16="http://schemas.microsoft.com/office/drawing/2014/main" xmlns="" id="{52175DC6-FE35-414D-B1FC-53870E0F6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45">
              <a:extLst>
                <a:ext uri="{FF2B5EF4-FFF2-40B4-BE49-F238E27FC236}">
                  <a16:creationId xmlns:a16="http://schemas.microsoft.com/office/drawing/2014/main" xmlns="" id="{ACD91DA3-CF45-4374-AEDA-5DA2E53EE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46">
              <a:extLst>
                <a:ext uri="{FF2B5EF4-FFF2-40B4-BE49-F238E27FC236}">
                  <a16:creationId xmlns:a16="http://schemas.microsoft.com/office/drawing/2014/main" xmlns="" id="{8AAA7A16-3076-4557-9DC3-297D83248E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47">
              <a:extLst>
                <a:ext uri="{FF2B5EF4-FFF2-40B4-BE49-F238E27FC236}">
                  <a16:creationId xmlns:a16="http://schemas.microsoft.com/office/drawing/2014/main" xmlns="" id="{62AFF181-4F3A-40CE-BC79-BD8D97E0C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48">
              <a:extLst>
                <a:ext uri="{FF2B5EF4-FFF2-40B4-BE49-F238E27FC236}">
                  <a16:creationId xmlns:a16="http://schemas.microsoft.com/office/drawing/2014/main" xmlns="" id="{E9EE8F9C-63EF-41F7-90AC-95F093366F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62">
              <a:extLst>
                <a:ext uri="{FF2B5EF4-FFF2-40B4-BE49-F238E27FC236}">
                  <a16:creationId xmlns:a16="http://schemas.microsoft.com/office/drawing/2014/main" xmlns="" id="{F99D5EE6-2CC4-4A54-9A07-4734713E7A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63">
              <a:extLst>
                <a:ext uri="{FF2B5EF4-FFF2-40B4-BE49-F238E27FC236}">
                  <a16:creationId xmlns:a16="http://schemas.microsoft.com/office/drawing/2014/main" xmlns="" id="{DC83D62C-4898-4734-893F-7FE7A2D706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64">
              <a:extLst>
                <a:ext uri="{FF2B5EF4-FFF2-40B4-BE49-F238E27FC236}">
                  <a16:creationId xmlns:a16="http://schemas.microsoft.com/office/drawing/2014/main" xmlns="" id="{EFA4198B-E065-405F-84E4-B0220DCEF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65">
              <a:extLst>
                <a:ext uri="{FF2B5EF4-FFF2-40B4-BE49-F238E27FC236}">
                  <a16:creationId xmlns:a16="http://schemas.microsoft.com/office/drawing/2014/main" xmlns="" id="{F6D1AC12-FB95-4593-BF80-DABEDD4E3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66">
              <a:extLst>
                <a:ext uri="{FF2B5EF4-FFF2-40B4-BE49-F238E27FC236}">
                  <a16:creationId xmlns:a16="http://schemas.microsoft.com/office/drawing/2014/main" xmlns="" id="{9F41615F-3978-4890-992E-1D44D0D914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67">
              <a:extLst>
                <a:ext uri="{FF2B5EF4-FFF2-40B4-BE49-F238E27FC236}">
                  <a16:creationId xmlns:a16="http://schemas.microsoft.com/office/drawing/2014/main" xmlns="" id="{293C0AD6-F904-4337-8CAB-2FF649834B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68">
              <a:extLst>
                <a:ext uri="{FF2B5EF4-FFF2-40B4-BE49-F238E27FC236}">
                  <a16:creationId xmlns:a16="http://schemas.microsoft.com/office/drawing/2014/main" xmlns="" id="{E68410D4-6ED4-4651-8543-78B0AB57A2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69">
              <a:extLst>
                <a:ext uri="{FF2B5EF4-FFF2-40B4-BE49-F238E27FC236}">
                  <a16:creationId xmlns:a16="http://schemas.microsoft.com/office/drawing/2014/main" xmlns="" id="{BB356FF6-7153-4AE8-904C-8535363AA8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70">
              <a:extLst>
                <a:ext uri="{FF2B5EF4-FFF2-40B4-BE49-F238E27FC236}">
                  <a16:creationId xmlns:a16="http://schemas.microsoft.com/office/drawing/2014/main" xmlns="" id="{D9CD9700-C2DA-4CCD-8700-D763281E4C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71">
              <a:extLst>
                <a:ext uri="{FF2B5EF4-FFF2-40B4-BE49-F238E27FC236}">
                  <a16:creationId xmlns:a16="http://schemas.microsoft.com/office/drawing/2014/main" xmlns="" id="{6CC97770-31D6-46F7-9608-9D96AEF4A1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72">
              <a:extLst>
                <a:ext uri="{FF2B5EF4-FFF2-40B4-BE49-F238E27FC236}">
                  <a16:creationId xmlns:a16="http://schemas.microsoft.com/office/drawing/2014/main" xmlns="" id="{1F6A0344-12D8-457F-B2C4-BF6ABC3F9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73">
              <a:extLst>
                <a:ext uri="{FF2B5EF4-FFF2-40B4-BE49-F238E27FC236}">
                  <a16:creationId xmlns:a16="http://schemas.microsoft.com/office/drawing/2014/main" xmlns="" id="{A659A3FC-205E-41C5-90D8-2909635C66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74">
              <a:extLst>
                <a:ext uri="{FF2B5EF4-FFF2-40B4-BE49-F238E27FC236}">
                  <a16:creationId xmlns:a16="http://schemas.microsoft.com/office/drawing/2014/main" xmlns="" id="{EF5898F8-F274-4A71-ABC2-972788452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75">
              <a:extLst>
                <a:ext uri="{FF2B5EF4-FFF2-40B4-BE49-F238E27FC236}">
                  <a16:creationId xmlns:a16="http://schemas.microsoft.com/office/drawing/2014/main" xmlns="" id="{A337719B-635F-4455-A8E8-6983D9B3D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77">
              <a:extLst>
                <a:ext uri="{FF2B5EF4-FFF2-40B4-BE49-F238E27FC236}">
                  <a16:creationId xmlns:a16="http://schemas.microsoft.com/office/drawing/2014/main" xmlns="" id="{665D8F7B-6125-4923-82FD-4541506B66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85">
              <a:extLst>
                <a:ext uri="{FF2B5EF4-FFF2-40B4-BE49-F238E27FC236}">
                  <a16:creationId xmlns:a16="http://schemas.microsoft.com/office/drawing/2014/main" xmlns="" id="{AEBBE398-C737-4798-92D3-68B6928A9B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87">
              <a:extLst>
                <a:ext uri="{FF2B5EF4-FFF2-40B4-BE49-F238E27FC236}">
                  <a16:creationId xmlns:a16="http://schemas.microsoft.com/office/drawing/2014/main" xmlns="" id="{F3116C15-246C-412A-B5A8-DC7E056EC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88">
              <a:extLst>
                <a:ext uri="{FF2B5EF4-FFF2-40B4-BE49-F238E27FC236}">
                  <a16:creationId xmlns:a16="http://schemas.microsoft.com/office/drawing/2014/main" xmlns="" id="{F9FA8A4C-F799-47E7-85C8-4DA109A00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2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FB03654-F8D1-4066-85B5-5BA57499B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15BC76-014D-4BD0-A843-994E2D7598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9D2483B-7210-454A-B168-51DA3C1611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xmlns="" id="{F1142EB5-2791-4EAD-B4A2-43BECFBC5F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xmlns="" id="{2C8870C2-1368-48B0-A8CF-BC33DF7656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xmlns="" id="{853F9E0D-F5F9-438C-B1DC-0AA3127C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xmlns="" id="{B4E911B1-253E-4755-9AEC-BB1DAB8E2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xmlns="" id="{2AF5DD4D-BF15-452D-937B-7F29FA3F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xmlns="" id="{5F821C6A-EDEE-4845-92EB-367AC6002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xmlns="" id="{504AA4DA-748D-4CFF-891A-5C8861EC4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7CC3A8FA-D5F6-4A96-9B55-4479C171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xmlns="" id="{26E1DC3C-522F-46BF-9C95-47500176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xmlns="" id="{F7CDF92D-312E-42AB-960E-637D404934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xmlns="" id="{918FE320-F6B2-4BDB-95D8-DFD3B2B34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xmlns="" id="{B90769B0-46E9-4B76-96A9-A247A0DF3D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xmlns="" id="{C0CC5855-0620-41C7-AA4D-3D30E2455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xmlns="" id="{7A99B1F4-089E-4A1A-833C-0D0C8E770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xmlns="" id="{52C3D5C1-0862-4E4B-BAD8-C6244D035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2">
              <a:extLst>
                <a:ext uri="{FF2B5EF4-FFF2-40B4-BE49-F238E27FC236}">
                  <a16:creationId xmlns:a16="http://schemas.microsoft.com/office/drawing/2014/main" xmlns="" id="{5E020019-37DA-47B1-A859-25E2009F7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3">
              <a:extLst>
                <a:ext uri="{FF2B5EF4-FFF2-40B4-BE49-F238E27FC236}">
                  <a16:creationId xmlns:a16="http://schemas.microsoft.com/office/drawing/2014/main" xmlns="" id="{FC071985-7349-45B2-AD36-AB9014D81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0">
              <a:extLst>
                <a:ext uri="{FF2B5EF4-FFF2-40B4-BE49-F238E27FC236}">
                  <a16:creationId xmlns:a16="http://schemas.microsoft.com/office/drawing/2014/main" xmlns="" id="{8A8374B4-6CAE-4B1D-8AD8-BBD71C66E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1">
              <a:extLst>
                <a:ext uri="{FF2B5EF4-FFF2-40B4-BE49-F238E27FC236}">
                  <a16:creationId xmlns:a16="http://schemas.microsoft.com/office/drawing/2014/main" xmlns="" id="{4F0392BB-C222-4B4A-B3F7-86E195396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5">
              <a:extLst>
                <a:ext uri="{FF2B5EF4-FFF2-40B4-BE49-F238E27FC236}">
                  <a16:creationId xmlns:a16="http://schemas.microsoft.com/office/drawing/2014/main" xmlns="" id="{A602A52C-3AB9-4D97-AE2A-BB87DB6ACA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1">
              <a:extLst>
                <a:ext uri="{FF2B5EF4-FFF2-40B4-BE49-F238E27FC236}">
                  <a16:creationId xmlns:a16="http://schemas.microsoft.com/office/drawing/2014/main" xmlns="" id="{B30A965C-348F-4CA1-882F-46F532A33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xmlns="" id="{3DB93D99-B20E-4CEF-A4B5-E355F2EF8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1">
              <a:extLst>
                <a:ext uri="{FF2B5EF4-FFF2-40B4-BE49-F238E27FC236}">
                  <a16:creationId xmlns:a16="http://schemas.microsoft.com/office/drawing/2014/main" xmlns="" id="{59BF81A2-5680-4745-9838-B87F14A4E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xmlns="" id="{15D7F206-A93F-4CCC-B241-B733ECFCF9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7">
              <a:extLst>
                <a:ext uri="{FF2B5EF4-FFF2-40B4-BE49-F238E27FC236}">
                  <a16:creationId xmlns:a16="http://schemas.microsoft.com/office/drawing/2014/main" xmlns="" id="{88E77691-B7C1-4F5D-98EC-C5508CDFB6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4">
              <a:extLst>
                <a:ext uri="{FF2B5EF4-FFF2-40B4-BE49-F238E27FC236}">
                  <a16:creationId xmlns:a16="http://schemas.microsoft.com/office/drawing/2014/main" xmlns="" id="{B15258A7-A882-4D79-B870-C92A57D6B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7">
              <a:extLst>
                <a:ext uri="{FF2B5EF4-FFF2-40B4-BE49-F238E27FC236}">
                  <a16:creationId xmlns:a16="http://schemas.microsoft.com/office/drawing/2014/main" xmlns="" id="{CF3D5844-0132-49FA-BD1E-5263802F47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1">
              <a:extLst>
                <a:ext uri="{FF2B5EF4-FFF2-40B4-BE49-F238E27FC236}">
                  <a16:creationId xmlns:a16="http://schemas.microsoft.com/office/drawing/2014/main" xmlns="" id="{A399F043-AB24-4109-800A-BD94939A40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xmlns="" id="{796159AE-3178-456B-B411-196E260E5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xmlns="" id="{B0562100-3934-4A15-8C23-D55F111D9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xmlns="" id="{6DD7C928-63AE-4BCB-9843-570F9E04E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xmlns="" id="{5AC011E4-1DCA-418C-8008-AE4E1E61D0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xmlns="" id="{5B2D3B89-E1F5-40D8-AEC0-8E7B2E67A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xmlns="" id="{DBB111D7-2067-4503-A6F9-647407E18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xmlns="" id="{20B3ED41-DE4C-4CE7-A8DE-B4ED03137D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xmlns="" id="{F4EE6DAD-6518-47B6-A04F-484A162676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xmlns="" id="{B6867974-B4C0-48AA-A205-B435998B7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xmlns="" id="{21F27A0E-A6C1-4AFE-8CBA-28E4FE70BC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xmlns="" id="{AAA114B9-98D7-4840-8602-457F0741B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4E9E63DF-694C-4693-8D8B-0275BB744D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113">
            <a:extLst>
              <a:ext uri="{FF2B5EF4-FFF2-40B4-BE49-F238E27FC236}">
                <a16:creationId xmlns:a16="http://schemas.microsoft.com/office/drawing/2014/main" xmlns="" id="{B1A3BF1A-EF96-468A-B04F-AFDF6621DE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118039F-5F89-4946-8403-848CB6A61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87" y="2333522"/>
            <a:ext cx="5873427" cy="3197413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 kabuğunda bolluk bakımından 51. yaygın elementtir.</a:t>
            </a:r>
          </a:p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Toprağın ve suyun bor içerikleri sırasıyla 10–20 ppm, 0.5–9.6 ppm aralığındadır. </a:t>
            </a:r>
          </a:p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doğada serbest halde bulunmaz, diğer elementler ve oksijen ile genel olarak bor tuzlarını oluşturur.</a:t>
            </a:r>
          </a:p>
          <a:p>
            <a:pPr marL="0" indent="0">
              <a:lnSpc>
                <a:spcPct val="140000"/>
              </a:lnSpc>
              <a:buNone/>
            </a:pPr>
            <a:endParaRPr lang="tr-TR" sz="17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C1582F5-FF93-46BF-A92F-D4490D653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58" name="Freeform 82">
              <a:extLst>
                <a:ext uri="{FF2B5EF4-FFF2-40B4-BE49-F238E27FC236}">
                  <a16:creationId xmlns:a16="http://schemas.microsoft.com/office/drawing/2014/main" xmlns="" id="{EDA30C63-7387-41DF-A6B0-5E3B1AF60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xmlns="" id="{0F9349DE-8C14-4D6E-B1C2-4750F704C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5">
              <a:extLst>
                <a:ext uri="{FF2B5EF4-FFF2-40B4-BE49-F238E27FC236}">
                  <a16:creationId xmlns:a16="http://schemas.microsoft.com/office/drawing/2014/main" xmlns="" id="{0093B34B-1559-4D7A-90CF-114125FD6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7">
              <a:extLst>
                <a:ext uri="{FF2B5EF4-FFF2-40B4-BE49-F238E27FC236}">
                  <a16:creationId xmlns:a16="http://schemas.microsoft.com/office/drawing/2014/main" xmlns="" id="{F32E37EB-F93F-4ACA-8EC5-8313085014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xmlns="" id="{6486B439-14A8-40F4-BD01-2647D4752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8">
              <a:extLst>
                <a:ext uri="{FF2B5EF4-FFF2-40B4-BE49-F238E27FC236}">
                  <a16:creationId xmlns:a16="http://schemas.microsoft.com/office/drawing/2014/main" xmlns="" id="{3EA0483A-6030-445C-9A9E-FC8847FD44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9">
              <a:extLst>
                <a:ext uri="{FF2B5EF4-FFF2-40B4-BE49-F238E27FC236}">
                  <a16:creationId xmlns:a16="http://schemas.microsoft.com/office/drawing/2014/main" xmlns="" id="{54E9F49B-F300-4A14-B0F3-36A75B171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xmlns="" id="{293DA61B-9566-467E-A357-E86CD8E7E2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4">
              <a:extLst>
                <a:ext uri="{FF2B5EF4-FFF2-40B4-BE49-F238E27FC236}">
                  <a16:creationId xmlns:a16="http://schemas.microsoft.com/office/drawing/2014/main" xmlns="" id="{A1A7223C-6F2C-487D-A45A-6EBBD051A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5">
              <a:extLst>
                <a:ext uri="{FF2B5EF4-FFF2-40B4-BE49-F238E27FC236}">
                  <a16:creationId xmlns:a16="http://schemas.microsoft.com/office/drawing/2014/main" xmlns="" id="{DC4DE17D-AC51-4C89-AC1A-016A928A1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95D0E198-D3C3-4790-881E-4DF6C9D7FD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xmlns="" id="{E9952623-7C81-47CA-85D8-C872DE84E4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8">
              <a:extLst>
                <a:ext uri="{FF2B5EF4-FFF2-40B4-BE49-F238E27FC236}">
                  <a16:creationId xmlns:a16="http://schemas.microsoft.com/office/drawing/2014/main" xmlns="" id="{F90AA42C-D724-4AD8-81F3-CDFC4206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xmlns="" id="{CAB3A278-E8E7-4070-B30A-31B5DE9805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xmlns="" id="{910FC82B-A4C1-428C-A576-79B5F6D18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xmlns="" id="{B9CB6255-5C91-4496-B0AE-529737BC5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xmlns="" id="{A58DBA3F-B3E2-4AD9-A93C-FDF997582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3">
              <a:extLst>
                <a:ext uri="{FF2B5EF4-FFF2-40B4-BE49-F238E27FC236}">
                  <a16:creationId xmlns:a16="http://schemas.microsoft.com/office/drawing/2014/main" xmlns="" id="{AE100164-158F-422B-8A80-DFF4E0E06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0">
              <a:extLst>
                <a:ext uri="{FF2B5EF4-FFF2-40B4-BE49-F238E27FC236}">
                  <a16:creationId xmlns:a16="http://schemas.microsoft.com/office/drawing/2014/main" xmlns="" id="{1A0EF69A-22C3-4FF9-B6DD-55C6DAC3B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1">
              <a:extLst>
                <a:ext uri="{FF2B5EF4-FFF2-40B4-BE49-F238E27FC236}">
                  <a16:creationId xmlns:a16="http://schemas.microsoft.com/office/drawing/2014/main" xmlns="" id="{3963C700-CFE8-4ED2-8E1E-1139AC305D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xmlns="" id="{86FC694B-4A70-4160-A64D-DA282DE95B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xmlns="" id="{2A55A10A-49CA-42B6-84C9-8A1A1596D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644618A-372C-45DB-9D53-FE4D130D4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20" y="1804020"/>
            <a:ext cx="5387792" cy="41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8306094A-D982-4CB3-92F4-01F37B4DB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9ECE57F-2086-4DF3-B63E-98E7849E2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267"/>
            <a:ext cx="8217780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3413922-4B14-4771-A5DB-6FD61CDC7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41" y="1012537"/>
            <a:ext cx="7540668" cy="457669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Belli koşullarda yanma özelliğine sahiptir. Yanma sıcaklığı yüksektir ve reaksiyonu sonucu zararlı gaz emisyonu gerçekleşmez.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tr-T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sıcaklıklarda saf oksijen ile reaksiyona girerek bor oksit, aynı koşullarda azot ile bor </a:t>
            </a:r>
            <a:r>
              <a:rPr lang="tr-T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nitrit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ayrıca bazı metaller ile magnezyum </a:t>
            </a:r>
            <a:r>
              <a:rPr lang="tr-T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borit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titanyum </a:t>
            </a:r>
            <a:r>
              <a:rPr lang="tr-TR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diborit</a:t>
            </a: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gibi endüstride kullanılan bileşikler oluşabilmektedir.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tr-T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tr-T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Bor, metalle ametal arasında, yarı iletken özelliktedir. Bileşiklerde metal dışı davranış gösterir. Fakat farklı olarak saf bor iletkendir. 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tr-T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tr-TR" sz="1700" dirty="0"/>
          </a:p>
        </p:txBody>
      </p:sp>
      <p:pic>
        <p:nvPicPr>
          <p:cNvPr id="5" name="Grafik 4" descr="Ateş">
            <a:extLst>
              <a:ext uri="{FF2B5EF4-FFF2-40B4-BE49-F238E27FC236}">
                <a16:creationId xmlns:a16="http://schemas.microsoft.com/office/drawing/2014/main" xmlns="" id="{4FF0F051-4E73-49D2-9C93-9CC767E9E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93714" y="601460"/>
            <a:ext cx="1380356" cy="1380356"/>
          </a:xfrm>
          <a:prstGeom prst="rect">
            <a:avLst/>
          </a:prstGeom>
        </p:spPr>
      </p:pic>
      <p:sp>
        <p:nvSpPr>
          <p:cNvPr id="18" name="Freeform 30">
            <a:extLst>
              <a:ext uri="{FF2B5EF4-FFF2-40B4-BE49-F238E27FC236}">
                <a16:creationId xmlns:a16="http://schemas.microsoft.com/office/drawing/2014/main" xmlns="" id="{C3A18F61-CBDC-4DE6-A3D1-9A25DD2E3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6200000">
            <a:off x="10973263" y="6380463"/>
            <a:ext cx="9748" cy="5712"/>
          </a:xfrm>
          <a:custGeom>
            <a:avLst/>
            <a:gdLst>
              <a:gd name="T0" fmla="*/ 1 w 3"/>
              <a:gd name="T1" fmla="*/ 0 h 2"/>
              <a:gd name="T2" fmla="*/ 2 w 3"/>
              <a:gd name="T3" fmla="*/ 2 h 2"/>
              <a:gd name="T4" fmla="*/ 1 w 3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2">
                <a:moveTo>
                  <a:pt x="1" y="0"/>
                </a:moveTo>
                <a:cubicBezTo>
                  <a:pt x="2" y="1"/>
                  <a:pt x="3" y="2"/>
                  <a:pt x="2" y="2"/>
                </a:cubicBezTo>
                <a:cubicBezTo>
                  <a:pt x="1" y="2"/>
                  <a:pt x="0" y="1"/>
                  <a:pt x="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7D444A0-8BED-4054-ADBB-7DF1D68D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714" y="2441452"/>
            <a:ext cx="1380356" cy="138035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4040C94-7F4A-4AAA-A71F-F7B075CAE5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9696"/>
          <a:stretch/>
        </p:blipFill>
        <p:spPr>
          <a:xfrm>
            <a:off x="9446511" y="4525547"/>
            <a:ext cx="1674762" cy="16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FB03654-F8D1-4066-85B5-5BA57499B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061512-DEB6-4638-9292-91DD254630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615BC76-014D-4BD0-A843-994E2D7598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90" y="1869762"/>
            <a:ext cx="12175432" cy="411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2386FEF-F07A-4412-A09D-5B7A2EBE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19" y="2059699"/>
            <a:ext cx="6645897" cy="3732063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elementi 8B , 10B, 11B, 12B izotoplarına  sahiptir.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8B ve  12B izotopları radyoaktiftir. 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 kabuğunda sırasıyla % 19,10-20,31 ve % 79,69-80,90 bollukta, 10B ve 11B kararlı izotopu bulunur. 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nötron tutma kapasitesi ile  nükleer enerji santrallerinde kullanılırlar. </a:t>
            </a: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Türkiye’de 10B izotop oranı yüksek bor cevher yatakları bulunmaktadır.</a:t>
            </a:r>
          </a:p>
          <a:p>
            <a:pPr algn="just">
              <a:lnSpc>
                <a:spcPct val="140000"/>
              </a:lnSpc>
            </a:pPr>
            <a:endParaRPr lang="tr-TR" sz="1800" dirty="0"/>
          </a:p>
          <a:p>
            <a:pPr>
              <a:lnSpc>
                <a:spcPct val="140000"/>
              </a:lnSpc>
            </a:pPr>
            <a:endParaRPr lang="tr-TR" sz="17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6B666D3-7550-4348-AD73-27B831A5E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487075" y="-18787"/>
            <a:ext cx="1843554" cy="6861159"/>
            <a:chOff x="9487075" y="-18787"/>
            <a:chExt cx="1843554" cy="6861159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xmlns="" id="{2C8870C2-1368-48B0-A8CF-BC33DF7656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07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xmlns="" id="{853F9E0D-F5F9-438C-B1DC-0AA3127C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0625" y="104325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xmlns="" id="{B4E911B1-253E-4755-9AEC-BB1DAB8E2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34861" y="125610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2">
              <a:extLst>
                <a:ext uri="{FF2B5EF4-FFF2-40B4-BE49-F238E27FC236}">
                  <a16:creationId xmlns:a16="http://schemas.microsoft.com/office/drawing/2014/main" xmlns="" id="{EDA30C63-7387-41DF-A6B0-5E3B1AF60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6627" y="1930102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3">
              <a:extLst>
                <a:ext uri="{FF2B5EF4-FFF2-40B4-BE49-F238E27FC236}">
                  <a16:creationId xmlns:a16="http://schemas.microsoft.com/office/drawing/2014/main" xmlns="" id="{2AF5DD4D-BF15-452D-937B-7F29FA3F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77081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xmlns="" id="{5F821C6A-EDEE-4845-92EB-367AC6002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88097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6">
              <a:extLst>
                <a:ext uri="{FF2B5EF4-FFF2-40B4-BE49-F238E27FC236}">
                  <a16:creationId xmlns:a16="http://schemas.microsoft.com/office/drawing/2014/main" xmlns="" id="{504AA4DA-748D-4CFF-891A-5C8861EC49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8746" y="22609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xmlns="" id="{7CC3A8FA-D5F6-4A96-9B55-4479C171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52869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5">
              <a:extLst>
                <a:ext uri="{FF2B5EF4-FFF2-40B4-BE49-F238E27FC236}">
                  <a16:creationId xmlns:a16="http://schemas.microsoft.com/office/drawing/2014/main" xmlns="" id="{0234A262-1A84-446A-935F-3BDA4E38B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4752" y="190795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6">
              <a:extLst>
                <a:ext uri="{FF2B5EF4-FFF2-40B4-BE49-F238E27FC236}">
                  <a16:creationId xmlns:a16="http://schemas.microsoft.com/office/drawing/2014/main" xmlns="" id="{26E1DC3C-522F-46BF-9C95-475001763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3765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7">
              <a:extLst>
                <a:ext uri="{FF2B5EF4-FFF2-40B4-BE49-F238E27FC236}">
                  <a16:creationId xmlns:a16="http://schemas.microsoft.com/office/drawing/2014/main" xmlns="" id="{F7CDF92D-312E-42AB-960E-637D404934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45753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xmlns="" id="{918FE320-F6B2-4BDB-95D8-DFD3B2B34F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31436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xmlns="" id="{B90769B0-46E9-4B76-96A9-A247A0DF3D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4633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xmlns="" id="{C0CC5855-0620-41C7-AA4D-3D30E2455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1489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xmlns="" id="{7A99B1F4-089E-4A1A-833C-0D0C8E770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12688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xmlns="" id="{52C3D5C1-0862-4E4B-BAD8-C6244D0352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22191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2">
              <a:extLst>
                <a:ext uri="{FF2B5EF4-FFF2-40B4-BE49-F238E27FC236}">
                  <a16:creationId xmlns:a16="http://schemas.microsoft.com/office/drawing/2014/main" xmlns="" id="{5E020019-37DA-47B1-A859-25E2009F7C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5982" y="1751917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3">
              <a:extLst>
                <a:ext uri="{FF2B5EF4-FFF2-40B4-BE49-F238E27FC236}">
                  <a16:creationId xmlns:a16="http://schemas.microsoft.com/office/drawing/2014/main" xmlns="" id="{FC071985-7349-45B2-AD36-AB9014D81F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93201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0">
              <a:extLst>
                <a:ext uri="{FF2B5EF4-FFF2-40B4-BE49-F238E27FC236}">
                  <a16:creationId xmlns:a16="http://schemas.microsoft.com/office/drawing/2014/main" xmlns="" id="{8A8374B4-6CAE-4B1D-8AD8-BBD71C66E4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6422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1">
              <a:extLst>
                <a:ext uri="{FF2B5EF4-FFF2-40B4-BE49-F238E27FC236}">
                  <a16:creationId xmlns:a16="http://schemas.microsoft.com/office/drawing/2014/main" xmlns="" id="{4F0392BB-C222-4B4A-B3F7-86E195396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0240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2">
              <a:extLst>
                <a:ext uri="{FF2B5EF4-FFF2-40B4-BE49-F238E27FC236}">
                  <a16:creationId xmlns:a16="http://schemas.microsoft.com/office/drawing/2014/main" xmlns="" id="{F1EE976D-D914-4545-9E10-F4A3C266AC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1895" y="1929658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5">
              <a:extLst>
                <a:ext uri="{FF2B5EF4-FFF2-40B4-BE49-F238E27FC236}">
                  <a16:creationId xmlns:a16="http://schemas.microsoft.com/office/drawing/2014/main" xmlns="" id="{A602A52C-3AB9-4D97-AE2A-BB87DB6ACA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67579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1">
              <a:extLst>
                <a:ext uri="{FF2B5EF4-FFF2-40B4-BE49-F238E27FC236}">
                  <a16:creationId xmlns:a16="http://schemas.microsoft.com/office/drawing/2014/main" xmlns="" id="{B30A965C-348F-4CA1-882F-46F532A33B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06131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xmlns="" id="{0F9349DE-8C14-4D6E-B1C2-4750F704C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9135" y="612748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xmlns="" id="{3DB93D99-B20E-4CEF-A4B5-E355F2EF8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04834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5">
              <a:extLst>
                <a:ext uri="{FF2B5EF4-FFF2-40B4-BE49-F238E27FC236}">
                  <a16:creationId xmlns:a16="http://schemas.microsoft.com/office/drawing/2014/main" xmlns="" id="{0093B34B-1559-4D7A-90CF-114125FD6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5912" y="639089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xmlns="" id="{F32E37EB-F93F-4ACA-8EC5-8313085014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7214" y="667177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4">
              <a:extLst>
                <a:ext uri="{FF2B5EF4-FFF2-40B4-BE49-F238E27FC236}">
                  <a16:creationId xmlns:a16="http://schemas.microsoft.com/office/drawing/2014/main" xmlns="" id="{6486B439-14A8-40F4-BD01-2647D4752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0171" y="6639040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8">
              <a:extLst>
                <a:ext uri="{FF2B5EF4-FFF2-40B4-BE49-F238E27FC236}">
                  <a16:creationId xmlns:a16="http://schemas.microsoft.com/office/drawing/2014/main" xmlns="" id="{3EA0483A-6030-445C-9A9E-FC8847FD44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50965" y="646304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9">
              <a:extLst>
                <a:ext uri="{FF2B5EF4-FFF2-40B4-BE49-F238E27FC236}">
                  <a16:creationId xmlns:a16="http://schemas.microsoft.com/office/drawing/2014/main" xmlns="" id="{54E9F49B-F300-4A14-B0F3-36A75B171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836655" y="627812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1">
              <a:extLst>
                <a:ext uri="{FF2B5EF4-FFF2-40B4-BE49-F238E27FC236}">
                  <a16:creationId xmlns:a16="http://schemas.microsoft.com/office/drawing/2014/main" xmlns="" id="{59BF81A2-5680-4745-9838-B87F14A4EE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685814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xmlns="" id="{293DA61B-9566-467E-A357-E86CD8E7E2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1483" y="6473587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4">
              <a:extLst>
                <a:ext uri="{FF2B5EF4-FFF2-40B4-BE49-F238E27FC236}">
                  <a16:creationId xmlns:a16="http://schemas.microsoft.com/office/drawing/2014/main" xmlns="" id="{A1A7223C-6F2C-487D-A45A-6EBBD051A5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240033" y="605725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5">
              <a:extLst>
                <a:ext uri="{FF2B5EF4-FFF2-40B4-BE49-F238E27FC236}">
                  <a16:creationId xmlns:a16="http://schemas.microsoft.com/office/drawing/2014/main" xmlns="" id="{DC4DE17D-AC51-4C89-AC1A-016A928A10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42048" y="610233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95D0E198-D3C3-4790-881E-4DF6C9D7FD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557195" y="667477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xmlns="" id="{15D7F206-A93F-4CCC-B241-B733ECFCF9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47246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xmlns="" id="{96A9BAB0-CBD6-492F-BAE1-D79E07902F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328" y="652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xmlns="" id="{E9952623-7C81-47CA-85D8-C872DE84E4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919804" y="604445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xmlns="" id="{05CFF839-C981-434A-9445-4E5A71BA7F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721" y="62222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xmlns="" id="{954EA9BB-25B0-4D52-B1FA-D7ADAD3FBA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5778" y="649628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1">
              <a:extLst>
                <a:ext uri="{FF2B5EF4-FFF2-40B4-BE49-F238E27FC236}">
                  <a16:creationId xmlns:a16="http://schemas.microsoft.com/office/drawing/2014/main" xmlns="" id="{1CF36179-928E-45AE-BFCB-8A51031D63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04784" y="6673032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8">
              <a:extLst>
                <a:ext uri="{FF2B5EF4-FFF2-40B4-BE49-F238E27FC236}">
                  <a16:creationId xmlns:a16="http://schemas.microsoft.com/office/drawing/2014/main" xmlns="" id="{F90AA42C-D724-4AD8-81F3-CDFC4206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693918" y="602783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>
              <a:extLst>
                <a:ext uri="{FF2B5EF4-FFF2-40B4-BE49-F238E27FC236}">
                  <a16:creationId xmlns:a16="http://schemas.microsoft.com/office/drawing/2014/main" xmlns="" id="{CAB3A278-E8E7-4070-B30A-31B5DE9805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38047" y="63584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6">
              <a:extLst>
                <a:ext uri="{FF2B5EF4-FFF2-40B4-BE49-F238E27FC236}">
                  <a16:creationId xmlns:a16="http://schemas.microsoft.com/office/drawing/2014/main" xmlns="" id="{910FC82B-A4C1-428C-A576-79B5F6D18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40367" y="6606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6">
              <a:extLst>
                <a:ext uri="{FF2B5EF4-FFF2-40B4-BE49-F238E27FC236}">
                  <a16:creationId xmlns:a16="http://schemas.microsoft.com/office/drawing/2014/main" xmlns="" id="{B9CB6255-5C91-4496-B0AE-529737BC53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01124" y="620371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0">
              <a:extLst>
                <a:ext uri="{FF2B5EF4-FFF2-40B4-BE49-F238E27FC236}">
                  <a16:creationId xmlns:a16="http://schemas.microsoft.com/office/drawing/2014/main" xmlns="" id="{A58DBA3F-B3E2-4AD9-A93C-FDF997582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30489" y="643441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23">
              <a:extLst>
                <a:ext uri="{FF2B5EF4-FFF2-40B4-BE49-F238E27FC236}">
                  <a16:creationId xmlns:a16="http://schemas.microsoft.com/office/drawing/2014/main" xmlns="" id="{AE100164-158F-422B-8A80-DFF4E0E06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59198" y="652225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30">
              <a:extLst>
                <a:ext uri="{FF2B5EF4-FFF2-40B4-BE49-F238E27FC236}">
                  <a16:creationId xmlns:a16="http://schemas.microsoft.com/office/drawing/2014/main" xmlns="" id="{1A0EF69A-22C3-4FF9-B6DD-55C6DAC3B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245427" y="63054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1">
              <a:extLst>
                <a:ext uri="{FF2B5EF4-FFF2-40B4-BE49-F238E27FC236}">
                  <a16:creationId xmlns:a16="http://schemas.microsoft.com/office/drawing/2014/main" xmlns="" id="{3963C700-CFE8-4ED2-8E1E-1139AC305D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04283" y="667879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xmlns="" id="{F9B166DD-EFD8-42F3-A6E1-C6A4A0260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61752" y="1403097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xmlns="" id="{D432A7B3-E9F3-476E-9D42-6174AF6947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72244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xmlns="" id="{F17E4864-342C-497A-A8C4-307CF70C2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1617" y="1902264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xmlns="" id="{F2484BDA-CEC5-42AD-8874-C782F6A442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825" y="173253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xmlns="" id="{4F6B7DAB-E92D-43BB-ACF1-F06D8925DF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84215" y="514912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xmlns="" id="{DDFDB6E2-654D-48A3-83FB-86F3AD241A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496047" y="1178128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xmlns="" id="{ECD09C44-52C9-455A-865A-65084B500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14408" y="93246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xmlns="" id="{F6C27999-BDBB-4644-8A53-B87F3F144F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530170" y="282433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xmlns="" id="{654163CC-9199-4986-9A5E-84365169D9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83885" y="12161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xmlns="" id="{C744DB98-E4B6-40B4-92A4-5DC3D9594B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965" y="138745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xmlns="" id="{3618E05D-0BAF-4A26-858E-F0EF2BA89D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6848" y="1105206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xmlns="" id="{8506E091-91B5-45A6-B0D7-8778EF36C9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5927" y="54936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xmlns="" id="{A5F1AA22-6DD8-43AB-AC2B-AA9371DD9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798597" y="164707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xmlns="" id="{580946E1-6BC9-4EEE-AE4C-F8F08C8F1C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01860" y="18739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xmlns="" id="{06858C12-FAE6-4F6D-AAD0-BC164D3C64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22832" y="763091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xmlns="" id="{FE64B3B9-8F70-4C7C-980A-CBFFDFB93D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46066" y="34025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xmlns="" id="{88E77691-B7C1-4F5D-98EC-C5508CDFB6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11402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xmlns="" id="{22997A7B-4811-4158-8F88-483925650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9879430" y="1161387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xmlns="" id="{B15258A7-A882-4D79-B870-C92A57D6B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64748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7">
              <a:extLst>
                <a:ext uri="{FF2B5EF4-FFF2-40B4-BE49-F238E27FC236}">
                  <a16:creationId xmlns:a16="http://schemas.microsoft.com/office/drawing/2014/main" xmlns="" id="{CF3D5844-0132-49FA-BD1E-5263802F47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59415" y="175692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xmlns="" id="{86FC694B-4A70-4160-A64D-DA282DE95B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44896" y="1960730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1">
              <a:extLst>
                <a:ext uri="{FF2B5EF4-FFF2-40B4-BE49-F238E27FC236}">
                  <a16:creationId xmlns:a16="http://schemas.microsoft.com/office/drawing/2014/main" xmlns="" id="{A399F043-AB24-4109-800A-BD94939A40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72093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xmlns="" id="{796159AE-3178-456B-B411-196E260E5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2750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3">
              <a:extLst>
                <a:ext uri="{FF2B5EF4-FFF2-40B4-BE49-F238E27FC236}">
                  <a16:creationId xmlns:a16="http://schemas.microsoft.com/office/drawing/2014/main" xmlns="" id="{B0562100-3934-4A15-8C23-D55F111D9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90347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3">
              <a:extLst>
                <a:ext uri="{FF2B5EF4-FFF2-40B4-BE49-F238E27FC236}">
                  <a16:creationId xmlns:a16="http://schemas.microsoft.com/office/drawing/2014/main" xmlns="" id="{B1A3BF1A-EF96-468A-B04F-AFDF6621DE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4699" y="201088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7">
              <a:extLst>
                <a:ext uri="{FF2B5EF4-FFF2-40B4-BE49-F238E27FC236}">
                  <a16:creationId xmlns:a16="http://schemas.microsoft.com/office/drawing/2014/main" xmlns="" id="{6DD7C928-63AE-4BCB-9843-570F9E04E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2350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8">
              <a:extLst>
                <a:ext uri="{FF2B5EF4-FFF2-40B4-BE49-F238E27FC236}">
                  <a16:creationId xmlns:a16="http://schemas.microsoft.com/office/drawing/2014/main" xmlns="" id="{5AC011E4-1DCA-418C-8008-AE4E1E61D0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58870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9">
              <a:extLst>
                <a:ext uri="{FF2B5EF4-FFF2-40B4-BE49-F238E27FC236}">
                  <a16:creationId xmlns:a16="http://schemas.microsoft.com/office/drawing/2014/main" xmlns="" id="{5B2D3B89-E1F5-40D8-AEC0-8E7B2E67A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175741" y="43473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36">
              <a:extLst>
                <a:ext uri="{FF2B5EF4-FFF2-40B4-BE49-F238E27FC236}">
                  <a16:creationId xmlns:a16="http://schemas.microsoft.com/office/drawing/2014/main" xmlns="" id="{DBB111D7-2067-4503-A6F9-647407E181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67505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37">
              <a:extLst>
                <a:ext uri="{FF2B5EF4-FFF2-40B4-BE49-F238E27FC236}">
                  <a16:creationId xmlns:a16="http://schemas.microsoft.com/office/drawing/2014/main" xmlns="" id="{20B3ED41-DE4C-4CE7-A8DE-B4ED03137D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3010" y="158864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38">
              <a:extLst>
                <a:ext uri="{FF2B5EF4-FFF2-40B4-BE49-F238E27FC236}">
                  <a16:creationId xmlns:a16="http://schemas.microsoft.com/office/drawing/2014/main" xmlns="" id="{11F9FD14-D3BA-43C4-96E8-5D5EE6AF31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11645" y="6072976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39">
              <a:extLst>
                <a:ext uri="{FF2B5EF4-FFF2-40B4-BE49-F238E27FC236}">
                  <a16:creationId xmlns:a16="http://schemas.microsoft.com/office/drawing/2014/main" xmlns="" id="{F4EE6DAD-6518-47B6-A04F-484A162676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6950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3">
              <a:extLst>
                <a:ext uri="{FF2B5EF4-FFF2-40B4-BE49-F238E27FC236}">
                  <a16:creationId xmlns:a16="http://schemas.microsoft.com/office/drawing/2014/main" xmlns="" id="{B6867974-B4C0-48AA-A205-B435998B7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20791" y="1074883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4">
              <a:extLst>
                <a:ext uri="{FF2B5EF4-FFF2-40B4-BE49-F238E27FC236}">
                  <a16:creationId xmlns:a16="http://schemas.microsoft.com/office/drawing/2014/main" xmlns="" id="{21F27A0E-A6C1-4AFE-8CBA-28E4FE70BC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3458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5">
              <a:extLst>
                <a:ext uri="{FF2B5EF4-FFF2-40B4-BE49-F238E27FC236}">
                  <a16:creationId xmlns:a16="http://schemas.microsoft.com/office/drawing/2014/main" xmlns="" id="{AAA114B9-98D7-4840-8602-457F0741B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417528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xmlns="" id="{4E9E63DF-694C-4693-8D8B-0275BB744D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381238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xmlns="" id="{2A55A10A-49CA-42B6-84C9-8A1A1596D7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10028159" y="669354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xmlns="" id="{487DCA30-15FD-484A-BCF5-BDDD28D94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53392"/>
              </p:ext>
            </p:extLst>
          </p:nvPr>
        </p:nvGraphicFramePr>
        <p:xfrm>
          <a:off x="7422994" y="2628409"/>
          <a:ext cx="4484612" cy="251890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04755">
                  <a:extLst>
                    <a:ext uri="{9D8B030D-6E8A-4147-A177-3AD203B41FA5}">
                      <a16:colId xmlns:a16="http://schemas.microsoft.com/office/drawing/2014/main" xmlns="" val="998673755"/>
                    </a:ext>
                  </a:extLst>
                </a:gridCol>
                <a:gridCol w="1446740">
                  <a:extLst>
                    <a:ext uri="{9D8B030D-6E8A-4147-A177-3AD203B41FA5}">
                      <a16:colId xmlns:a16="http://schemas.microsoft.com/office/drawing/2014/main" xmlns="" val="2856445135"/>
                    </a:ext>
                  </a:extLst>
                </a:gridCol>
                <a:gridCol w="1133117">
                  <a:extLst>
                    <a:ext uri="{9D8B030D-6E8A-4147-A177-3AD203B41FA5}">
                      <a16:colId xmlns:a16="http://schemas.microsoft.com/office/drawing/2014/main" xmlns="" val="1610049032"/>
                    </a:ext>
                  </a:extLst>
                </a:gridCol>
              </a:tblGrid>
              <a:tr h="3855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aseline="30000" dirty="0">
                          <a:effectLst/>
                        </a:rPr>
                        <a:t>10</a:t>
                      </a:r>
                      <a:r>
                        <a:rPr lang="tr-TR" sz="1400" dirty="0">
                          <a:effectLst/>
                        </a:rPr>
                        <a:t>B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baseline="30000" dirty="0">
                          <a:effectLst/>
                        </a:rPr>
                        <a:t>11</a:t>
                      </a:r>
                      <a:r>
                        <a:rPr lang="tr-TR" sz="1400" dirty="0">
                          <a:effectLst/>
                        </a:rPr>
                        <a:t>B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extLst>
                  <a:ext uri="{0D108BD9-81ED-4DB2-BD59-A6C34878D82A}">
                    <a16:rowId xmlns:a16="http://schemas.microsoft.com/office/drawing/2014/main" xmlns="" val="2119478482"/>
                  </a:ext>
                </a:extLst>
              </a:tr>
              <a:tr h="385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Bağıl Kütle (C=12)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10.012939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>
                          <a:effectLst/>
                        </a:rPr>
                        <a:t>11.009305</a:t>
                      </a:r>
                      <a:endParaRPr lang="tr-T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extLst>
                  <a:ext uri="{0D108BD9-81ED-4DB2-BD59-A6C34878D82A}">
                    <a16:rowId xmlns:a16="http://schemas.microsoft.com/office/drawing/2014/main" xmlns="" val="1665282290"/>
                  </a:ext>
                </a:extLst>
              </a:tr>
              <a:tr h="687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Doğal Bolluk (%)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19,10-20,31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79,69-80,90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extLst>
                  <a:ext uri="{0D108BD9-81ED-4DB2-BD59-A6C34878D82A}">
                    <a16:rowId xmlns:a16="http://schemas.microsoft.com/office/drawing/2014/main" xmlns="" val="1372528569"/>
                  </a:ext>
                </a:extLst>
              </a:tr>
              <a:tr h="385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Nükleer spin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3 (+)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3/2 (-)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extLst>
                  <a:ext uri="{0D108BD9-81ED-4DB2-BD59-A6C34878D82A}">
                    <a16:rowId xmlns:a16="http://schemas.microsoft.com/office/drawing/2014/main" xmlns="" val="1598536337"/>
                  </a:ext>
                </a:extLst>
              </a:tr>
              <a:tr h="675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 err="1">
                          <a:effectLst/>
                        </a:rPr>
                        <a:t>Magnetik</a:t>
                      </a:r>
                      <a:r>
                        <a:rPr lang="tr-TR" sz="1400" dirty="0">
                          <a:effectLst/>
                        </a:rPr>
                        <a:t> moment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(nükleer </a:t>
                      </a:r>
                      <a:r>
                        <a:rPr lang="tr-TR" sz="1400" dirty="0" err="1">
                          <a:effectLst/>
                        </a:rPr>
                        <a:t>magneton</a:t>
                      </a:r>
                      <a:r>
                        <a:rPr lang="tr-TR" sz="1400" dirty="0">
                          <a:effectLst/>
                        </a:rPr>
                        <a:t>) 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+1.80063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+2.68857</a:t>
                      </a:r>
                      <a:endParaRPr lang="tr-T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09" marR="71609" marT="0" marB="0"/>
                </a:tc>
                <a:extLst>
                  <a:ext uri="{0D108BD9-81ED-4DB2-BD59-A6C34878D82A}">
                    <a16:rowId xmlns:a16="http://schemas.microsoft.com/office/drawing/2014/main" xmlns="" val="2410677923"/>
                  </a:ext>
                </a:extLst>
              </a:tr>
            </a:tbl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39DA254-3EA7-4308-904E-89D9806C2A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-292660" y="58581"/>
            <a:ext cx="4980442" cy="18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9A33517-33DF-4B74-82F2-833D8BB1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91" y="1298423"/>
            <a:ext cx="6200450" cy="4305634"/>
          </a:xfrm>
        </p:spPr>
        <p:txBody>
          <a:bodyPr>
            <a:normAutofit/>
          </a:bodyPr>
          <a:lstStyle/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 amorf, altısı kristalin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polimorf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olmak üzere 7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allotropik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türe sahiptir.  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-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rombohedral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rombohedral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4 adet </a:t>
            </a:r>
            <a:r>
              <a:rPr lang="tr-T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lnSpc>
                <a:spcPct val="140000"/>
              </a:lnSpc>
            </a:pPr>
            <a:endParaRPr lang="tr-T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40000"/>
              </a:lnSpc>
            </a:pPr>
            <a:r>
              <a:rPr lang="tr-T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Amorf bor kolaylıkla ve reaksiyona girme eğilimi gösterirken, kristal bor kararlıdır.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EBB3E56-58E4-4241-80A5-0A3DEA179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78159" y="47194"/>
            <a:ext cx="687615" cy="6763668"/>
            <a:chOff x="7571232" y="-41657"/>
            <a:chExt cx="687615" cy="686954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3AC22CA4-E875-4C4A-8736-160F02E9C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9384" y="44594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DA8E99E9-915E-4D1B-86EE-C5E9F3396F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0612" y="65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xmlns="" id="{8A8FDF86-381B-4339-AE71-C739F33E53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66015" y="171790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xmlns="" id="{89042F4A-7349-4093-838E-857FA6B2B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569214" y="638107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3">
              <a:extLst>
                <a:ext uri="{FF2B5EF4-FFF2-40B4-BE49-F238E27FC236}">
                  <a16:creationId xmlns:a16="http://schemas.microsoft.com/office/drawing/2014/main" xmlns="" id="{D705AD75-E322-41A8-BE03-7027171AC9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86915" y="6718567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xmlns="" id="{35514E55-A824-4255-99EC-9DFB1315E6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5474" y="64711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3">
              <a:extLst>
                <a:ext uri="{FF2B5EF4-FFF2-40B4-BE49-F238E27FC236}">
                  <a16:creationId xmlns:a16="http://schemas.microsoft.com/office/drawing/2014/main" xmlns="" id="{C22CD2BF-BA4E-4802-9D93-23FBB17009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6307" y="620655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xmlns="" id="{AE44CECE-5DC6-484C-941F-ADFB1DE203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2902" y="600674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xmlns="" id="{23603EFD-E9B6-4B0B-AD51-2EC3A171EB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4886" y="5107014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xmlns="" id="{698B95A2-61FA-47A8-9AC4-FC86F5B87F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7005" y="577252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0">
              <a:extLst>
                <a:ext uri="{FF2B5EF4-FFF2-40B4-BE49-F238E27FC236}">
                  <a16:creationId xmlns:a16="http://schemas.microsoft.com/office/drawing/2014/main" xmlns="" id="{B3F27A11-DA5F-4D16-9021-89BFF3A9A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072" y="556720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1">
              <a:extLst>
                <a:ext uri="{FF2B5EF4-FFF2-40B4-BE49-F238E27FC236}">
                  <a16:creationId xmlns:a16="http://schemas.microsoft.com/office/drawing/2014/main" xmlns="" id="{0A6F2081-096E-434F-9362-3FA93153A8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9572" y="530265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0">
              <a:extLst>
                <a:ext uri="{FF2B5EF4-FFF2-40B4-BE49-F238E27FC236}">
                  <a16:creationId xmlns:a16="http://schemas.microsoft.com/office/drawing/2014/main" xmlns="" id="{D66FE76B-2D2C-421A-96A9-7B2773C9F9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6123" y="635714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1">
              <a:extLst>
                <a:ext uri="{FF2B5EF4-FFF2-40B4-BE49-F238E27FC236}">
                  <a16:creationId xmlns:a16="http://schemas.microsoft.com/office/drawing/2014/main" xmlns="" id="{C3FB7D92-FBC4-499B-A0C5-25F9B15FD3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26708" y="5245998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2">
              <a:extLst>
                <a:ext uri="{FF2B5EF4-FFF2-40B4-BE49-F238E27FC236}">
                  <a16:creationId xmlns:a16="http://schemas.microsoft.com/office/drawing/2014/main" xmlns="" id="{BB8B5031-ED92-4F7A-BAB6-6861F7C1C1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1278" y="5489668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3">
              <a:extLst>
                <a:ext uri="{FF2B5EF4-FFF2-40B4-BE49-F238E27FC236}">
                  <a16:creationId xmlns:a16="http://schemas.microsoft.com/office/drawing/2014/main" xmlns="" id="{27A8A654-6DE2-4BCB-9D41-3B5EE2AB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56063" y="571632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xmlns="" id="{607A85E2-1DBD-4BD7-981B-A8C9EEA9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9362" y="605952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0">
              <a:extLst>
                <a:ext uri="{FF2B5EF4-FFF2-40B4-BE49-F238E27FC236}">
                  <a16:creationId xmlns:a16="http://schemas.microsoft.com/office/drawing/2014/main" xmlns="" id="{84FEDB90-F573-4741-B80C-B545B2048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30917" y="545428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2">
              <a:extLst>
                <a:ext uri="{FF2B5EF4-FFF2-40B4-BE49-F238E27FC236}">
                  <a16:creationId xmlns:a16="http://schemas.microsoft.com/office/drawing/2014/main" xmlns="" id="{E9F00CB5-6EDE-4216-A827-D6E5FC26D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29253" y="659822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xmlns="" id="{284B43DE-8FEB-48F2-B798-0F3AFC26A4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0438" y="413725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xmlns="" id="{1E98C2C7-3645-4E8F-B105-C48030245D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73435" y="307694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xmlns="" id="{9D095602-3BCC-4049-A4A7-EC40A21F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86343" y="2070649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xmlns="" id="{F785A0EA-EDA5-4619-98BD-1E38A3C571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794235" y="285893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xmlns="" id="{7A5BDB18-7690-4A4F-813D-ED9A798F4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806" y="138999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xmlns="" id="{5126589D-1974-485F-92A3-5DFFAE9429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6283" y="4357686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xmlns="" id="{81E6DAD4-1893-4F17-8A0C-2CD9C391C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6208" y="256981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xmlns="" id="{DFDF8F60-AA94-4295-9584-DA9A188FD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0555" y="231645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xmlns="" id="{E0B1BA57-59A8-4EC3-A4DD-360EC5F59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047" y="485975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xmlns="" id="{40565820-A8BD-488E-A6BC-BAAE809BD8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806" y="118246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xmlns="" id="{F7133EA6-2281-475A-A9E7-BC27CA9A9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0638" y="18456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xmlns="" id="{EBF7A90F-76FD-41D5-9200-E9E9A5653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0140" y="337379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xmlns="" id="{A031B306-8A4E-4408-BAA1-A08462D35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8999" y="160001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xmlns="" id="{C0E76D3B-FD2D-4ACD-971E-8812EA217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12979" y="462713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xmlns="" id="{190FC334-F110-446B-9879-2D5270CF87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28250" y="361144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xmlns="" id="{CF1B3AF7-1319-410F-9471-1976F8498D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47171" y="384410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xmlns="" id="{D4D42B48-99A8-456D-8ECA-1EE614DA8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35649" y="9210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2">
              <a:extLst>
                <a:ext uri="{FF2B5EF4-FFF2-40B4-BE49-F238E27FC236}">
                  <a16:creationId xmlns:a16="http://schemas.microsoft.com/office/drawing/2014/main" xmlns="" id="{D8C545C1-219C-4F48-8542-16731C1E18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9903" y="4513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3">
              <a:extLst>
                <a:ext uri="{FF2B5EF4-FFF2-40B4-BE49-F238E27FC236}">
                  <a16:creationId xmlns:a16="http://schemas.microsoft.com/office/drawing/2014/main" xmlns="" id="{E4D1384D-D83E-49D0-82BB-79E2029854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0654" y="3292952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4">
              <a:extLst>
                <a:ext uri="{FF2B5EF4-FFF2-40B4-BE49-F238E27FC236}">
                  <a16:creationId xmlns:a16="http://schemas.microsoft.com/office/drawing/2014/main" xmlns="" id="{E8D15F62-C841-4DBE-BB64-C90D85B296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73886" y="475687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5">
              <a:extLst>
                <a:ext uri="{FF2B5EF4-FFF2-40B4-BE49-F238E27FC236}">
                  <a16:creationId xmlns:a16="http://schemas.microsoft.com/office/drawing/2014/main" xmlns="" id="{ACB8A668-F91C-4758-8625-07AF8A04B1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89205" y="363408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6">
              <a:extLst>
                <a:ext uri="{FF2B5EF4-FFF2-40B4-BE49-F238E27FC236}">
                  <a16:creationId xmlns:a16="http://schemas.microsoft.com/office/drawing/2014/main" xmlns="" id="{601E9146-16D0-4D1C-B629-61EA4B8D98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1676" y="20550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7">
              <a:extLst>
                <a:ext uri="{FF2B5EF4-FFF2-40B4-BE49-F238E27FC236}">
                  <a16:creationId xmlns:a16="http://schemas.microsoft.com/office/drawing/2014/main" xmlns="" id="{1A0E03CC-1FDE-4873-B0BB-8301F88640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84912" y="283245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8">
              <a:extLst>
                <a:ext uri="{FF2B5EF4-FFF2-40B4-BE49-F238E27FC236}">
                  <a16:creationId xmlns:a16="http://schemas.microsoft.com/office/drawing/2014/main" xmlns="" id="{718F55E1-6E8C-4D0B-B0DA-20285A1F7C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0059" y="4169481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9">
              <a:extLst>
                <a:ext uri="{FF2B5EF4-FFF2-40B4-BE49-F238E27FC236}">
                  <a16:creationId xmlns:a16="http://schemas.microsoft.com/office/drawing/2014/main" xmlns="" id="{A8B1D553-DED4-4C5C-A9F3-7E1830682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1559" y="17727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xmlns="" id="{704275AB-B0E7-44DA-A32C-1C68A73086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0638" y="121692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xmlns="" id="{0F98D468-159E-4E0D-8BBD-E7BDA1D73A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3308" y="231462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xmlns="" id="{5CF2824C-4E2B-4703-9DD0-066A81096A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96571" y="254148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xmlns="" id="{FBAF2A91-21A7-4C94-B141-7FF0283B0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1445" y="304764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xmlns="" id="{55FE32BA-56A4-49E1-BC42-A822ACD27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17543" y="143064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xmlns="" id="{0862BF64-49C0-4848-A7D0-696A3A5F8B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31395" y="501867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7">
              <a:extLst>
                <a:ext uri="{FF2B5EF4-FFF2-40B4-BE49-F238E27FC236}">
                  <a16:creationId xmlns:a16="http://schemas.microsoft.com/office/drawing/2014/main" xmlns="" id="{57FC449F-CDE1-4C43-8963-BAA60ADD45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03109" y="385766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5">
              <a:extLst>
                <a:ext uri="{FF2B5EF4-FFF2-40B4-BE49-F238E27FC236}">
                  <a16:creationId xmlns:a16="http://schemas.microsoft.com/office/drawing/2014/main" xmlns="" id="{F596D355-3845-4E8F-9C9B-FE20FCCA46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0777" y="1007809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7">
              <a:extLst>
                <a:ext uri="{FF2B5EF4-FFF2-40B4-BE49-F238E27FC236}">
                  <a16:creationId xmlns:a16="http://schemas.microsoft.com/office/drawing/2014/main" xmlns="" id="{44CEE89D-C51D-49F4-9B14-808A5CE75C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46209" y="7913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8">
              <a:extLst>
                <a:ext uri="{FF2B5EF4-FFF2-40B4-BE49-F238E27FC236}">
                  <a16:creationId xmlns:a16="http://schemas.microsoft.com/office/drawing/2014/main" xmlns="" id="{C2E31682-6F2A-4CBD-B7CE-DCB14EC088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174141" y="18289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>
              <a:extLst>
                <a:ext uri="{FF2B5EF4-FFF2-40B4-BE49-F238E27FC236}">
                  <a16:creationId xmlns:a16="http://schemas.microsoft.com/office/drawing/2014/main" xmlns="" id="{E49E6221-2BCE-4E46-BEE4-04926A412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8079029" y="-24225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20">
              <a:extLst>
                <a:ext uri="{FF2B5EF4-FFF2-40B4-BE49-F238E27FC236}">
                  <a16:creationId xmlns:a16="http://schemas.microsoft.com/office/drawing/2014/main" xmlns="" id="{85D9D16E-A990-4AA7-A336-B635F893DC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8595" y="3886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1">
              <a:extLst>
                <a:ext uri="{FF2B5EF4-FFF2-40B4-BE49-F238E27FC236}">
                  <a16:creationId xmlns:a16="http://schemas.microsoft.com/office/drawing/2014/main" xmlns="" id="{EB7E0A2E-7A63-423F-ACB7-39CB8AA60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16200000">
              <a:off x="7805146" y="120742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42DCA9E4-874D-4810-9C4B-262E76776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6483" b="61160"/>
          <a:stretch/>
        </p:blipFill>
        <p:spPr>
          <a:xfrm>
            <a:off x="8120004" y="1306351"/>
            <a:ext cx="1908826" cy="159615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5FBB10AB-5B2F-4BD7-AB12-8E49C4310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6" b="83452" l="34146" r="66239">
                        <a14:foregroundMark x1="50834" y1="6940" x2="50834" y2="6940"/>
                        <a14:foregroundMark x1="51733" y1="6762" x2="51733" y2="6762"/>
                        <a14:foregroundMark x1="36714" y1="31139" x2="36714" y2="31139"/>
                        <a14:foregroundMark x1="36714" y1="46085" x2="36714" y2="46085"/>
                        <a14:foregroundMark x1="34275" y1="46975" x2="34275" y2="46975"/>
                        <a14:foregroundMark x1="35687" y1="45552" x2="35687" y2="45552"/>
                        <a14:foregroundMark x1="39666" y1="33096" x2="39666" y2="33096"/>
                        <a14:foregroundMark x1="66239" y1="32384" x2="66239" y2="32384"/>
                        <a14:foregroundMark x1="65854" y1="46619" x2="65854" y2="46619"/>
                        <a14:foregroundMark x1="49037" y1="81495" x2="49037" y2="81495"/>
                        <a14:foregroundMark x1="49037" y1="83452" x2="49037" y2="83452"/>
                        <a14:foregroundMark x1="37356" y1="2669" x2="37356" y2="2669"/>
                        <a14:foregroundMark x1="34660" y1="2669" x2="46213" y2="2135"/>
                        <a14:foregroundMark x1="46213" y1="2135" x2="56483" y2="3915"/>
                        <a14:foregroundMark x1="56483" y1="3915" x2="63543" y2="1246"/>
                        <a14:foregroundMark x1="34146" y1="2669" x2="45571" y2="3381"/>
                        <a14:foregroundMark x1="45571" y1="3381" x2="48652" y2="6406"/>
                        <a14:backgroundMark x1="37356" y1="81851" x2="34660" y2="86477"/>
                        <a14:backgroundMark x1="33119" y1="81317" x2="44031" y2="87722"/>
                        <a14:backgroundMark x1="44031" y1="87722" x2="45700" y2="903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695" r="30878" b="8275"/>
          <a:stretch/>
        </p:blipFill>
        <p:spPr>
          <a:xfrm>
            <a:off x="10040062" y="911907"/>
            <a:ext cx="2033424" cy="31427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083AE59-0A50-41E3-BB81-37E5424532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0309" t="38249" b="2593"/>
          <a:stretch/>
        </p:blipFill>
        <p:spPr>
          <a:xfrm>
            <a:off x="8141248" y="3258092"/>
            <a:ext cx="1898814" cy="249749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6CA1C1ED-1C5B-47B8-8C80-A21C285D54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8469" r="70379" b="22189"/>
          <a:stretch/>
        </p:blipFill>
        <p:spPr>
          <a:xfrm>
            <a:off x="10260936" y="4197778"/>
            <a:ext cx="1591675" cy="17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1" name="Rectangle 8">
            <a:extLst>
              <a:ext uri="{FF2B5EF4-FFF2-40B4-BE49-F238E27FC236}">
                <a16:creationId xmlns:a16="http://schemas.microsoft.com/office/drawing/2014/main" xmlns="" id="{11AC88F6-55CB-496B-8AD8-9ABD2E6E3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Freeform 118">
            <a:extLst>
              <a:ext uri="{FF2B5EF4-FFF2-40B4-BE49-F238E27FC236}">
                <a16:creationId xmlns:a16="http://schemas.microsoft.com/office/drawing/2014/main" xmlns="" id="{F1FA5EE8-8FDF-4249-8FBE-5EE4A41B3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6200000">
            <a:off x="3029900" y="2757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" name="Rectangle 12">
            <a:extLst>
              <a:ext uri="{FF2B5EF4-FFF2-40B4-BE49-F238E27FC236}">
                <a16:creationId xmlns:a16="http://schemas.microsoft.com/office/drawing/2014/main" xmlns="" id="{969239DF-EAA4-47C3-B4E3-79C6BCB24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267"/>
            <a:ext cx="6789873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9" name="İçerik Yer Tutucusu 2">
            <a:extLst>
              <a:ext uri="{FF2B5EF4-FFF2-40B4-BE49-F238E27FC236}">
                <a16:creationId xmlns:a16="http://schemas.microsoft.com/office/drawing/2014/main" xmlns="" id="{9A9BCC2C-C48A-4016-93C3-D8CE1C3611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753421"/>
              </p:ext>
            </p:extLst>
          </p:nvPr>
        </p:nvGraphicFramePr>
        <p:xfrm>
          <a:off x="313028" y="711761"/>
          <a:ext cx="5949207" cy="4957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Resim 3" descr="bardak, kahve, pasta, çikolata içeren bir resim&#10;&#10;Açıklama otomatik olarak oluşturuldu">
            <a:extLst>
              <a:ext uri="{FF2B5EF4-FFF2-40B4-BE49-F238E27FC236}">
                <a16:creationId xmlns:a16="http://schemas.microsoft.com/office/drawing/2014/main" xmlns="" id="{7E6D9753-ADA0-4684-B68E-D8B38378DD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1227" y="1231871"/>
            <a:ext cx="4698841" cy="2321704"/>
          </a:xfrm>
          <a:prstGeom prst="rect">
            <a:avLst/>
          </a:prstGeom>
        </p:spPr>
      </p:pic>
      <p:grpSp>
        <p:nvGrpSpPr>
          <p:cNvPr id="374" name="Group 14">
            <a:extLst>
              <a:ext uri="{FF2B5EF4-FFF2-40B4-BE49-F238E27FC236}">
                <a16:creationId xmlns:a16="http://schemas.microsoft.com/office/drawing/2014/main" xmlns="" id="{7B873598-A5D6-4515-841C-9AB010800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476114" y="50902"/>
            <a:ext cx="561595" cy="6748949"/>
            <a:chOff x="10983959" y="11892"/>
            <a:chExt cx="561595" cy="6748949"/>
          </a:xfrm>
        </p:grpSpPr>
        <p:sp>
          <p:nvSpPr>
            <p:cNvPr id="380" name="Freeform 78">
              <a:extLst>
                <a:ext uri="{FF2B5EF4-FFF2-40B4-BE49-F238E27FC236}">
                  <a16:creationId xmlns:a16="http://schemas.microsoft.com/office/drawing/2014/main" xmlns="" id="{418AB34E-9EF6-48BC-AF7F-47FE6E60E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9694" y="65733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79">
              <a:extLst>
                <a:ext uri="{FF2B5EF4-FFF2-40B4-BE49-F238E27FC236}">
                  <a16:creationId xmlns:a16="http://schemas.microsoft.com/office/drawing/2014/main" xmlns="" id="{14B51991-F7B9-4523-991E-4B220B358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12066" y="88838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80">
              <a:extLst>
                <a:ext uri="{FF2B5EF4-FFF2-40B4-BE49-F238E27FC236}">
                  <a16:creationId xmlns:a16="http://schemas.microsoft.com/office/drawing/2014/main" xmlns="" id="{6537FAB0-3322-42E0-9F8C-EDF4A72B6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06725" y="112617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81">
              <a:extLst>
                <a:ext uri="{FF2B5EF4-FFF2-40B4-BE49-F238E27FC236}">
                  <a16:creationId xmlns:a16="http://schemas.microsoft.com/office/drawing/2014/main" xmlns="" id="{5FC1CEA0-9EDA-48BA-91A4-0D7521AC9D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9775" y="2139232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82">
              <a:extLst>
                <a:ext uri="{FF2B5EF4-FFF2-40B4-BE49-F238E27FC236}">
                  <a16:creationId xmlns:a16="http://schemas.microsoft.com/office/drawing/2014/main" xmlns="" id="{8813D611-8A26-4F07-AC16-3565DAF01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7611" y="191677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83">
              <a:extLst>
                <a:ext uri="{FF2B5EF4-FFF2-40B4-BE49-F238E27FC236}">
                  <a16:creationId xmlns:a16="http://schemas.microsoft.com/office/drawing/2014/main" xmlns="" id="{F15EA476-CE5C-4FE1-A880-70AF8FF690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0168" y="160199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84">
              <a:extLst>
                <a:ext uri="{FF2B5EF4-FFF2-40B4-BE49-F238E27FC236}">
                  <a16:creationId xmlns:a16="http://schemas.microsoft.com/office/drawing/2014/main" xmlns="" id="{4C10B0E4-BA72-48DB-AB88-D89C5D5B69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81184" y="45275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86">
              <a:extLst>
                <a:ext uri="{FF2B5EF4-FFF2-40B4-BE49-F238E27FC236}">
                  <a16:creationId xmlns:a16="http://schemas.microsoft.com/office/drawing/2014/main" xmlns="" id="{413EC776-1CD7-4C73-88A3-532D294010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1153" y="10674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89">
              <a:extLst>
                <a:ext uri="{FF2B5EF4-FFF2-40B4-BE49-F238E27FC236}">
                  <a16:creationId xmlns:a16="http://schemas.microsoft.com/office/drawing/2014/main" xmlns="" id="{32D7ECB3-0A6F-467F-98EC-29C4051914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31692" y="1391412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90">
              <a:extLst>
                <a:ext uri="{FF2B5EF4-FFF2-40B4-BE49-F238E27FC236}">
                  <a16:creationId xmlns:a16="http://schemas.microsoft.com/office/drawing/2014/main" xmlns="" id="{F914534C-0AEA-45BD-B45C-40052B4704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423808" y="2012549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105">
              <a:extLst>
                <a:ext uri="{FF2B5EF4-FFF2-40B4-BE49-F238E27FC236}">
                  <a16:creationId xmlns:a16="http://schemas.microsoft.com/office/drawing/2014/main" xmlns="" id="{E54F067C-DE8C-43CA-80E6-C2945F9BCD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37215" y="1918240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106">
              <a:extLst>
                <a:ext uri="{FF2B5EF4-FFF2-40B4-BE49-F238E27FC236}">
                  <a16:creationId xmlns:a16="http://schemas.microsoft.com/office/drawing/2014/main" xmlns="" id="{CE56D71F-5959-4E1D-A5DF-71B041CED1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6852" y="52536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107">
              <a:extLst>
                <a:ext uri="{FF2B5EF4-FFF2-40B4-BE49-F238E27FC236}">
                  <a16:creationId xmlns:a16="http://schemas.microsoft.com/office/drawing/2014/main" xmlns="" id="{CE269F01-CB1B-441F-8C30-D7D073ABA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2617" y="2205310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108">
              <a:extLst>
                <a:ext uri="{FF2B5EF4-FFF2-40B4-BE49-F238E27FC236}">
                  <a16:creationId xmlns:a16="http://schemas.microsoft.com/office/drawing/2014/main" xmlns="" id="{DFB71656-550E-461A-8361-2FAC7EC467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24523" y="11352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109">
              <a:extLst>
                <a:ext uri="{FF2B5EF4-FFF2-40B4-BE49-F238E27FC236}">
                  <a16:creationId xmlns:a16="http://schemas.microsoft.com/office/drawing/2014/main" xmlns="" id="{3BBDD330-A57B-407A-89C0-82297E06CD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7720" y="163653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110">
              <a:extLst>
                <a:ext uri="{FF2B5EF4-FFF2-40B4-BE49-F238E27FC236}">
                  <a16:creationId xmlns:a16="http://schemas.microsoft.com/office/drawing/2014/main" xmlns="" id="{E9F987D6-50E9-4E64-A125-1646F81BE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4576" y="27752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111">
              <a:extLst>
                <a:ext uri="{FF2B5EF4-FFF2-40B4-BE49-F238E27FC236}">
                  <a16:creationId xmlns:a16="http://schemas.microsoft.com/office/drawing/2014/main" xmlns="" id="{B4A1323B-C166-4B69-9CC6-A0B0C5CBFD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5775" y="136502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112">
              <a:extLst>
                <a:ext uri="{FF2B5EF4-FFF2-40B4-BE49-F238E27FC236}">
                  <a16:creationId xmlns:a16="http://schemas.microsoft.com/office/drawing/2014/main" xmlns="" id="{1B6C585F-7E6C-47A3-89B5-56CE03868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15278" y="846372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62">
              <a:extLst>
                <a:ext uri="{FF2B5EF4-FFF2-40B4-BE49-F238E27FC236}">
                  <a16:creationId xmlns:a16="http://schemas.microsoft.com/office/drawing/2014/main" xmlns="" id="{573F869E-B622-4D92-B5E5-8142F9FF8C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66833" y="2886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63">
              <a:extLst>
                <a:ext uri="{FF2B5EF4-FFF2-40B4-BE49-F238E27FC236}">
                  <a16:creationId xmlns:a16="http://schemas.microsoft.com/office/drawing/2014/main" xmlns="" id="{98C76635-BF2D-48A6-B34D-83DFBF0B14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8191" y="4025480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64">
              <a:extLst>
                <a:ext uri="{FF2B5EF4-FFF2-40B4-BE49-F238E27FC236}">
                  <a16:creationId xmlns:a16="http://schemas.microsoft.com/office/drawing/2014/main" xmlns="" id="{74893116-EFB3-4389-B085-6452DFCB7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6142" y="261855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65">
              <a:extLst>
                <a:ext uri="{FF2B5EF4-FFF2-40B4-BE49-F238E27FC236}">
                  <a16:creationId xmlns:a16="http://schemas.microsoft.com/office/drawing/2014/main" xmlns="" id="{F8455658-81AB-4823-B233-545F58B89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6773" y="3762574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66">
              <a:extLst>
                <a:ext uri="{FF2B5EF4-FFF2-40B4-BE49-F238E27FC236}">
                  <a16:creationId xmlns:a16="http://schemas.microsoft.com/office/drawing/2014/main" xmlns="" id="{D2E2EE99-3B71-4E59-9A75-77D417FE3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34555" y="5309010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67">
              <a:extLst>
                <a:ext uri="{FF2B5EF4-FFF2-40B4-BE49-F238E27FC236}">
                  <a16:creationId xmlns:a16="http://schemas.microsoft.com/office/drawing/2014/main" xmlns="" id="{070BEDE0-38F8-449B-9D44-3A6587E5D4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14735" y="4525032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68">
              <a:extLst>
                <a:ext uri="{FF2B5EF4-FFF2-40B4-BE49-F238E27FC236}">
                  <a16:creationId xmlns:a16="http://schemas.microsoft.com/office/drawing/2014/main" xmlns="" id="{CFF8F15D-92AD-4157-B59B-F41110D32C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42123" y="3182292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69">
              <a:extLst>
                <a:ext uri="{FF2B5EF4-FFF2-40B4-BE49-F238E27FC236}">
                  <a16:creationId xmlns:a16="http://schemas.microsoft.com/office/drawing/2014/main" xmlns="" id="{DE765BA3-ADB3-49B3-AF99-25527B28F4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1380" y="559125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70">
              <a:extLst>
                <a:ext uri="{FF2B5EF4-FFF2-40B4-BE49-F238E27FC236}">
                  <a16:creationId xmlns:a16="http://schemas.microsoft.com/office/drawing/2014/main" xmlns="" id="{9CB04B54-7CCC-45D3-893B-1A9F69EF36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85593" y="6182999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71">
              <a:extLst>
                <a:ext uri="{FF2B5EF4-FFF2-40B4-BE49-F238E27FC236}">
                  <a16:creationId xmlns:a16="http://schemas.microsoft.com/office/drawing/2014/main" xmlns="" id="{E03C63CC-F114-4071-AE6C-F0630EE06C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32923" y="507060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72">
              <a:extLst>
                <a:ext uri="{FF2B5EF4-FFF2-40B4-BE49-F238E27FC236}">
                  <a16:creationId xmlns:a16="http://schemas.microsoft.com/office/drawing/2014/main" xmlns="" id="{05B0A7A4-1356-4ED0-B70C-D2370EC85F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29660" y="4843746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73">
              <a:extLst>
                <a:ext uri="{FF2B5EF4-FFF2-40B4-BE49-F238E27FC236}">
                  <a16:creationId xmlns:a16="http://schemas.microsoft.com/office/drawing/2014/main" xmlns="" id="{15264C12-89C5-48F8-B21A-77199AEB9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34533" y="4344111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74">
              <a:extLst>
                <a:ext uri="{FF2B5EF4-FFF2-40B4-BE49-F238E27FC236}">
                  <a16:creationId xmlns:a16="http://schemas.microsoft.com/office/drawing/2014/main" xmlns="" id="{E5F74988-4414-406E-8835-E19AE56D9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90126" y="596111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75">
              <a:extLst>
                <a:ext uri="{FF2B5EF4-FFF2-40B4-BE49-F238E27FC236}">
                  <a16:creationId xmlns:a16="http://schemas.microsoft.com/office/drawing/2014/main" xmlns="" id="{6F26C0F7-37F7-4F16-8694-83CD2FFCFA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97494" y="2378791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77">
              <a:extLst>
                <a:ext uri="{FF2B5EF4-FFF2-40B4-BE49-F238E27FC236}">
                  <a16:creationId xmlns:a16="http://schemas.microsoft.com/office/drawing/2014/main" xmlns="" id="{591FD356-51E8-4696-953A-1251B49D0A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02740" y="3543074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85">
              <a:extLst>
                <a:ext uri="{FF2B5EF4-FFF2-40B4-BE49-F238E27FC236}">
                  <a16:creationId xmlns:a16="http://schemas.microsoft.com/office/drawing/2014/main" xmlns="" id="{288B4B31-E64F-40BD-8E14-B6329F58C8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288999" y="6370893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87">
              <a:extLst>
                <a:ext uri="{FF2B5EF4-FFF2-40B4-BE49-F238E27FC236}">
                  <a16:creationId xmlns:a16="http://schemas.microsoft.com/office/drawing/2014/main" xmlns="" id="{7A983C72-4E5D-4E86-97C9-124A66914B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12934" y="66482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88">
              <a:extLst>
                <a:ext uri="{FF2B5EF4-FFF2-40B4-BE49-F238E27FC236}">
                  <a16:creationId xmlns:a16="http://schemas.microsoft.com/office/drawing/2014/main" xmlns="" id="{0DA42CFB-C72B-466C-A5A1-3A7FE3FAA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377039" y="5640343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91">
              <a:extLst>
                <a:ext uri="{FF2B5EF4-FFF2-40B4-BE49-F238E27FC236}">
                  <a16:creationId xmlns:a16="http://schemas.microsoft.com/office/drawing/2014/main" xmlns="" id="{6E598EB0-3067-4AFE-B583-B4EA34ACD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69081" y="2616872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92">
              <a:extLst>
                <a:ext uri="{FF2B5EF4-FFF2-40B4-BE49-F238E27FC236}">
                  <a16:creationId xmlns:a16="http://schemas.microsoft.com/office/drawing/2014/main" xmlns="" id="{1A48EF51-845C-4F85-8B2F-2FA315FEEC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5075" y="235680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93">
              <a:extLst>
                <a:ext uri="{FF2B5EF4-FFF2-40B4-BE49-F238E27FC236}">
                  <a16:creationId xmlns:a16="http://schemas.microsoft.com/office/drawing/2014/main" xmlns="" id="{722AF17F-6410-41DD-8341-074314D94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1435" y="3268746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94">
              <a:extLst>
                <a:ext uri="{FF2B5EF4-FFF2-40B4-BE49-F238E27FC236}">
                  <a16:creationId xmlns:a16="http://schemas.microsoft.com/office/drawing/2014/main" xmlns="" id="{6E53328C-80DA-41D5-8887-8EFD0C0DF2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59683" y="5303749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95">
              <a:extLst>
                <a:ext uri="{FF2B5EF4-FFF2-40B4-BE49-F238E27FC236}">
                  <a16:creationId xmlns:a16="http://schemas.microsoft.com/office/drawing/2014/main" xmlns="" id="{E534126B-9961-4FF4-961E-C69B7B3418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8642" y="306482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96">
              <a:extLst>
                <a:ext uri="{FF2B5EF4-FFF2-40B4-BE49-F238E27FC236}">
                  <a16:creationId xmlns:a16="http://schemas.microsoft.com/office/drawing/2014/main" xmlns="" id="{24BCF92F-4E0D-4156-B559-71247550DC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43420" y="35117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97">
              <a:extLst>
                <a:ext uri="{FF2B5EF4-FFF2-40B4-BE49-F238E27FC236}">
                  <a16:creationId xmlns:a16="http://schemas.microsoft.com/office/drawing/2014/main" xmlns="" id="{39FC2855-1DF9-4487-80F3-06FB3A0176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12732" y="4720573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98">
              <a:extLst>
                <a:ext uri="{FF2B5EF4-FFF2-40B4-BE49-F238E27FC236}">
                  <a16:creationId xmlns:a16="http://schemas.microsoft.com/office/drawing/2014/main" xmlns="" id="{7C993F26-0862-4C03-91DC-3F04D2B5C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55217" y="4202114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99">
              <a:extLst>
                <a:ext uri="{FF2B5EF4-FFF2-40B4-BE49-F238E27FC236}">
                  <a16:creationId xmlns:a16="http://schemas.microsoft.com/office/drawing/2014/main" xmlns="" id="{C6C56E7B-126A-4C3F-A469-3608EA6AC8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99335" y="450567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100">
              <a:extLst>
                <a:ext uri="{FF2B5EF4-FFF2-40B4-BE49-F238E27FC236}">
                  <a16:creationId xmlns:a16="http://schemas.microsoft.com/office/drawing/2014/main" xmlns="" id="{D2D4871B-5758-4F5B-8895-606EEEA53A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57621" y="383055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101">
              <a:extLst>
                <a:ext uri="{FF2B5EF4-FFF2-40B4-BE49-F238E27FC236}">
                  <a16:creationId xmlns:a16="http://schemas.microsoft.com/office/drawing/2014/main" xmlns="" id="{E2D1161B-F9E6-4449-BD23-D3A99A06D9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52338" y="5038761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102">
              <a:extLst>
                <a:ext uri="{FF2B5EF4-FFF2-40B4-BE49-F238E27FC236}">
                  <a16:creationId xmlns:a16="http://schemas.microsoft.com/office/drawing/2014/main" xmlns="" id="{7B5343F0-33B4-42B8-B1D3-4E14E8D34D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48517" y="5599146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103">
              <a:extLst>
                <a:ext uri="{FF2B5EF4-FFF2-40B4-BE49-F238E27FC236}">
                  <a16:creationId xmlns:a16="http://schemas.microsoft.com/office/drawing/2014/main" xmlns="" id="{43138B67-6453-461D-B459-F45C9525C8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31425" y="5869568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104">
              <a:extLst>
                <a:ext uri="{FF2B5EF4-FFF2-40B4-BE49-F238E27FC236}">
                  <a16:creationId xmlns:a16="http://schemas.microsoft.com/office/drawing/2014/main" xmlns="" id="{F4321640-2DAB-4728-8F77-AA902958BB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6885" y="240048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113">
              <a:extLst>
                <a:ext uri="{FF2B5EF4-FFF2-40B4-BE49-F238E27FC236}">
                  <a16:creationId xmlns:a16="http://schemas.microsoft.com/office/drawing/2014/main" xmlns="" id="{F60AAD38-3AB0-4908-9DD5-98A1EDE124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8226" y="4788399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114">
              <a:extLst>
                <a:ext uri="{FF2B5EF4-FFF2-40B4-BE49-F238E27FC236}">
                  <a16:creationId xmlns:a16="http://schemas.microsoft.com/office/drawing/2014/main" xmlns="" id="{B51D7B30-65DF-4099-84FC-14FFA50F6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01630" y="355471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115">
              <a:extLst>
                <a:ext uri="{FF2B5EF4-FFF2-40B4-BE49-F238E27FC236}">
                  <a16:creationId xmlns:a16="http://schemas.microsoft.com/office/drawing/2014/main" xmlns="" id="{5F90E43F-FC6E-40ED-95AE-DFECA6878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5917" y="4217568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117">
              <a:extLst>
                <a:ext uri="{FF2B5EF4-FFF2-40B4-BE49-F238E27FC236}">
                  <a16:creationId xmlns:a16="http://schemas.microsoft.com/office/drawing/2014/main" xmlns="" id="{9B0C5E0D-DE21-43BD-8E97-8E685A6F65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83234" y="591324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118">
              <a:extLst>
                <a:ext uri="{FF2B5EF4-FFF2-40B4-BE49-F238E27FC236}">
                  <a16:creationId xmlns:a16="http://schemas.microsoft.com/office/drawing/2014/main" xmlns="" id="{ACF643EB-0A53-42EC-B54E-0EAAEE3EEE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19972" y="6421642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119">
              <a:extLst>
                <a:ext uri="{FF2B5EF4-FFF2-40B4-BE49-F238E27FC236}">
                  <a16:creationId xmlns:a16="http://schemas.microsoft.com/office/drawing/2014/main" xmlns="" id="{98B63847-D228-46DB-BAF6-02DF7DCC41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0995638" y="619903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Freeform 8">
              <a:extLst>
                <a:ext uri="{FF2B5EF4-FFF2-40B4-BE49-F238E27FC236}">
                  <a16:creationId xmlns:a16="http://schemas.microsoft.com/office/drawing/2014/main" xmlns="" id="{E6E6F09A-FC48-4C92-ADC2-E75C7E9F36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140333" y="3340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144">
              <a:extLst>
                <a:ext uri="{FF2B5EF4-FFF2-40B4-BE49-F238E27FC236}">
                  <a16:creationId xmlns:a16="http://schemas.microsoft.com/office/drawing/2014/main" xmlns="" id="{C0B5223F-DD61-45F8-A4F2-838669FB09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98678" y="2855970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5">
              <a:extLst>
                <a:ext uri="{FF2B5EF4-FFF2-40B4-BE49-F238E27FC236}">
                  <a16:creationId xmlns:a16="http://schemas.microsoft.com/office/drawing/2014/main" xmlns="" id="{6098DC6D-978A-4319-A792-2629B96DF4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11021382" y="660797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7" name="Dikdörtgen 376">
            <a:extLst>
              <a:ext uri="{FF2B5EF4-FFF2-40B4-BE49-F238E27FC236}">
                <a16:creationId xmlns:a16="http://schemas.microsoft.com/office/drawing/2014/main" xmlns="" id="{398BCB68-FCC8-410C-BDF0-1E2830F5D6EF}"/>
              </a:ext>
            </a:extLst>
          </p:cNvPr>
          <p:cNvSpPr/>
          <p:nvPr/>
        </p:nvSpPr>
        <p:spPr>
          <a:xfrm>
            <a:off x="7154772" y="3814559"/>
            <a:ext cx="4920163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  <a:buClr>
                <a:srgbClr val="F2F1F1">
                  <a:lumMod val="75000"/>
                </a:srgbClr>
              </a:buClr>
            </a:pPr>
            <a:r>
              <a:rPr lang="tr-T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Kristalize bor görünüm ve yüksek sertliği ile elmasa benzer. </a:t>
            </a:r>
          </a:p>
          <a:p>
            <a:pPr lvl="0" algn="just">
              <a:spcBef>
                <a:spcPts val="1000"/>
              </a:spcBef>
              <a:buClr>
                <a:srgbClr val="F2F1F1">
                  <a:lumMod val="75000"/>
                </a:srgbClr>
              </a:buClr>
            </a:pPr>
            <a:r>
              <a:rPr lang="tr-T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Amorf bor ise koyu kahverengi renkte tozdur.</a:t>
            </a:r>
          </a:p>
        </p:txBody>
      </p:sp>
    </p:spTree>
    <p:extLst>
      <p:ext uri="{BB962C8B-B14F-4D97-AF65-F5344CB8AC3E}">
        <p14:creationId xmlns:p14="http://schemas.microsoft.com/office/powerpoint/2010/main" val="32657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4977773-F194-4F96-BDF9-E670CBCE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25" y="0"/>
            <a:ext cx="9634011" cy="1325563"/>
          </a:xfrm>
        </p:spPr>
        <p:txBody>
          <a:bodyPr>
            <a:normAutofit fontScale="9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3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 Elementinin Saflaştırılması</a:t>
            </a:r>
            <a: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4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B0CC131-36F4-4FD2-939D-C9A54A5F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25" y="1214642"/>
            <a:ext cx="8950845" cy="4752526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tr-TR" sz="29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Yüksek sıcaklıkta metaller ile indirgeme (ekzotermik reaksiyon)</a:t>
            </a:r>
          </a:p>
          <a:p>
            <a:pPr marL="0" indent="0" algn="just">
              <a:buNone/>
            </a:pP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Yüksek sıcaklıkta (300-1200 °C) indirgeme reaksiyonu gerçekleşir. </a:t>
            </a:r>
          </a:p>
          <a:p>
            <a:pPr marL="0" indent="0" algn="just">
              <a:buNone/>
            </a:pP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Üretimde en sık tercih edilen indirgeyici ajan magnezyumdur. Bu nedenle “</a:t>
            </a:r>
            <a:r>
              <a:rPr lang="tr-TR" sz="2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magnezotermik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redüksiyon” olarak adlandırılmaktadır.  </a:t>
            </a:r>
          </a:p>
          <a:p>
            <a:pPr algn="just"/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+ 3Mg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 + 3MgO     </a:t>
            </a:r>
          </a:p>
          <a:p>
            <a:pPr algn="just"/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+ 3Mg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 + Mg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+ 3Mg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 +3Mg(BO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tr-TR" sz="2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Mg(BO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tr-TR" sz="2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3MgB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marL="0" indent="0" algn="just">
              <a:buNone/>
            </a:pP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Ağır kristal bor (% 96) 900 °C’ de; çinko ile BCl</a:t>
            </a:r>
            <a:r>
              <a:rPr lang="tr-TR" sz="29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ün reaksiyonundan hazırlanmaktadır.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27FF860-DA52-483E-B586-1FC176DA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46" y="3554712"/>
            <a:ext cx="1720392" cy="17203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CCF853E7-1C9C-404D-84FE-7B64854CA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812" y="4489757"/>
            <a:ext cx="1071562" cy="113137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7955F3C7-BF5A-415B-A938-84F9DF864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02"/>
          <a:stretch/>
        </p:blipFill>
        <p:spPr>
          <a:xfrm>
            <a:off x="9465200" y="1582896"/>
            <a:ext cx="804693" cy="8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hemianVTI">
  <a:themeElements>
    <a:clrScheme name="Özel 5">
      <a:dk1>
        <a:sysClr val="windowText" lastClr="000000"/>
      </a:dk1>
      <a:lt1>
        <a:sysClr val="window" lastClr="FFFFFF"/>
      </a:lt1>
      <a:dk2>
        <a:srgbClr val="696464"/>
      </a:dk2>
      <a:lt2>
        <a:srgbClr val="D34817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2064</Words>
  <Application>Microsoft Office PowerPoint</Application>
  <PresentationFormat>Geniş ekran</PresentationFormat>
  <Paragraphs>405</Paragraphs>
  <Slides>32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41" baseType="lpstr">
      <vt:lpstr>Arial</vt:lpstr>
      <vt:lpstr>Avenir Next LT Pro</vt:lpstr>
      <vt:lpstr>Calibri</vt:lpstr>
      <vt:lpstr>Modern Love</vt:lpstr>
      <vt:lpstr>Sabon Next LT</vt:lpstr>
      <vt:lpstr>Symbol</vt:lpstr>
      <vt:lpstr>Times New Roman</vt:lpstr>
      <vt:lpstr>Wingdings</vt:lpstr>
      <vt:lpstr>BohemianVTI</vt:lpstr>
      <vt:lpstr>BOR ELEMENTİ BOR KİMYASI BOR MİNERALLERİ</vt:lpstr>
      <vt:lpstr>Bor (B) atom numarası 5,  atom ağırlığı 10,81 g/mol, IIIA grubunun metal olmayan tek elementidir.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Bor Elementinin Saflaştırılması </vt:lpstr>
      <vt:lpstr>PowerPoint Sunusu</vt:lpstr>
      <vt:lpstr>Bor Elementinin Reaksiyonları</vt:lpstr>
      <vt:lpstr>BOR MİNERALLERİ</vt:lpstr>
      <vt:lpstr>PowerPoint Sunusu</vt:lpstr>
      <vt:lpstr>PowerPoint Sunusu</vt:lpstr>
      <vt:lpstr>PowerPoint Sunusu</vt:lpstr>
      <vt:lpstr>PowerPoint Sunusu</vt:lpstr>
      <vt:lpstr>HİDROJEN BORATLAR</vt:lpstr>
      <vt:lpstr>Sassolit ( H3BO3)</vt:lpstr>
      <vt:lpstr>SODYUM BORATLAR</vt:lpstr>
      <vt:lpstr>Boraks (Tinkal) (Na2B4O7.10H2O) </vt:lpstr>
      <vt:lpstr>Kernit (Razorit) (Na2B4O7.4H2O) </vt:lpstr>
      <vt:lpstr>KALSİYUM BORATLAR</vt:lpstr>
      <vt:lpstr>Kolemanit (Ca2B6O11.5H2O)  </vt:lpstr>
      <vt:lpstr>Pandermit (Ca4B10O19.7H2O) </vt:lpstr>
      <vt:lpstr>Datolit   (Ca2B4Si2O12.12H2O ) </vt:lpstr>
      <vt:lpstr>SODYUM-KALSİYUM BORATLAR</vt:lpstr>
      <vt:lpstr>Üleksit (NaCaB5O9.8H2O)  </vt:lpstr>
      <vt:lpstr>Probertit  (NaCaB3O9.5H2O)  </vt:lpstr>
      <vt:lpstr>MAGNEZYUM BORATLAR</vt:lpstr>
      <vt:lpstr>Borasit (Mg3B7O13Cl) </vt:lpstr>
      <vt:lpstr>Hidroborasit (CaMgB6O11.6H2O) </vt:lpstr>
      <vt:lpstr>Szaybelit  (MgBO2(OH))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 ELEMENTİ BOR KİMYASI BOR MİNERALLERİ</dc:title>
  <dc:creator>NESLİHAN MERVE EREN</dc:creator>
  <cp:lastModifiedBy>ayça aslan</cp:lastModifiedBy>
  <cp:revision>32</cp:revision>
  <dcterms:created xsi:type="dcterms:W3CDTF">2021-03-01T23:40:20Z</dcterms:created>
  <dcterms:modified xsi:type="dcterms:W3CDTF">2021-03-15T15:48:05Z</dcterms:modified>
</cp:coreProperties>
</file>