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notesMasterIdLst>
    <p:notesMasterId r:id="rId32"/>
  </p:notesMasterIdLst>
  <p:sldIdLst>
    <p:sldId id="293" r:id="rId2"/>
    <p:sldId id="490" r:id="rId3"/>
    <p:sldId id="497" r:id="rId4"/>
    <p:sldId id="506" r:id="rId5"/>
    <p:sldId id="507" r:id="rId6"/>
    <p:sldId id="508" r:id="rId7"/>
    <p:sldId id="509" r:id="rId8"/>
    <p:sldId id="510" r:id="rId9"/>
    <p:sldId id="519" r:id="rId10"/>
    <p:sldId id="502" r:id="rId11"/>
    <p:sldId id="503" r:id="rId12"/>
    <p:sldId id="504" r:id="rId13"/>
    <p:sldId id="511" r:id="rId14"/>
    <p:sldId id="505" r:id="rId15"/>
    <p:sldId id="513" r:id="rId16"/>
    <p:sldId id="514" r:id="rId17"/>
    <p:sldId id="515" r:id="rId18"/>
    <p:sldId id="516" r:id="rId19"/>
    <p:sldId id="501" r:id="rId20"/>
    <p:sldId id="498" r:id="rId21"/>
    <p:sldId id="499" r:id="rId22"/>
    <p:sldId id="500" r:id="rId23"/>
    <p:sldId id="517" r:id="rId24"/>
    <p:sldId id="494" r:id="rId25"/>
    <p:sldId id="495" r:id="rId26"/>
    <p:sldId id="496" r:id="rId27"/>
    <p:sldId id="491" r:id="rId28"/>
    <p:sldId id="492" r:id="rId29"/>
    <p:sldId id="512" r:id="rId30"/>
    <p:sldId id="493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C26083-532A-4CBD-8CFD-3C2AE10EBD6C}">
          <p14:sldIdLst>
            <p14:sldId id="293"/>
            <p14:sldId id="490"/>
            <p14:sldId id="497"/>
            <p14:sldId id="506"/>
            <p14:sldId id="507"/>
            <p14:sldId id="508"/>
            <p14:sldId id="509"/>
            <p14:sldId id="510"/>
            <p14:sldId id="519"/>
            <p14:sldId id="502"/>
            <p14:sldId id="503"/>
            <p14:sldId id="504"/>
            <p14:sldId id="511"/>
            <p14:sldId id="505"/>
            <p14:sldId id="513"/>
            <p14:sldId id="514"/>
            <p14:sldId id="515"/>
            <p14:sldId id="516"/>
            <p14:sldId id="501"/>
            <p14:sldId id="498"/>
            <p14:sldId id="499"/>
            <p14:sldId id="500"/>
            <p14:sldId id="517"/>
            <p14:sldId id="494"/>
            <p14:sldId id="495"/>
            <p14:sldId id="496"/>
            <p14:sldId id="491"/>
            <p14:sldId id="492"/>
            <p14:sldId id="512"/>
            <p14:sldId id="493"/>
          </p14:sldIdLst>
        </p14:section>
        <p14:section name="Untitled Section" id="{64901288-5F23-4F48-B46E-8D51A37D2161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63" autoAdjust="0"/>
    <p:restoredTop sz="92912" autoAdjust="0"/>
  </p:normalViewPr>
  <p:slideViewPr>
    <p:cSldViewPr snapToGrid="0">
      <p:cViewPr varScale="1">
        <p:scale>
          <a:sx n="107" d="100"/>
          <a:sy n="107" d="100"/>
        </p:scale>
        <p:origin x="120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FD6439-1150-445D-89F1-0E98A1582F5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FB429-CFC7-4B99-A8AE-66D26266C767}">
      <dgm:prSet phldrT="[Text]" custT="1"/>
      <dgm:spPr/>
      <dgm:t>
        <a:bodyPr/>
        <a:lstStyle/>
        <a:p>
          <a:r>
            <a:rPr lang="en-US" sz="2400" noProof="0" dirty="0"/>
            <a:t>Aim</a:t>
          </a:r>
        </a:p>
      </dgm:t>
    </dgm:pt>
    <dgm:pt modelId="{4EBD4CC0-BF8A-4869-9955-D5C99C075139}" type="parTrans" cxnId="{E3FE4C25-FECC-49C0-9843-64FE9090EEA1}">
      <dgm:prSet/>
      <dgm:spPr/>
      <dgm:t>
        <a:bodyPr/>
        <a:lstStyle/>
        <a:p>
          <a:endParaRPr lang="en-US"/>
        </a:p>
      </dgm:t>
    </dgm:pt>
    <dgm:pt modelId="{EB1EB5CC-C7D3-4450-9751-263788638ACA}" type="sibTrans" cxnId="{E3FE4C25-FECC-49C0-9843-64FE9090EEA1}">
      <dgm:prSet/>
      <dgm:spPr/>
      <dgm:t>
        <a:bodyPr/>
        <a:lstStyle/>
        <a:p>
          <a:endParaRPr lang="en-US"/>
        </a:p>
      </dgm:t>
    </dgm:pt>
    <dgm:pt modelId="{2861133C-54D2-4A44-97BA-505052CACBC6}">
      <dgm:prSet phldrT="[Text]" custT="1"/>
      <dgm:spPr/>
      <dgm:t>
        <a:bodyPr/>
        <a:lstStyle/>
        <a:p>
          <a:r>
            <a:rPr lang="en-US" sz="2000" noProof="0" dirty="0"/>
            <a:t>Research question?</a:t>
          </a:r>
        </a:p>
      </dgm:t>
    </dgm:pt>
    <dgm:pt modelId="{482076E6-3462-4D27-A831-3584A06CAAD4}" type="parTrans" cxnId="{650BF210-9714-44C3-884C-737D444E7036}">
      <dgm:prSet/>
      <dgm:spPr/>
      <dgm:t>
        <a:bodyPr/>
        <a:lstStyle/>
        <a:p>
          <a:endParaRPr lang="en-US"/>
        </a:p>
      </dgm:t>
    </dgm:pt>
    <dgm:pt modelId="{622475AC-8F55-4F12-8D3B-7ABF6FEF9D07}" type="sibTrans" cxnId="{650BF210-9714-44C3-884C-737D444E7036}">
      <dgm:prSet/>
      <dgm:spPr/>
      <dgm:t>
        <a:bodyPr/>
        <a:lstStyle/>
        <a:p>
          <a:endParaRPr lang="en-US"/>
        </a:p>
      </dgm:t>
    </dgm:pt>
    <dgm:pt modelId="{E444BE1A-846D-41DB-AC93-C359880DAD87}">
      <dgm:prSet phldrT="[Text]" custT="1"/>
      <dgm:spPr/>
      <dgm:t>
        <a:bodyPr/>
        <a:lstStyle/>
        <a:p>
          <a:r>
            <a:rPr lang="tr-TR" sz="2400" dirty="0"/>
            <a:t>Data</a:t>
          </a:r>
          <a:endParaRPr lang="en-US" sz="2400" dirty="0"/>
        </a:p>
      </dgm:t>
    </dgm:pt>
    <dgm:pt modelId="{8936E541-C939-4BF4-A520-19010705D669}" type="parTrans" cxnId="{A08AEC88-926A-462D-91CE-40E8B6D2F78C}">
      <dgm:prSet/>
      <dgm:spPr/>
      <dgm:t>
        <a:bodyPr/>
        <a:lstStyle/>
        <a:p>
          <a:endParaRPr lang="en-US"/>
        </a:p>
      </dgm:t>
    </dgm:pt>
    <dgm:pt modelId="{45DAAAD8-48E4-4279-86D5-F65B3596A875}" type="sibTrans" cxnId="{A08AEC88-926A-462D-91CE-40E8B6D2F78C}">
      <dgm:prSet/>
      <dgm:spPr/>
      <dgm:t>
        <a:bodyPr/>
        <a:lstStyle/>
        <a:p>
          <a:endParaRPr lang="en-US"/>
        </a:p>
      </dgm:t>
    </dgm:pt>
    <dgm:pt modelId="{30DA72D3-47B6-48E5-864B-BC096D760526}">
      <dgm:prSet phldrT="[Text]" custT="1"/>
      <dgm:spPr/>
      <dgm:t>
        <a:bodyPr/>
        <a:lstStyle/>
        <a:p>
          <a:r>
            <a:rPr lang="en-US" sz="2000" noProof="0" dirty="0"/>
            <a:t>Suitable methods to gather correct data</a:t>
          </a:r>
        </a:p>
      </dgm:t>
    </dgm:pt>
    <dgm:pt modelId="{C06EADC7-6ACB-40DD-B113-8D59C60EC866}" type="parTrans" cxnId="{C4541CD7-A2F6-46F4-A5CE-728786D31864}">
      <dgm:prSet/>
      <dgm:spPr/>
      <dgm:t>
        <a:bodyPr/>
        <a:lstStyle/>
        <a:p>
          <a:endParaRPr lang="en-US"/>
        </a:p>
      </dgm:t>
    </dgm:pt>
    <dgm:pt modelId="{A237F207-968E-4A05-A52C-EC3A8F5D5D9C}" type="sibTrans" cxnId="{C4541CD7-A2F6-46F4-A5CE-728786D31864}">
      <dgm:prSet/>
      <dgm:spPr/>
      <dgm:t>
        <a:bodyPr/>
        <a:lstStyle/>
        <a:p>
          <a:endParaRPr lang="en-US"/>
        </a:p>
      </dgm:t>
    </dgm:pt>
    <dgm:pt modelId="{B674504F-3917-4AC9-B174-7921EADF15B0}">
      <dgm:prSet phldrT="[Text]"/>
      <dgm:spPr/>
      <dgm:t>
        <a:bodyPr/>
        <a:lstStyle/>
        <a:p>
          <a:r>
            <a:rPr lang="en-US" noProof="0" dirty="0"/>
            <a:t>Visualization</a:t>
          </a:r>
        </a:p>
      </dgm:t>
    </dgm:pt>
    <dgm:pt modelId="{11908CA8-ED23-446E-98B8-BBAA8C6BE824}" type="parTrans" cxnId="{8F69B0F1-E38F-4A66-A0EC-BEEFB9504F12}">
      <dgm:prSet/>
      <dgm:spPr/>
      <dgm:t>
        <a:bodyPr/>
        <a:lstStyle/>
        <a:p>
          <a:endParaRPr lang="en-US"/>
        </a:p>
      </dgm:t>
    </dgm:pt>
    <dgm:pt modelId="{BF43D9E3-38D4-4162-9F22-7CFEC69EEFEB}" type="sibTrans" cxnId="{8F69B0F1-E38F-4A66-A0EC-BEEFB9504F12}">
      <dgm:prSet/>
      <dgm:spPr/>
      <dgm:t>
        <a:bodyPr/>
        <a:lstStyle/>
        <a:p>
          <a:endParaRPr lang="en-US"/>
        </a:p>
      </dgm:t>
    </dgm:pt>
    <dgm:pt modelId="{1E1BF43D-496B-48BE-B8A9-C9AF0646D65C}">
      <dgm:prSet phldrT="[Text]"/>
      <dgm:spPr/>
      <dgm:t>
        <a:bodyPr/>
        <a:lstStyle/>
        <a:p>
          <a:r>
            <a:rPr lang="en-US" noProof="0" dirty="0"/>
            <a:t>Or previsualization of the data to decide the cleaning and preprocessing process </a:t>
          </a:r>
        </a:p>
      </dgm:t>
    </dgm:pt>
    <dgm:pt modelId="{EC9A4C24-CF83-49F0-A53E-44C4C729E539}" type="parTrans" cxnId="{CA69DBF8-7342-449D-9130-CCF9974E805C}">
      <dgm:prSet/>
      <dgm:spPr/>
      <dgm:t>
        <a:bodyPr/>
        <a:lstStyle/>
        <a:p>
          <a:endParaRPr lang="en-US"/>
        </a:p>
      </dgm:t>
    </dgm:pt>
    <dgm:pt modelId="{515F8960-1F66-46AC-A575-8D4D29CD7338}" type="sibTrans" cxnId="{CA69DBF8-7342-449D-9130-CCF9974E805C}">
      <dgm:prSet/>
      <dgm:spPr/>
      <dgm:t>
        <a:bodyPr/>
        <a:lstStyle/>
        <a:p>
          <a:endParaRPr lang="en-US"/>
        </a:p>
      </dgm:t>
    </dgm:pt>
    <dgm:pt modelId="{02BC9021-5E2C-4A09-90F0-B89D1C1C0C50}">
      <dgm:prSet phldrT="[Text]"/>
      <dgm:spPr/>
      <dgm:t>
        <a:bodyPr/>
        <a:lstStyle/>
        <a:p>
          <a:endParaRPr lang="en-US" sz="2200" dirty="0"/>
        </a:p>
      </dgm:t>
    </dgm:pt>
    <dgm:pt modelId="{16BE750F-2159-4559-8AC9-95D2409C5E86}" type="parTrans" cxnId="{C13229D5-15FE-4E13-80DE-EF1C3FF4E715}">
      <dgm:prSet/>
      <dgm:spPr/>
      <dgm:t>
        <a:bodyPr/>
        <a:lstStyle/>
        <a:p>
          <a:endParaRPr lang="en-US"/>
        </a:p>
      </dgm:t>
    </dgm:pt>
    <dgm:pt modelId="{77FCD2AA-AE9C-477B-B34A-FED5BD53F8B4}" type="sibTrans" cxnId="{C13229D5-15FE-4E13-80DE-EF1C3FF4E715}">
      <dgm:prSet/>
      <dgm:spPr/>
      <dgm:t>
        <a:bodyPr/>
        <a:lstStyle/>
        <a:p>
          <a:endParaRPr lang="en-US"/>
        </a:p>
      </dgm:t>
    </dgm:pt>
    <dgm:pt modelId="{16298054-9A07-4C94-B914-70890FD7F42F}">
      <dgm:prSet phldrT="[Text]" custT="1"/>
      <dgm:spPr/>
      <dgm:t>
        <a:bodyPr/>
        <a:lstStyle/>
        <a:p>
          <a:r>
            <a:rPr lang="en-US" sz="2000" noProof="0" dirty="0"/>
            <a:t>Problem?</a:t>
          </a:r>
        </a:p>
      </dgm:t>
    </dgm:pt>
    <dgm:pt modelId="{C5B76FE1-4955-4B31-A3C9-E068F294B98E}" type="parTrans" cxnId="{2D6A9D93-4DA5-48BC-9464-1DFEB2E6F11B}">
      <dgm:prSet/>
      <dgm:spPr/>
      <dgm:t>
        <a:bodyPr/>
        <a:lstStyle/>
        <a:p>
          <a:endParaRPr lang="en-US"/>
        </a:p>
      </dgm:t>
    </dgm:pt>
    <dgm:pt modelId="{A3390B77-DAE3-4793-94A5-6453BBF7DAB9}" type="sibTrans" cxnId="{2D6A9D93-4DA5-48BC-9464-1DFEB2E6F11B}">
      <dgm:prSet/>
      <dgm:spPr/>
      <dgm:t>
        <a:bodyPr/>
        <a:lstStyle/>
        <a:p>
          <a:endParaRPr lang="en-US"/>
        </a:p>
      </dgm:t>
    </dgm:pt>
    <dgm:pt modelId="{E13CFEB6-22BB-4876-89C9-84F814873532}">
      <dgm:prSet phldrT="[Text]"/>
      <dgm:spPr/>
      <dgm:t>
        <a:bodyPr/>
        <a:lstStyle/>
        <a:p>
          <a:r>
            <a:rPr lang="en-US" noProof="0" dirty="0"/>
            <a:t>If no preprocessing needed</a:t>
          </a:r>
        </a:p>
      </dgm:t>
    </dgm:pt>
    <dgm:pt modelId="{8F6CEA18-0ADE-46D1-A4C2-AB4CD13DCE9E}" type="parTrans" cxnId="{58FFA1E3-15F9-458E-801B-46C7E7504EC2}">
      <dgm:prSet/>
      <dgm:spPr/>
      <dgm:t>
        <a:bodyPr/>
        <a:lstStyle/>
        <a:p>
          <a:endParaRPr lang="en-US"/>
        </a:p>
      </dgm:t>
    </dgm:pt>
    <dgm:pt modelId="{A0A55B10-81BB-4D4B-B1DE-7EAF680A1F20}" type="sibTrans" cxnId="{58FFA1E3-15F9-458E-801B-46C7E7504EC2}">
      <dgm:prSet/>
      <dgm:spPr/>
      <dgm:t>
        <a:bodyPr/>
        <a:lstStyle/>
        <a:p>
          <a:endParaRPr lang="en-US"/>
        </a:p>
      </dgm:t>
    </dgm:pt>
    <dgm:pt modelId="{53C7FC7B-514C-4C48-9049-E3750360FCC0}" type="pres">
      <dgm:prSet presAssocID="{13FD6439-1150-445D-89F1-0E98A1582F50}" presName="linearFlow" presStyleCnt="0">
        <dgm:presLayoutVars>
          <dgm:dir/>
          <dgm:animLvl val="lvl"/>
          <dgm:resizeHandles val="exact"/>
        </dgm:presLayoutVars>
      </dgm:prSet>
      <dgm:spPr/>
    </dgm:pt>
    <dgm:pt modelId="{BEF399C2-1677-4418-B49B-FAFA68559BC3}" type="pres">
      <dgm:prSet presAssocID="{C39FB429-CFC7-4B99-A8AE-66D26266C767}" presName="composite" presStyleCnt="0"/>
      <dgm:spPr/>
    </dgm:pt>
    <dgm:pt modelId="{96A187D3-0D04-4E23-8FD0-B2A3123AC39A}" type="pres">
      <dgm:prSet presAssocID="{C39FB429-CFC7-4B99-A8AE-66D26266C76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B2EAE22-457B-4981-B281-2B92E19CA895}" type="pres">
      <dgm:prSet presAssocID="{C39FB429-CFC7-4B99-A8AE-66D26266C767}" presName="parSh" presStyleLbl="node1" presStyleIdx="0" presStyleCnt="3"/>
      <dgm:spPr/>
    </dgm:pt>
    <dgm:pt modelId="{7E3C7B46-DD03-4618-87F1-4D5D489CA264}" type="pres">
      <dgm:prSet presAssocID="{C39FB429-CFC7-4B99-A8AE-66D26266C767}" presName="desTx" presStyleLbl="fgAcc1" presStyleIdx="0" presStyleCnt="3">
        <dgm:presLayoutVars>
          <dgm:bulletEnabled val="1"/>
        </dgm:presLayoutVars>
      </dgm:prSet>
      <dgm:spPr/>
    </dgm:pt>
    <dgm:pt modelId="{1934B8A9-4BCC-423B-BF5D-BBCC99EDEDB9}" type="pres">
      <dgm:prSet presAssocID="{EB1EB5CC-C7D3-4450-9751-263788638ACA}" presName="sibTrans" presStyleLbl="sibTrans2D1" presStyleIdx="0" presStyleCnt="2"/>
      <dgm:spPr/>
    </dgm:pt>
    <dgm:pt modelId="{247D2C41-F0C4-4C20-9938-F6F60E62D3CE}" type="pres">
      <dgm:prSet presAssocID="{EB1EB5CC-C7D3-4450-9751-263788638ACA}" presName="connTx" presStyleLbl="sibTrans2D1" presStyleIdx="0" presStyleCnt="2"/>
      <dgm:spPr/>
    </dgm:pt>
    <dgm:pt modelId="{0270F2DA-33EF-4547-8C66-D1601DE74EDF}" type="pres">
      <dgm:prSet presAssocID="{E444BE1A-846D-41DB-AC93-C359880DAD87}" presName="composite" presStyleCnt="0"/>
      <dgm:spPr/>
    </dgm:pt>
    <dgm:pt modelId="{28CAFF03-D5BB-43D2-8831-92485CC57CBB}" type="pres">
      <dgm:prSet presAssocID="{E444BE1A-846D-41DB-AC93-C359880DAD8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CC94C3B-A776-48DA-831F-4397371946C9}" type="pres">
      <dgm:prSet presAssocID="{E444BE1A-846D-41DB-AC93-C359880DAD87}" presName="parSh" presStyleLbl="node1" presStyleIdx="1" presStyleCnt="3"/>
      <dgm:spPr/>
    </dgm:pt>
    <dgm:pt modelId="{5BFF4EED-519B-4E80-9CF8-4B20A0F278E4}" type="pres">
      <dgm:prSet presAssocID="{E444BE1A-846D-41DB-AC93-C359880DAD87}" presName="desTx" presStyleLbl="fgAcc1" presStyleIdx="1" presStyleCnt="3">
        <dgm:presLayoutVars>
          <dgm:bulletEnabled val="1"/>
        </dgm:presLayoutVars>
      </dgm:prSet>
      <dgm:spPr/>
    </dgm:pt>
    <dgm:pt modelId="{8D41F79A-62E8-4503-BDA3-771296B23312}" type="pres">
      <dgm:prSet presAssocID="{45DAAAD8-48E4-4279-86D5-F65B3596A875}" presName="sibTrans" presStyleLbl="sibTrans2D1" presStyleIdx="1" presStyleCnt="2"/>
      <dgm:spPr/>
    </dgm:pt>
    <dgm:pt modelId="{90817505-81B9-49A0-9D82-3901DEA8266F}" type="pres">
      <dgm:prSet presAssocID="{45DAAAD8-48E4-4279-86D5-F65B3596A875}" presName="connTx" presStyleLbl="sibTrans2D1" presStyleIdx="1" presStyleCnt="2"/>
      <dgm:spPr/>
    </dgm:pt>
    <dgm:pt modelId="{FD1417DB-F193-4B4D-B4BA-5B2AA4B7FE83}" type="pres">
      <dgm:prSet presAssocID="{B674504F-3917-4AC9-B174-7921EADF15B0}" presName="composite" presStyleCnt="0"/>
      <dgm:spPr/>
    </dgm:pt>
    <dgm:pt modelId="{112D32F6-974F-4B83-ACD0-4B598B22C776}" type="pres">
      <dgm:prSet presAssocID="{B674504F-3917-4AC9-B174-7921EADF15B0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98EF873-8976-40CD-9EA7-645BDBFE4BFC}" type="pres">
      <dgm:prSet presAssocID="{B674504F-3917-4AC9-B174-7921EADF15B0}" presName="parSh" presStyleLbl="node1" presStyleIdx="2" presStyleCnt="3"/>
      <dgm:spPr/>
    </dgm:pt>
    <dgm:pt modelId="{0FE2A211-487A-4DF3-85BE-DE9923C15DC0}" type="pres">
      <dgm:prSet presAssocID="{B674504F-3917-4AC9-B174-7921EADF15B0}" presName="desTx" presStyleLbl="fgAcc1" presStyleIdx="2" presStyleCnt="3" custScaleX="121773">
        <dgm:presLayoutVars>
          <dgm:bulletEnabled val="1"/>
        </dgm:presLayoutVars>
      </dgm:prSet>
      <dgm:spPr/>
    </dgm:pt>
  </dgm:ptLst>
  <dgm:cxnLst>
    <dgm:cxn modelId="{8A7DF010-BE1E-4D36-943A-99EFE62E8A46}" type="presOf" srcId="{30DA72D3-47B6-48E5-864B-BC096D760526}" destId="{5BFF4EED-519B-4E80-9CF8-4B20A0F278E4}" srcOrd="0" destOrd="0" presId="urn:microsoft.com/office/officeart/2005/8/layout/process3"/>
    <dgm:cxn modelId="{650BF210-9714-44C3-884C-737D444E7036}" srcId="{C39FB429-CFC7-4B99-A8AE-66D26266C767}" destId="{2861133C-54D2-4A44-97BA-505052CACBC6}" srcOrd="0" destOrd="0" parTransId="{482076E6-3462-4D27-A831-3584A06CAAD4}" sibTransId="{622475AC-8F55-4F12-8D3B-7ABF6FEF9D07}"/>
    <dgm:cxn modelId="{B7AAF71C-DB9C-4A82-B3FA-4B15C77A3264}" type="presOf" srcId="{C39FB429-CFC7-4B99-A8AE-66D26266C767}" destId="{DB2EAE22-457B-4981-B281-2B92E19CA895}" srcOrd="1" destOrd="0" presId="urn:microsoft.com/office/officeart/2005/8/layout/process3"/>
    <dgm:cxn modelId="{E3FE4C25-FECC-49C0-9843-64FE9090EEA1}" srcId="{13FD6439-1150-445D-89F1-0E98A1582F50}" destId="{C39FB429-CFC7-4B99-A8AE-66D26266C767}" srcOrd="0" destOrd="0" parTransId="{4EBD4CC0-BF8A-4869-9955-D5C99C075139}" sibTransId="{EB1EB5CC-C7D3-4450-9751-263788638ACA}"/>
    <dgm:cxn modelId="{E32F1427-9209-4EF6-93A0-1206F6FBC147}" type="presOf" srcId="{E13CFEB6-22BB-4876-89C9-84F814873532}" destId="{0FE2A211-487A-4DF3-85BE-DE9923C15DC0}" srcOrd="0" destOrd="0" presId="urn:microsoft.com/office/officeart/2005/8/layout/process3"/>
    <dgm:cxn modelId="{EDD2725D-D846-43CA-901B-502351C603A2}" type="presOf" srcId="{EB1EB5CC-C7D3-4450-9751-263788638ACA}" destId="{247D2C41-F0C4-4C20-9938-F6F60E62D3CE}" srcOrd="1" destOrd="0" presId="urn:microsoft.com/office/officeart/2005/8/layout/process3"/>
    <dgm:cxn modelId="{70025649-0131-4F56-BA62-9086A3B8DF23}" type="presOf" srcId="{1E1BF43D-496B-48BE-B8A9-C9AF0646D65C}" destId="{0FE2A211-487A-4DF3-85BE-DE9923C15DC0}" srcOrd="0" destOrd="1" presId="urn:microsoft.com/office/officeart/2005/8/layout/process3"/>
    <dgm:cxn modelId="{66149855-07C6-4BCE-A18C-098C0F742F4C}" type="presOf" srcId="{E444BE1A-846D-41DB-AC93-C359880DAD87}" destId="{6CC94C3B-A776-48DA-831F-4397371946C9}" srcOrd="1" destOrd="0" presId="urn:microsoft.com/office/officeart/2005/8/layout/process3"/>
    <dgm:cxn modelId="{8036E179-2480-4C28-B9AD-E3B766A928EA}" type="presOf" srcId="{02BC9021-5E2C-4A09-90F0-B89D1C1C0C50}" destId="{7E3C7B46-DD03-4618-87F1-4D5D489CA264}" srcOrd="0" destOrd="2" presId="urn:microsoft.com/office/officeart/2005/8/layout/process3"/>
    <dgm:cxn modelId="{A76D257E-A431-4A82-9472-EB455AFC7211}" type="presOf" srcId="{13FD6439-1150-445D-89F1-0E98A1582F50}" destId="{53C7FC7B-514C-4C48-9049-E3750360FCC0}" srcOrd="0" destOrd="0" presId="urn:microsoft.com/office/officeart/2005/8/layout/process3"/>
    <dgm:cxn modelId="{E770AD80-5B1B-4EE8-8A53-E43C2D33B4A9}" type="presOf" srcId="{45DAAAD8-48E4-4279-86D5-F65B3596A875}" destId="{8D41F79A-62E8-4503-BDA3-771296B23312}" srcOrd="0" destOrd="0" presId="urn:microsoft.com/office/officeart/2005/8/layout/process3"/>
    <dgm:cxn modelId="{A08AEC88-926A-462D-91CE-40E8B6D2F78C}" srcId="{13FD6439-1150-445D-89F1-0E98A1582F50}" destId="{E444BE1A-846D-41DB-AC93-C359880DAD87}" srcOrd="1" destOrd="0" parTransId="{8936E541-C939-4BF4-A520-19010705D669}" sibTransId="{45DAAAD8-48E4-4279-86D5-F65B3596A875}"/>
    <dgm:cxn modelId="{AAD6558F-7C79-4211-87B0-095762C8EE67}" type="presOf" srcId="{2861133C-54D2-4A44-97BA-505052CACBC6}" destId="{7E3C7B46-DD03-4618-87F1-4D5D489CA264}" srcOrd="0" destOrd="0" presId="urn:microsoft.com/office/officeart/2005/8/layout/process3"/>
    <dgm:cxn modelId="{FC814E90-9A56-4337-8149-6AAC7F6F97EC}" type="presOf" srcId="{E444BE1A-846D-41DB-AC93-C359880DAD87}" destId="{28CAFF03-D5BB-43D2-8831-92485CC57CBB}" srcOrd="0" destOrd="0" presId="urn:microsoft.com/office/officeart/2005/8/layout/process3"/>
    <dgm:cxn modelId="{2D6A9D93-4DA5-48BC-9464-1DFEB2E6F11B}" srcId="{C39FB429-CFC7-4B99-A8AE-66D26266C767}" destId="{16298054-9A07-4C94-B914-70890FD7F42F}" srcOrd="1" destOrd="0" parTransId="{C5B76FE1-4955-4B31-A3C9-E068F294B98E}" sibTransId="{A3390B77-DAE3-4793-94A5-6453BBF7DAB9}"/>
    <dgm:cxn modelId="{4D039DA1-C0C9-4DE0-984E-C367E1F8431B}" type="presOf" srcId="{45DAAAD8-48E4-4279-86D5-F65B3596A875}" destId="{90817505-81B9-49A0-9D82-3901DEA8266F}" srcOrd="1" destOrd="0" presId="urn:microsoft.com/office/officeart/2005/8/layout/process3"/>
    <dgm:cxn modelId="{C9BDE0C1-5BA0-41EF-8CE1-63595B1DDFB3}" type="presOf" srcId="{C39FB429-CFC7-4B99-A8AE-66D26266C767}" destId="{96A187D3-0D04-4E23-8FD0-B2A3123AC39A}" srcOrd="0" destOrd="0" presId="urn:microsoft.com/office/officeart/2005/8/layout/process3"/>
    <dgm:cxn modelId="{642526CB-3BF8-43E3-AA2D-4B9B254D8618}" type="presOf" srcId="{16298054-9A07-4C94-B914-70890FD7F42F}" destId="{7E3C7B46-DD03-4618-87F1-4D5D489CA264}" srcOrd="0" destOrd="1" presId="urn:microsoft.com/office/officeart/2005/8/layout/process3"/>
    <dgm:cxn modelId="{C13229D5-15FE-4E13-80DE-EF1C3FF4E715}" srcId="{C39FB429-CFC7-4B99-A8AE-66D26266C767}" destId="{02BC9021-5E2C-4A09-90F0-B89D1C1C0C50}" srcOrd="2" destOrd="0" parTransId="{16BE750F-2159-4559-8AC9-95D2409C5E86}" sibTransId="{77FCD2AA-AE9C-477B-B34A-FED5BD53F8B4}"/>
    <dgm:cxn modelId="{EBD3DED6-FECA-4AF2-A45E-CBBF355770BB}" type="presOf" srcId="{EB1EB5CC-C7D3-4450-9751-263788638ACA}" destId="{1934B8A9-4BCC-423B-BF5D-BBCC99EDEDB9}" srcOrd="0" destOrd="0" presId="urn:microsoft.com/office/officeart/2005/8/layout/process3"/>
    <dgm:cxn modelId="{C4541CD7-A2F6-46F4-A5CE-728786D31864}" srcId="{E444BE1A-846D-41DB-AC93-C359880DAD87}" destId="{30DA72D3-47B6-48E5-864B-BC096D760526}" srcOrd="0" destOrd="0" parTransId="{C06EADC7-6ACB-40DD-B113-8D59C60EC866}" sibTransId="{A237F207-968E-4A05-A52C-EC3A8F5D5D9C}"/>
    <dgm:cxn modelId="{A60580DD-B522-4D01-B48D-7F378BDB96A6}" type="presOf" srcId="{B674504F-3917-4AC9-B174-7921EADF15B0}" destId="{598EF873-8976-40CD-9EA7-645BDBFE4BFC}" srcOrd="1" destOrd="0" presId="urn:microsoft.com/office/officeart/2005/8/layout/process3"/>
    <dgm:cxn modelId="{58FFA1E3-15F9-458E-801B-46C7E7504EC2}" srcId="{B674504F-3917-4AC9-B174-7921EADF15B0}" destId="{E13CFEB6-22BB-4876-89C9-84F814873532}" srcOrd="0" destOrd="0" parTransId="{8F6CEA18-0ADE-46D1-A4C2-AB4CD13DCE9E}" sibTransId="{A0A55B10-81BB-4D4B-B1DE-7EAF680A1F20}"/>
    <dgm:cxn modelId="{8C1F0DE5-FD7B-49FA-AA1F-09E171832A97}" type="presOf" srcId="{B674504F-3917-4AC9-B174-7921EADF15B0}" destId="{112D32F6-974F-4B83-ACD0-4B598B22C776}" srcOrd="0" destOrd="0" presId="urn:microsoft.com/office/officeart/2005/8/layout/process3"/>
    <dgm:cxn modelId="{8F69B0F1-E38F-4A66-A0EC-BEEFB9504F12}" srcId="{13FD6439-1150-445D-89F1-0E98A1582F50}" destId="{B674504F-3917-4AC9-B174-7921EADF15B0}" srcOrd="2" destOrd="0" parTransId="{11908CA8-ED23-446E-98B8-BBAA8C6BE824}" sibTransId="{BF43D9E3-38D4-4162-9F22-7CFEC69EEFEB}"/>
    <dgm:cxn modelId="{CA69DBF8-7342-449D-9130-CCF9974E805C}" srcId="{B674504F-3917-4AC9-B174-7921EADF15B0}" destId="{1E1BF43D-496B-48BE-B8A9-C9AF0646D65C}" srcOrd="1" destOrd="0" parTransId="{EC9A4C24-CF83-49F0-A53E-44C4C729E539}" sibTransId="{515F8960-1F66-46AC-A575-8D4D29CD7338}"/>
    <dgm:cxn modelId="{2551E2F2-AEBF-4963-B913-8455600D1812}" type="presParOf" srcId="{53C7FC7B-514C-4C48-9049-E3750360FCC0}" destId="{BEF399C2-1677-4418-B49B-FAFA68559BC3}" srcOrd="0" destOrd="0" presId="urn:microsoft.com/office/officeart/2005/8/layout/process3"/>
    <dgm:cxn modelId="{568EA86D-3B50-41DC-A722-C6F45710777E}" type="presParOf" srcId="{BEF399C2-1677-4418-B49B-FAFA68559BC3}" destId="{96A187D3-0D04-4E23-8FD0-B2A3123AC39A}" srcOrd="0" destOrd="0" presId="urn:microsoft.com/office/officeart/2005/8/layout/process3"/>
    <dgm:cxn modelId="{67CBDBAF-7E5B-443D-9430-06EB1EC53DFF}" type="presParOf" srcId="{BEF399C2-1677-4418-B49B-FAFA68559BC3}" destId="{DB2EAE22-457B-4981-B281-2B92E19CA895}" srcOrd="1" destOrd="0" presId="urn:microsoft.com/office/officeart/2005/8/layout/process3"/>
    <dgm:cxn modelId="{F6F0DF19-2504-4B22-AAC6-2ECD38F595A7}" type="presParOf" srcId="{BEF399C2-1677-4418-B49B-FAFA68559BC3}" destId="{7E3C7B46-DD03-4618-87F1-4D5D489CA264}" srcOrd="2" destOrd="0" presId="urn:microsoft.com/office/officeart/2005/8/layout/process3"/>
    <dgm:cxn modelId="{1801BAB9-AC4B-4069-A743-4FA034B8C824}" type="presParOf" srcId="{53C7FC7B-514C-4C48-9049-E3750360FCC0}" destId="{1934B8A9-4BCC-423B-BF5D-BBCC99EDEDB9}" srcOrd="1" destOrd="0" presId="urn:microsoft.com/office/officeart/2005/8/layout/process3"/>
    <dgm:cxn modelId="{EAF626ED-D65C-402A-B8B8-55E19AD0DCD2}" type="presParOf" srcId="{1934B8A9-4BCC-423B-BF5D-BBCC99EDEDB9}" destId="{247D2C41-F0C4-4C20-9938-F6F60E62D3CE}" srcOrd="0" destOrd="0" presId="urn:microsoft.com/office/officeart/2005/8/layout/process3"/>
    <dgm:cxn modelId="{7E0D431D-E90C-464F-9AED-255DEFF0968D}" type="presParOf" srcId="{53C7FC7B-514C-4C48-9049-E3750360FCC0}" destId="{0270F2DA-33EF-4547-8C66-D1601DE74EDF}" srcOrd="2" destOrd="0" presId="urn:microsoft.com/office/officeart/2005/8/layout/process3"/>
    <dgm:cxn modelId="{85548D7E-B348-4894-A6E0-615D66149001}" type="presParOf" srcId="{0270F2DA-33EF-4547-8C66-D1601DE74EDF}" destId="{28CAFF03-D5BB-43D2-8831-92485CC57CBB}" srcOrd="0" destOrd="0" presId="urn:microsoft.com/office/officeart/2005/8/layout/process3"/>
    <dgm:cxn modelId="{1FD5977E-4758-4CD5-B691-536D32AD4936}" type="presParOf" srcId="{0270F2DA-33EF-4547-8C66-D1601DE74EDF}" destId="{6CC94C3B-A776-48DA-831F-4397371946C9}" srcOrd="1" destOrd="0" presId="urn:microsoft.com/office/officeart/2005/8/layout/process3"/>
    <dgm:cxn modelId="{62B9906E-7AC4-4EF8-9312-88D14FB97289}" type="presParOf" srcId="{0270F2DA-33EF-4547-8C66-D1601DE74EDF}" destId="{5BFF4EED-519B-4E80-9CF8-4B20A0F278E4}" srcOrd="2" destOrd="0" presId="urn:microsoft.com/office/officeart/2005/8/layout/process3"/>
    <dgm:cxn modelId="{F1F333C8-4C9E-4297-8BBF-B38FA7C0A3B7}" type="presParOf" srcId="{53C7FC7B-514C-4C48-9049-E3750360FCC0}" destId="{8D41F79A-62E8-4503-BDA3-771296B23312}" srcOrd="3" destOrd="0" presId="urn:microsoft.com/office/officeart/2005/8/layout/process3"/>
    <dgm:cxn modelId="{C678A26D-5B62-4400-A3FD-CF122CC49B4B}" type="presParOf" srcId="{8D41F79A-62E8-4503-BDA3-771296B23312}" destId="{90817505-81B9-49A0-9D82-3901DEA8266F}" srcOrd="0" destOrd="0" presId="urn:microsoft.com/office/officeart/2005/8/layout/process3"/>
    <dgm:cxn modelId="{B7905469-60B9-4201-A47D-D9381345D5F3}" type="presParOf" srcId="{53C7FC7B-514C-4C48-9049-E3750360FCC0}" destId="{FD1417DB-F193-4B4D-B4BA-5B2AA4B7FE83}" srcOrd="4" destOrd="0" presId="urn:microsoft.com/office/officeart/2005/8/layout/process3"/>
    <dgm:cxn modelId="{B2B4DE42-C6D6-486A-BABB-16566B25B3E3}" type="presParOf" srcId="{FD1417DB-F193-4B4D-B4BA-5B2AA4B7FE83}" destId="{112D32F6-974F-4B83-ACD0-4B598B22C776}" srcOrd="0" destOrd="0" presId="urn:microsoft.com/office/officeart/2005/8/layout/process3"/>
    <dgm:cxn modelId="{603502EC-FF6D-446F-AF96-05013672B888}" type="presParOf" srcId="{FD1417DB-F193-4B4D-B4BA-5B2AA4B7FE83}" destId="{598EF873-8976-40CD-9EA7-645BDBFE4BFC}" srcOrd="1" destOrd="0" presId="urn:microsoft.com/office/officeart/2005/8/layout/process3"/>
    <dgm:cxn modelId="{6935F63E-2819-4A54-B1E2-F8146BACC050}" type="presParOf" srcId="{FD1417DB-F193-4B4D-B4BA-5B2AA4B7FE83}" destId="{0FE2A211-487A-4DF3-85BE-DE9923C15DC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FD6439-1150-445D-89F1-0E98A1582F5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FB429-CFC7-4B99-A8AE-66D26266C767}">
      <dgm:prSet phldrT="[Text]" custT="1"/>
      <dgm:spPr/>
      <dgm:t>
        <a:bodyPr/>
        <a:lstStyle/>
        <a:p>
          <a:r>
            <a:rPr lang="en-US" sz="2000" noProof="0" dirty="0"/>
            <a:t>Data cleaning</a:t>
          </a:r>
        </a:p>
      </dgm:t>
    </dgm:pt>
    <dgm:pt modelId="{4EBD4CC0-BF8A-4869-9955-D5C99C075139}" type="parTrans" cxnId="{E3FE4C25-FECC-49C0-9843-64FE9090EEA1}">
      <dgm:prSet/>
      <dgm:spPr/>
      <dgm:t>
        <a:bodyPr/>
        <a:lstStyle/>
        <a:p>
          <a:endParaRPr lang="en-US"/>
        </a:p>
      </dgm:t>
    </dgm:pt>
    <dgm:pt modelId="{EB1EB5CC-C7D3-4450-9751-263788638ACA}" type="sibTrans" cxnId="{E3FE4C25-FECC-49C0-9843-64FE9090EEA1}">
      <dgm:prSet/>
      <dgm:spPr/>
      <dgm:t>
        <a:bodyPr/>
        <a:lstStyle/>
        <a:p>
          <a:endParaRPr lang="en-US"/>
        </a:p>
      </dgm:t>
    </dgm:pt>
    <dgm:pt modelId="{2861133C-54D2-4A44-97BA-505052CACBC6}">
      <dgm:prSet phldrT="[Text]" custT="1"/>
      <dgm:spPr/>
      <dgm:t>
        <a:bodyPr/>
        <a:lstStyle/>
        <a:p>
          <a:r>
            <a:rPr lang="en-US" sz="1800" noProof="0" dirty="0"/>
            <a:t>Check format</a:t>
          </a:r>
        </a:p>
      </dgm:t>
    </dgm:pt>
    <dgm:pt modelId="{482076E6-3462-4D27-A831-3584A06CAAD4}" type="parTrans" cxnId="{650BF210-9714-44C3-884C-737D444E7036}">
      <dgm:prSet/>
      <dgm:spPr/>
      <dgm:t>
        <a:bodyPr/>
        <a:lstStyle/>
        <a:p>
          <a:endParaRPr lang="en-US"/>
        </a:p>
      </dgm:t>
    </dgm:pt>
    <dgm:pt modelId="{622475AC-8F55-4F12-8D3B-7ABF6FEF9D07}" type="sibTrans" cxnId="{650BF210-9714-44C3-884C-737D444E7036}">
      <dgm:prSet/>
      <dgm:spPr/>
      <dgm:t>
        <a:bodyPr/>
        <a:lstStyle/>
        <a:p>
          <a:endParaRPr lang="en-US"/>
        </a:p>
      </dgm:t>
    </dgm:pt>
    <dgm:pt modelId="{E444BE1A-846D-41DB-AC93-C359880DAD87}">
      <dgm:prSet phldrT="[Text]" custT="1"/>
      <dgm:spPr/>
      <dgm:t>
        <a:bodyPr/>
        <a:lstStyle/>
        <a:p>
          <a:r>
            <a:rPr lang="en-US" sz="2000" noProof="0" dirty="0"/>
            <a:t>Data preprocessing</a:t>
          </a:r>
        </a:p>
      </dgm:t>
    </dgm:pt>
    <dgm:pt modelId="{8936E541-C939-4BF4-A520-19010705D669}" type="parTrans" cxnId="{A08AEC88-926A-462D-91CE-40E8B6D2F78C}">
      <dgm:prSet/>
      <dgm:spPr/>
      <dgm:t>
        <a:bodyPr/>
        <a:lstStyle/>
        <a:p>
          <a:endParaRPr lang="en-US"/>
        </a:p>
      </dgm:t>
    </dgm:pt>
    <dgm:pt modelId="{45DAAAD8-48E4-4279-86D5-F65B3596A875}" type="sibTrans" cxnId="{A08AEC88-926A-462D-91CE-40E8B6D2F78C}">
      <dgm:prSet/>
      <dgm:spPr/>
      <dgm:t>
        <a:bodyPr/>
        <a:lstStyle/>
        <a:p>
          <a:endParaRPr lang="en-US"/>
        </a:p>
      </dgm:t>
    </dgm:pt>
    <dgm:pt modelId="{30DA72D3-47B6-48E5-864B-BC096D760526}">
      <dgm:prSet phldrT="[Text]" custT="1"/>
      <dgm:spPr/>
      <dgm:t>
        <a:bodyPr/>
        <a:lstStyle/>
        <a:p>
          <a:r>
            <a:rPr lang="en-US" sz="1800" noProof="0" dirty="0"/>
            <a:t>Gap filling</a:t>
          </a:r>
        </a:p>
      </dgm:t>
    </dgm:pt>
    <dgm:pt modelId="{C06EADC7-6ACB-40DD-B113-8D59C60EC866}" type="parTrans" cxnId="{C4541CD7-A2F6-46F4-A5CE-728786D31864}">
      <dgm:prSet/>
      <dgm:spPr/>
      <dgm:t>
        <a:bodyPr/>
        <a:lstStyle/>
        <a:p>
          <a:endParaRPr lang="en-US"/>
        </a:p>
      </dgm:t>
    </dgm:pt>
    <dgm:pt modelId="{A237F207-968E-4A05-A52C-EC3A8F5D5D9C}" type="sibTrans" cxnId="{C4541CD7-A2F6-46F4-A5CE-728786D31864}">
      <dgm:prSet/>
      <dgm:spPr/>
      <dgm:t>
        <a:bodyPr/>
        <a:lstStyle/>
        <a:p>
          <a:endParaRPr lang="en-US"/>
        </a:p>
      </dgm:t>
    </dgm:pt>
    <dgm:pt modelId="{1E1BF43D-496B-48BE-B8A9-C9AF0646D65C}">
      <dgm:prSet phldrT="[Text]" custT="1"/>
      <dgm:spPr/>
      <dgm:t>
        <a:bodyPr/>
        <a:lstStyle/>
        <a:p>
          <a:r>
            <a:rPr lang="en-US" sz="2000" noProof="0" dirty="0"/>
            <a:t>Visualization</a:t>
          </a:r>
        </a:p>
      </dgm:t>
    </dgm:pt>
    <dgm:pt modelId="{EC9A4C24-CF83-49F0-A53E-44C4C729E539}" type="parTrans" cxnId="{CA69DBF8-7342-449D-9130-CCF9974E805C}">
      <dgm:prSet/>
      <dgm:spPr/>
      <dgm:t>
        <a:bodyPr/>
        <a:lstStyle/>
        <a:p>
          <a:endParaRPr lang="en-US"/>
        </a:p>
      </dgm:t>
    </dgm:pt>
    <dgm:pt modelId="{515F8960-1F66-46AC-A575-8D4D29CD7338}" type="sibTrans" cxnId="{CA69DBF8-7342-449D-9130-CCF9974E805C}">
      <dgm:prSet/>
      <dgm:spPr/>
      <dgm:t>
        <a:bodyPr/>
        <a:lstStyle/>
        <a:p>
          <a:endParaRPr lang="en-US"/>
        </a:p>
      </dgm:t>
    </dgm:pt>
    <dgm:pt modelId="{02BC9021-5E2C-4A09-90F0-B89D1C1C0C50}">
      <dgm:prSet phldrT="[Text]"/>
      <dgm:spPr/>
      <dgm:t>
        <a:bodyPr/>
        <a:lstStyle/>
        <a:p>
          <a:endParaRPr lang="en-US" sz="2200" dirty="0"/>
        </a:p>
      </dgm:t>
    </dgm:pt>
    <dgm:pt modelId="{16BE750F-2159-4559-8AC9-95D2409C5E86}" type="parTrans" cxnId="{C13229D5-15FE-4E13-80DE-EF1C3FF4E715}">
      <dgm:prSet/>
      <dgm:spPr/>
      <dgm:t>
        <a:bodyPr/>
        <a:lstStyle/>
        <a:p>
          <a:endParaRPr lang="en-US"/>
        </a:p>
      </dgm:t>
    </dgm:pt>
    <dgm:pt modelId="{77FCD2AA-AE9C-477B-B34A-FED5BD53F8B4}" type="sibTrans" cxnId="{C13229D5-15FE-4E13-80DE-EF1C3FF4E715}">
      <dgm:prSet/>
      <dgm:spPr/>
      <dgm:t>
        <a:bodyPr/>
        <a:lstStyle/>
        <a:p>
          <a:endParaRPr lang="en-US"/>
        </a:p>
      </dgm:t>
    </dgm:pt>
    <dgm:pt modelId="{CAFDB66D-192D-4945-89B9-DA427886BBF2}">
      <dgm:prSet phldrT="[Text]" custT="1"/>
      <dgm:spPr/>
      <dgm:t>
        <a:bodyPr/>
        <a:lstStyle/>
        <a:p>
          <a:r>
            <a:rPr lang="en-US" sz="1800" noProof="0" dirty="0"/>
            <a:t>Delete non-valid values</a:t>
          </a:r>
        </a:p>
      </dgm:t>
    </dgm:pt>
    <dgm:pt modelId="{11A36A81-80C8-479B-86C8-DF50F3CBFAF8}" type="parTrans" cxnId="{D4D625D0-8DB9-4951-B566-3BA5D8207337}">
      <dgm:prSet/>
      <dgm:spPr/>
      <dgm:t>
        <a:bodyPr/>
        <a:lstStyle/>
        <a:p>
          <a:endParaRPr lang="en-US"/>
        </a:p>
      </dgm:t>
    </dgm:pt>
    <dgm:pt modelId="{84344AEC-79F8-4802-BD8D-E8017992B22A}" type="sibTrans" cxnId="{D4D625D0-8DB9-4951-B566-3BA5D8207337}">
      <dgm:prSet/>
      <dgm:spPr/>
      <dgm:t>
        <a:bodyPr/>
        <a:lstStyle/>
        <a:p>
          <a:endParaRPr lang="en-US"/>
        </a:p>
      </dgm:t>
    </dgm:pt>
    <dgm:pt modelId="{FF364CA1-9EAA-4B45-8CD6-9843E69C29CD}">
      <dgm:prSet phldrT="[Text]" custT="1"/>
      <dgm:spPr/>
      <dgm:t>
        <a:bodyPr/>
        <a:lstStyle/>
        <a:p>
          <a:r>
            <a:rPr lang="en-US" sz="1800" noProof="0" dirty="0"/>
            <a:t>Join duplicates</a:t>
          </a:r>
        </a:p>
      </dgm:t>
    </dgm:pt>
    <dgm:pt modelId="{FE97269C-609A-45B1-81BA-BD7FDD0B7B8A}" type="parTrans" cxnId="{F329D6F8-EEDF-48A8-8A9A-B256DE6D2B9D}">
      <dgm:prSet/>
      <dgm:spPr/>
      <dgm:t>
        <a:bodyPr/>
        <a:lstStyle/>
        <a:p>
          <a:endParaRPr lang="en-US"/>
        </a:p>
      </dgm:t>
    </dgm:pt>
    <dgm:pt modelId="{C74C9772-F008-4C11-A1D4-2D921C936D07}" type="sibTrans" cxnId="{F329D6F8-EEDF-48A8-8A9A-B256DE6D2B9D}">
      <dgm:prSet/>
      <dgm:spPr/>
      <dgm:t>
        <a:bodyPr/>
        <a:lstStyle/>
        <a:p>
          <a:endParaRPr lang="en-US"/>
        </a:p>
      </dgm:t>
    </dgm:pt>
    <dgm:pt modelId="{454516AC-C7ED-4EF0-87EA-F1BBEEA769F5}">
      <dgm:prSet phldrT="[Text]" custT="1"/>
      <dgm:spPr/>
      <dgm:t>
        <a:bodyPr/>
        <a:lstStyle/>
        <a:p>
          <a:r>
            <a:rPr lang="en-US" sz="1800" noProof="0" dirty="0"/>
            <a:t>Outlier analysis</a:t>
          </a:r>
        </a:p>
      </dgm:t>
    </dgm:pt>
    <dgm:pt modelId="{7318DDB5-7E02-4CC7-9478-B41B13BC06ED}" type="parTrans" cxnId="{44D41A17-0793-4130-9C0E-36233FB0B152}">
      <dgm:prSet/>
      <dgm:spPr/>
      <dgm:t>
        <a:bodyPr/>
        <a:lstStyle/>
        <a:p>
          <a:endParaRPr lang="en-US"/>
        </a:p>
      </dgm:t>
    </dgm:pt>
    <dgm:pt modelId="{A242CF2F-3527-4913-A47B-5C0650172CE7}" type="sibTrans" cxnId="{44D41A17-0793-4130-9C0E-36233FB0B152}">
      <dgm:prSet/>
      <dgm:spPr/>
      <dgm:t>
        <a:bodyPr/>
        <a:lstStyle/>
        <a:p>
          <a:endParaRPr lang="en-US"/>
        </a:p>
      </dgm:t>
    </dgm:pt>
    <dgm:pt modelId="{855C94D5-79C0-47DB-A7F2-83AFC5588DA0}">
      <dgm:prSet phldrT="[Text]" custT="1"/>
      <dgm:spPr/>
      <dgm:t>
        <a:bodyPr/>
        <a:lstStyle/>
        <a:p>
          <a:r>
            <a:rPr lang="en-US" sz="1800" noProof="0" dirty="0"/>
            <a:t>Feature scaling</a:t>
          </a:r>
        </a:p>
      </dgm:t>
    </dgm:pt>
    <dgm:pt modelId="{A98E9DA7-6EF1-4D69-8203-5A80E8376EC4}" type="parTrans" cxnId="{DF72970B-8363-4B95-93E6-AEF050B32571}">
      <dgm:prSet/>
      <dgm:spPr/>
      <dgm:t>
        <a:bodyPr/>
        <a:lstStyle/>
        <a:p>
          <a:endParaRPr lang="en-US"/>
        </a:p>
      </dgm:t>
    </dgm:pt>
    <dgm:pt modelId="{3B342A7B-7E72-4F1B-BFE2-27A634DE52E3}" type="sibTrans" cxnId="{DF72970B-8363-4B95-93E6-AEF050B32571}">
      <dgm:prSet/>
      <dgm:spPr/>
      <dgm:t>
        <a:bodyPr/>
        <a:lstStyle/>
        <a:p>
          <a:endParaRPr lang="en-US"/>
        </a:p>
      </dgm:t>
    </dgm:pt>
    <dgm:pt modelId="{13857C2D-4388-416A-9176-1448BC8DD38C}">
      <dgm:prSet custT="1"/>
      <dgm:spPr/>
      <dgm:t>
        <a:bodyPr/>
        <a:lstStyle/>
        <a:p>
          <a:r>
            <a:rPr lang="en-US" sz="1800" noProof="0" dirty="0"/>
            <a:t>Seeing patterns</a:t>
          </a:r>
        </a:p>
      </dgm:t>
    </dgm:pt>
    <dgm:pt modelId="{9C26D59A-8F37-4C9B-92BA-B33B59CF7006}" type="parTrans" cxnId="{DD8E2C29-0C81-4768-BA58-376A4544AE6B}">
      <dgm:prSet/>
      <dgm:spPr/>
      <dgm:t>
        <a:bodyPr/>
        <a:lstStyle/>
        <a:p>
          <a:endParaRPr lang="en-US"/>
        </a:p>
      </dgm:t>
    </dgm:pt>
    <dgm:pt modelId="{ABDF99FE-165B-4603-99A2-16D3A1C77AC9}" type="sibTrans" cxnId="{DD8E2C29-0C81-4768-BA58-376A4544AE6B}">
      <dgm:prSet/>
      <dgm:spPr/>
      <dgm:t>
        <a:bodyPr/>
        <a:lstStyle/>
        <a:p>
          <a:endParaRPr lang="en-US"/>
        </a:p>
      </dgm:t>
    </dgm:pt>
    <dgm:pt modelId="{2A245B7A-E0BA-426E-9D04-178F5FEA91E1}">
      <dgm:prSet custT="1"/>
      <dgm:spPr/>
      <dgm:t>
        <a:bodyPr/>
        <a:lstStyle/>
        <a:p>
          <a:r>
            <a:rPr lang="en-US" sz="1800" noProof="0" dirty="0"/>
            <a:t>Deciding</a:t>
          </a:r>
          <a:r>
            <a:rPr lang="tr-TR" sz="1800" noProof="0" dirty="0"/>
            <a:t> </a:t>
          </a:r>
          <a:r>
            <a:rPr lang="en-US" sz="1800" noProof="0" dirty="0"/>
            <a:t>methods</a:t>
          </a:r>
          <a:r>
            <a:rPr lang="tr-TR" sz="1800" noProof="0" dirty="0"/>
            <a:t> </a:t>
          </a:r>
          <a:r>
            <a:rPr lang="en-US" sz="1800" noProof="0" dirty="0"/>
            <a:t>for</a:t>
          </a:r>
          <a:r>
            <a:rPr lang="tr-TR" sz="1800" noProof="0" dirty="0"/>
            <a:t> </a:t>
          </a:r>
          <a:r>
            <a:rPr lang="en-US" sz="1800" noProof="0" dirty="0"/>
            <a:t> analyze</a:t>
          </a:r>
        </a:p>
      </dgm:t>
    </dgm:pt>
    <dgm:pt modelId="{4EC8BC2B-9677-4796-88E0-876CE3C3CB7C}" type="parTrans" cxnId="{CD9D706D-A62E-4F4D-91FF-481E3A09EAF2}">
      <dgm:prSet/>
      <dgm:spPr/>
      <dgm:t>
        <a:bodyPr/>
        <a:lstStyle/>
        <a:p>
          <a:endParaRPr lang="en-US"/>
        </a:p>
      </dgm:t>
    </dgm:pt>
    <dgm:pt modelId="{72B46402-B164-48C6-BFA5-8DD2E161C1E6}" type="sibTrans" cxnId="{CD9D706D-A62E-4F4D-91FF-481E3A09EAF2}">
      <dgm:prSet/>
      <dgm:spPr/>
      <dgm:t>
        <a:bodyPr/>
        <a:lstStyle/>
        <a:p>
          <a:endParaRPr lang="en-US"/>
        </a:p>
      </dgm:t>
    </dgm:pt>
    <dgm:pt modelId="{5722ADE1-B154-4157-8116-D9EEBE5A7F2A}">
      <dgm:prSet phldrT="[Text]" custT="1"/>
      <dgm:spPr/>
      <dgm:t>
        <a:bodyPr/>
        <a:lstStyle/>
        <a:p>
          <a:r>
            <a:rPr lang="en-US" sz="1600" noProof="0" dirty="0"/>
            <a:t>Normalization</a:t>
          </a:r>
        </a:p>
      </dgm:t>
    </dgm:pt>
    <dgm:pt modelId="{C44BB2B5-A769-4C8C-9946-586A43E9AB6E}" type="parTrans" cxnId="{23F0EBAF-7109-4434-B1B6-A7F687001E25}">
      <dgm:prSet/>
      <dgm:spPr/>
      <dgm:t>
        <a:bodyPr/>
        <a:lstStyle/>
        <a:p>
          <a:endParaRPr lang="en-US"/>
        </a:p>
      </dgm:t>
    </dgm:pt>
    <dgm:pt modelId="{B6D8ED16-B0EE-4C30-B1B8-B211BF565438}" type="sibTrans" cxnId="{23F0EBAF-7109-4434-B1B6-A7F687001E25}">
      <dgm:prSet/>
      <dgm:spPr/>
      <dgm:t>
        <a:bodyPr/>
        <a:lstStyle/>
        <a:p>
          <a:endParaRPr lang="en-US"/>
        </a:p>
      </dgm:t>
    </dgm:pt>
    <dgm:pt modelId="{BA2BDF42-802C-4962-BB6A-C88B65B86DEE}">
      <dgm:prSet phldrT="[Text]" custT="1"/>
      <dgm:spPr/>
      <dgm:t>
        <a:bodyPr/>
        <a:lstStyle/>
        <a:p>
          <a:r>
            <a:rPr lang="en-US" sz="1600" noProof="0" dirty="0"/>
            <a:t>Standardization</a:t>
          </a:r>
        </a:p>
      </dgm:t>
    </dgm:pt>
    <dgm:pt modelId="{10D740B0-5D27-4B6F-9549-BBFB9736D05C}" type="parTrans" cxnId="{04C15A9B-9371-446F-94A1-8680184435C8}">
      <dgm:prSet/>
      <dgm:spPr/>
      <dgm:t>
        <a:bodyPr/>
        <a:lstStyle/>
        <a:p>
          <a:endParaRPr lang="en-US"/>
        </a:p>
      </dgm:t>
    </dgm:pt>
    <dgm:pt modelId="{CE2C2967-05B8-47B5-88B2-A1016E1695F3}" type="sibTrans" cxnId="{04C15A9B-9371-446F-94A1-8680184435C8}">
      <dgm:prSet/>
      <dgm:spPr/>
      <dgm:t>
        <a:bodyPr/>
        <a:lstStyle/>
        <a:p>
          <a:endParaRPr lang="en-US"/>
        </a:p>
      </dgm:t>
    </dgm:pt>
    <dgm:pt modelId="{53C7FC7B-514C-4C48-9049-E3750360FCC0}" type="pres">
      <dgm:prSet presAssocID="{13FD6439-1150-445D-89F1-0E98A1582F50}" presName="linearFlow" presStyleCnt="0">
        <dgm:presLayoutVars>
          <dgm:dir/>
          <dgm:animLvl val="lvl"/>
          <dgm:resizeHandles val="exact"/>
        </dgm:presLayoutVars>
      </dgm:prSet>
      <dgm:spPr/>
    </dgm:pt>
    <dgm:pt modelId="{BEF399C2-1677-4418-B49B-FAFA68559BC3}" type="pres">
      <dgm:prSet presAssocID="{C39FB429-CFC7-4B99-A8AE-66D26266C767}" presName="composite" presStyleCnt="0"/>
      <dgm:spPr/>
    </dgm:pt>
    <dgm:pt modelId="{96A187D3-0D04-4E23-8FD0-B2A3123AC39A}" type="pres">
      <dgm:prSet presAssocID="{C39FB429-CFC7-4B99-A8AE-66D26266C76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B2EAE22-457B-4981-B281-2B92E19CA895}" type="pres">
      <dgm:prSet presAssocID="{C39FB429-CFC7-4B99-A8AE-66D26266C767}" presName="parSh" presStyleLbl="node1" presStyleIdx="0" presStyleCnt="3" custScaleY="99063" custLinFactNeighborX="-61" custLinFactNeighborY="-21154"/>
      <dgm:spPr/>
    </dgm:pt>
    <dgm:pt modelId="{7E3C7B46-DD03-4618-87F1-4D5D489CA264}" type="pres">
      <dgm:prSet presAssocID="{C39FB429-CFC7-4B99-A8AE-66D26266C767}" presName="desTx" presStyleLbl="fgAcc1" presStyleIdx="0" presStyleCnt="3">
        <dgm:presLayoutVars>
          <dgm:bulletEnabled val="1"/>
        </dgm:presLayoutVars>
      </dgm:prSet>
      <dgm:spPr/>
    </dgm:pt>
    <dgm:pt modelId="{1934B8A9-4BCC-423B-BF5D-BBCC99EDEDB9}" type="pres">
      <dgm:prSet presAssocID="{EB1EB5CC-C7D3-4450-9751-263788638ACA}" presName="sibTrans" presStyleLbl="sibTrans2D1" presStyleIdx="0" presStyleCnt="2"/>
      <dgm:spPr/>
    </dgm:pt>
    <dgm:pt modelId="{247D2C41-F0C4-4C20-9938-F6F60E62D3CE}" type="pres">
      <dgm:prSet presAssocID="{EB1EB5CC-C7D3-4450-9751-263788638ACA}" presName="connTx" presStyleLbl="sibTrans2D1" presStyleIdx="0" presStyleCnt="2"/>
      <dgm:spPr/>
    </dgm:pt>
    <dgm:pt modelId="{0270F2DA-33EF-4547-8C66-D1601DE74EDF}" type="pres">
      <dgm:prSet presAssocID="{E444BE1A-846D-41DB-AC93-C359880DAD87}" presName="composite" presStyleCnt="0"/>
      <dgm:spPr/>
    </dgm:pt>
    <dgm:pt modelId="{28CAFF03-D5BB-43D2-8831-92485CC57CBB}" type="pres">
      <dgm:prSet presAssocID="{E444BE1A-846D-41DB-AC93-C359880DAD8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CC94C3B-A776-48DA-831F-4397371946C9}" type="pres">
      <dgm:prSet presAssocID="{E444BE1A-846D-41DB-AC93-C359880DAD87}" presName="parSh" presStyleLbl="node1" presStyleIdx="1" presStyleCnt="3" custScaleX="105844" custScaleY="114453" custLinFactNeighborY="-45008"/>
      <dgm:spPr/>
    </dgm:pt>
    <dgm:pt modelId="{5BFF4EED-519B-4E80-9CF8-4B20A0F278E4}" type="pres">
      <dgm:prSet presAssocID="{E444BE1A-846D-41DB-AC93-C359880DAD87}" presName="desTx" presStyleLbl="fgAcc1" presStyleIdx="1" presStyleCnt="3" custScaleX="125709" custScaleY="90336" custLinFactNeighborY="-11102">
        <dgm:presLayoutVars>
          <dgm:bulletEnabled val="1"/>
        </dgm:presLayoutVars>
      </dgm:prSet>
      <dgm:spPr/>
    </dgm:pt>
    <dgm:pt modelId="{8D41F79A-62E8-4503-BDA3-771296B23312}" type="pres">
      <dgm:prSet presAssocID="{45DAAAD8-48E4-4279-86D5-F65B3596A875}" presName="sibTrans" presStyleLbl="sibTrans2D1" presStyleIdx="1" presStyleCnt="2"/>
      <dgm:spPr/>
    </dgm:pt>
    <dgm:pt modelId="{90817505-81B9-49A0-9D82-3901DEA8266F}" type="pres">
      <dgm:prSet presAssocID="{45DAAAD8-48E4-4279-86D5-F65B3596A875}" presName="connTx" presStyleLbl="sibTrans2D1" presStyleIdx="1" presStyleCnt="2"/>
      <dgm:spPr/>
    </dgm:pt>
    <dgm:pt modelId="{B2BF981F-AE97-4FB5-9115-9B71387935B6}" type="pres">
      <dgm:prSet presAssocID="{1E1BF43D-496B-48BE-B8A9-C9AF0646D65C}" presName="composite" presStyleCnt="0"/>
      <dgm:spPr/>
    </dgm:pt>
    <dgm:pt modelId="{A6CBE16A-0092-4E80-AAE9-997BDE0FBBDF}" type="pres">
      <dgm:prSet presAssocID="{1E1BF43D-496B-48BE-B8A9-C9AF0646D65C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3A5B2C4-D350-46AE-94B3-990AE802C2E3}" type="pres">
      <dgm:prSet presAssocID="{1E1BF43D-496B-48BE-B8A9-C9AF0646D65C}" presName="parSh" presStyleLbl="node1" presStyleIdx="2" presStyleCnt="3" custScaleX="100857" custScaleY="104356" custLinFactNeighborY="-21251"/>
      <dgm:spPr/>
    </dgm:pt>
    <dgm:pt modelId="{63E80FBA-B847-4CDA-8842-8C449EA6FAC7}" type="pres">
      <dgm:prSet presAssocID="{1E1BF43D-496B-48BE-B8A9-C9AF0646D65C}" presName="desTx" presStyleLbl="fgAcc1" presStyleIdx="2" presStyleCnt="3">
        <dgm:presLayoutVars>
          <dgm:bulletEnabled val="1"/>
        </dgm:presLayoutVars>
      </dgm:prSet>
      <dgm:spPr/>
    </dgm:pt>
  </dgm:ptLst>
  <dgm:cxnLst>
    <dgm:cxn modelId="{A1006302-CB40-46B4-9309-304A2F49298C}" type="presOf" srcId="{2861133C-54D2-4A44-97BA-505052CACBC6}" destId="{7E3C7B46-DD03-4618-87F1-4D5D489CA264}" srcOrd="0" destOrd="0" presId="urn:microsoft.com/office/officeart/2005/8/layout/process3"/>
    <dgm:cxn modelId="{727B1B06-CF52-4A3C-8470-5D7709968F39}" type="presOf" srcId="{1E1BF43D-496B-48BE-B8A9-C9AF0646D65C}" destId="{A6CBE16A-0092-4E80-AAE9-997BDE0FBBDF}" srcOrd="0" destOrd="0" presId="urn:microsoft.com/office/officeart/2005/8/layout/process3"/>
    <dgm:cxn modelId="{DF72970B-8363-4B95-93E6-AEF050B32571}" srcId="{E444BE1A-846D-41DB-AC93-C359880DAD87}" destId="{855C94D5-79C0-47DB-A7F2-83AFC5588DA0}" srcOrd="2" destOrd="0" parTransId="{A98E9DA7-6EF1-4D69-8203-5A80E8376EC4}" sibTransId="{3B342A7B-7E72-4F1B-BFE2-27A634DE52E3}"/>
    <dgm:cxn modelId="{FE33480D-BD54-4666-AAB9-8AEF6C86B355}" type="presOf" srcId="{C39FB429-CFC7-4B99-A8AE-66D26266C767}" destId="{96A187D3-0D04-4E23-8FD0-B2A3123AC39A}" srcOrd="0" destOrd="0" presId="urn:microsoft.com/office/officeart/2005/8/layout/process3"/>
    <dgm:cxn modelId="{650BF210-9714-44C3-884C-737D444E7036}" srcId="{C39FB429-CFC7-4B99-A8AE-66D26266C767}" destId="{2861133C-54D2-4A44-97BA-505052CACBC6}" srcOrd="0" destOrd="0" parTransId="{482076E6-3462-4D27-A831-3584A06CAAD4}" sibTransId="{622475AC-8F55-4F12-8D3B-7ABF6FEF9D07}"/>
    <dgm:cxn modelId="{44D41A17-0793-4130-9C0E-36233FB0B152}" srcId="{E444BE1A-846D-41DB-AC93-C359880DAD87}" destId="{454516AC-C7ED-4EF0-87EA-F1BBEEA769F5}" srcOrd="1" destOrd="0" parTransId="{7318DDB5-7E02-4CC7-9478-B41B13BC06ED}" sibTransId="{A242CF2F-3527-4913-A47B-5C0650172CE7}"/>
    <dgm:cxn modelId="{6BF7DA1F-E9B9-4655-B0CA-874D9C10A419}" type="presOf" srcId="{02BC9021-5E2C-4A09-90F0-B89D1C1C0C50}" destId="{7E3C7B46-DD03-4618-87F1-4D5D489CA264}" srcOrd="0" destOrd="3" presId="urn:microsoft.com/office/officeart/2005/8/layout/process3"/>
    <dgm:cxn modelId="{E3FE4C25-FECC-49C0-9843-64FE9090EEA1}" srcId="{13FD6439-1150-445D-89F1-0E98A1582F50}" destId="{C39FB429-CFC7-4B99-A8AE-66D26266C767}" srcOrd="0" destOrd="0" parTransId="{4EBD4CC0-BF8A-4869-9955-D5C99C075139}" sibTransId="{EB1EB5CC-C7D3-4450-9751-263788638ACA}"/>
    <dgm:cxn modelId="{DD8E2C29-0C81-4768-BA58-376A4544AE6B}" srcId="{1E1BF43D-496B-48BE-B8A9-C9AF0646D65C}" destId="{13857C2D-4388-416A-9176-1448BC8DD38C}" srcOrd="0" destOrd="0" parTransId="{9C26D59A-8F37-4C9B-92BA-B33B59CF7006}" sibTransId="{ABDF99FE-165B-4603-99A2-16D3A1C77AC9}"/>
    <dgm:cxn modelId="{7B5CA22A-8109-4A82-8AF4-E66F75A9ABAD}" type="presOf" srcId="{13FD6439-1150-445D-89F1-0E98A1582F50}" destId="{53C7FC7B-514C-4C48-9049-E3750360FCC0}" srcOrd="0" destOrd="0" presId="urn:microsoft.com/office/officeart/2005/8/layout/process3"/>
    <dgm:cxn modelId="{3844E53C-D16B-4E01-AD2F-31ECB14F06E4}" type="presOf" srcId="{CAFDB66D-192D-4945-89B9-DA427886BBF2}" destId="{7E3C7B46-DD03-4618-87F1-4D5D489CA264}" srcOrd="0" destOrd="1" presId="urn:microsoft.com/office/officeart/2005/8/layout/process3"/>
    <dgm:cxn modelId="{657C385E-1292-4E1E-BC6A-519A35C1BA8A}" type="presOf" srcId="{BA2BDF42-802C-4962-BB6A-C88B65B86DEE}" destId="{5BFF4EED-519B-4E80-9CF8-4B20A0F278E4}" srcOrd="0" destOrd="4" presId="urn:microsoft.com/office/officeart/2005/8/layout/process3"/>
    <dgm:cxn modelId="{5BDC1767-F274-4ECF-8CA6-A2AA1B468233}" type="presOf" srcId="{30DA72D3-47B6-48E5-864B-BC096D760526}" destId="{5BFF4EED-519B-4E80-9CF8-4B20A0F278E4}" srcOrd="0" destOrd="0" presId="urn:microsoft.com/office/officeart/2005/8/layout/process3"/>
    <dgm:cxn modelId="{CD9D706D-A62E-4F4D-91FF-481E3A09EAF2}" srcId="{1E1BF43D-496B-48BE-B8A9-C9AF0646D65C}" destId="{2A245B7A-E0BA-426E-9D04-178F5FEA91E1}" srcOrd="1" destOrd="0" parTransId="{4EC8BC2B-9677-4796-88E0-876CE3C3CB7C}" sibTransId="{72B46402-B164-48C6-BFA5-8DD2E161C1E6}"/>
    <dgm:cxn modelId="{CE75646E-B878-41A4-B8BA-EAD32C1AC875}" type="presOf" srcId="{454516AC-C7ED-4EF0-87EA-F1BBEEA769F5}" destId="{5BFF4EED-519B-4E80-9CF8-4B20A0F278E4}" srcOrd="0" destOrd="1" presId="urn:microsoft.com/office/officeart/2005/8/layout/process3"/>
    <dgm:cxn modelId="{23A5496E-8ADF-42E4-8F29-ED97234C2D2D}" type="presOf" srcId="{5722ADE1-B154-4157-8116-D9EEBE5A7F2A}" destId="{5BFF4EED-519B-4E80-9CF8-4B20A0F278E4}" srcOrd="0" destOrd="3" presId="urn:microsoft.com/office/officeart/2005/8/layout/process3"/>
    <dgm:cxn modelId="{8FE7B077-3493-40F0-B646-9DD078C78ED9}" type="presOf" srcId="{2A245B7A-E0BA-426E-9D04-178F5FEA91E1}" destId="{63E80FBA-B847-4CDA-8842-8C449EA6FAC7}" srcOrd="0" destOrd="1" presId="urn:microsoft.com/office/officeart/2005/8/layout/process3"/>
    <dgm:cxn modelId="{55EA1C7D-7FAF-4164-8020-9AC28FA63748}" type="presOf" srcId="{EB1EB5CC-C7D3-4450-9751-263788638ACA}" destId="{247D2C41-F0C4-4C20-9938-F6F60E62D3CE}" srcOrd="1" destOrd="0" presId="urn:microsoft.com/office/officeart/2005/8/layout/process3"/>
    <dgm:cxn modelId="{94C6F085-AEB4-49AE-B176-909AC583A3A4}" type="presOf" srcId="{E444BE1A-846D-41DB-AC93-C359880DAD87}" destId="{28CAFF03-D5BB-43D2-8831-92485CC57CBB}" srcOrd="0" destOrd="0" presId="urn:microsoft.com/office/officeart/2005/8/layout/process3"/>
    <dgm:cxn modelId="{A08AEC88-926A-462D-91CE-40E8B6D2F78C}" srcId="{13FD6439-1150-445D-89F1-0E98A1582F50}" destId="{E444BE1A-846D-41DB-AC93-C359880DAD87}" srcOrd="1" destOrd="0" parTransId="{8936E541-C939-4BF4-A520-19010705D669}" sibTransId="{45DAAAD8-48E4-4279-86D5-F65B3596A875}"/>
    <dgm:cxn modelId="{10C48C8F-B455-4E0C-96C8-A64DD0C74C91}" type="presOf" srcId="{FF364CA1-9EAA-4B45-8CD6-9843E69C29CD}" destId="{7E3C7B46-DD03-4618-87F1-4D5D489CA264}" srcOrd="0" destOrd="2" presId="urn:microsoft.com/office/officeart/2005/8/layout/process3"/>
    <dgm:cxn modelId="{BD32CD90-C66E-473F-B025-299360445515}" type="presOf" srcId="{45DAAAD8-48E4-4279-86D5-F65B3596A875}" destId="{8D41F79A-62E8-4503-BDA3-771296B23312}" srcOrd="0" destOrd="0" presId="urn:microsoft.com/office/officeart/2005/8/layout/process3"/>
    <dgm:cxn modelId="{04C15A9B-9371-446F-94A1-8680184435C8}" srcId="{855C94D5-79C0-47DB-A7F2-83AFC5588DA0}" destId="{BA2BDF42-802C-4962-BB6A-C88B65B86DEE}" srcOrd="1" destOrd="0" parTransId="{10D740B0-5D27-4B6F-9549-BBFB9736D05C}" sibTransId="{CE2C2967-05B8-47B5-88B2-A1016E1695F3}"/>
    <dgm:cxn modelId="{C8E2F59D-5F79-4D34-93E4-391813A49030}" type="presOf" srcId="{1E1BF43D-496B-48BE-B8A9-C9AF0646D65C}" destId="{53A5B2C4-D350-46AE-94B3-990AE802C2E3}" srcOrd="1" destOrd="0" presId="urn:microsoft.com/office/officeart/2005/8/layout/process3"/>
    <dgm:cxn modelId="{4D6B4BA7-1C5A-45E2-9309-5B66AD49D8D2}" type="presOf" srcId="{13857C2D-4388-416A-9176-1448BC8DD38C}" destId="{63E80FBA-B847-4CDA-8842-8C449EA6FAC7}" srcOrd="0" destOrd="0" presId="urn:microsoft.com/office/officeart/2005/8/layout/process3"/>
    <dgm:cxn modelId="{23F0EBAF-7109-4434-B1B6-A7F687001E25}" srcId="{855C94D5-79C0-47DB-A7F2-83AFC5588DA0}" destId="{5722ADE1-B154-4157-8116-D9EEBE5A7F2A}" srcOrd="0" destOrd="0" parTransId="{C44BB2B5-A769-4C8C-9946-586A43E9AB6E}" sibTransId="{B6D8ED16-B0EE-4C30-B1B8-B211BF565438}"/>
    <dgm:cxn modelId="{B90626B4-40EB-4FBD-9943-46E312288E67}" type="presOf" srcId="{45DAAAD8-48E4-4279-86D5-F65B3596A875}" destId="{90817505-81B9-49A0-9D82-3901DEA8266F}" srcOrd="1" destOrd="0" presId="urn:microsoft.com/office/officeart/2005/8/layout/process3"/>
    <dgm:cxn modelId="{CF39F1B5-B140-406A-99D2-224128DA6180}" type="presOf" srcId="{855C94D5-79C0-47DB-A7F2-83AFC5588DA0}" destId="{5BFF4EED-519B-4E80-9CF8-4B20A0F278E4}" srcOrd="0" destOrd="2" presId="urn:microsoft.com/office/officeart/2005/8/layout/process3"/>
    <dgm:cxn modelId="{D4D625D0-8DB9-4951-B566-3BA5D8207337}" srcId="{C39FB429-CFC7-4B99-A8AE-66D26266C767}" destId="{CAFDB66D-192D-4945-89B9-DA427886BBF2}" srcOrd="1" destOrd="0" parTransId="{11A36A81-80C8-479B-86C8-DF50F3CBFAF8}" sibTransId="{84344AEC-79F8-4802-BD8D-E8017992B22A}"/>
    <dgm:cxn modelId="{6DF220D2-265A-4335-B364-E8728861FC03}" type="presOf" srcId="{C39FB429-CFC7-4B99-A8AE-66D26266C767}" destId="{DB2EAE22-457B-4981-B281-2B92E19CA895}" srcOrd="1" destOrd="0" presId="urn:microsoft.com/office/officeart/2005/8/layout/process3"/>
    <dgm:cxn modelId="{C13229D5-15FE-4E13-80DE-EF1C3FF4E715}" srcId="{C39FB429-CFC7-4B99-A8AE-66D26266C767}" destId="{02BC9021-5E2C-4A09-90F0-B89D1C1C0C50}" srcOrd="3" destOrd="0" parTransId="{16BE750F-2159-4559-8AC9-95D2409C5E86}" sibTransId="{77FCD2AA-AE9C-477B-B34A-FED5BD53F8B4}"/>
    <dgm:cxn modelId="{C4541CD7-A2F6-46F4-A5CE-728786D31864}" srcId="{E444BE1A-846D-41DB-AC93-C359880DAD87}" destId="{30DA72D3-47B6-48E5-864B-BC096D760526}" srcOrd="0" destOrd="0" parTransId="{C06EADC7-6ACB-40DD-B113-8D59C60EC866}" sibTransId="{A237F207-968E-4A05-A52C-EC3A8F5D5D9C}"/>
    <dgm:cxn modelId="{5FD9C7DE-357A-497A-BABC-0FB906D4AE23}" type="presOf" srcId="{EB1EB5CC-C7D3-4450-9751-263788638ACA}" destId="{1934B8A9-4BCC-423B-BF5D-BBCC99EDEDB9}" srcOrd="0" destOrd="0" presId="urn:microsoft.com/office/officeart/2005/8/layout/process3"/>
    <dgm:cxn modelId="{F329D6F8-EEDF-48A8-8A9A-B256DE6D2B9D}" srcId="{C39FB429-CFC7-4B99-A8AE-66D26266C767}" destId="{FF364CA1-9EAA-4B45-8CD6-9843E69C29CD}" srcOrd="2" destOrd="0" parTransId="{FE97269C-609A-45B1-81BA-BD7FDD0B7B8A}" sibTransId="{C74C9772-F008-4C11-A1D4-2D921C936D07}"/>
    <dgm:cxn modelId="{CA69DBF8-7342-449D-9130-CCF9974E805C}" srcId="{13FD6439-1150-445D-89F1-0E98A1582F50}" destId="{1E1BF43D-496B-48BE-B8A9-C9AF0646D65C}" srcOrd="2" destOrd="0" parTransId="{EC9A4C24-CF83-49F0-A53E-44C4C729E539}" sibTransId="{515F8960-1F66-46AC-A575-8D4D29CD7338}"/>
    <dgm:cxn modelId="{B84225FE-49A0-4CB4-B72A-F0074789CE93}" type="presOf" srcId="{E444BE1A-846D-41DB-AC93-C359880DAD87}" destId="{6CC94C3B-A776-48DA-831F-4397371946C9}" srcOrd="1" destOrd="0" presId="urn:microsoft.com/office/officeart/2005/8/layout/process3"/>
    <dgm:cxn modelId="{6725912D-ED22-4E3D-BA30-2F9FF39FAAE9}" type="presParOf" srcId="{53C7FC7B-514C-4C48-9049-E3750360FCC0}" destId="{BEF399C2-1677-4418-B49B-FAFA68559BC3}" srcOrd="0" destOrd="0" presId="urn:microsoft.com/office/officeart/2005/8/layout/process3"/>
    <dgm:cxn modelId="{C1D1FB39-8C34-4C60-AE0A-3BCAF507A176}" type="presParOf" srcId="{BEF399C2-1677-4418-B49B-FAFA68559BC3}" destId="{96A187D3-0D04-4E23-8FD0-B2A3123AC39A}" srcOrd="0" destOrd="0" presId="urn:microsoft.com/office/officeart/2005/8/layout/process3"/>
    <dgm:cxn modelId="{F50749AC-02A4-4EC6-9F10-E4E082C10BD5}" type="presParOf" srcId="{BEF399C2-1677-4418-B49B-FAFA68559BC3}" destId="{DB2EAE22-457B-4981-B281-2B92E19CA895}" srcOrd="1" destOrd="0" presId="urn:microsoft.com/office/officeart/2005/8/layout/process3"/>
    <dgm:cxn modelId="{8365046D-878B-42CE-8A42-594D0772A68C}" type="presParOf" srcId="{BEF399C2-1677-4418-B49B-FAFA68559BC3}" destId="{7E3C7B46-DD03-4618-87F1-4D5D489CA264}" srcOrd="2" destOrd="0" presId="urn:microsoft.com/office/officeart/2005/8/layout/process3"/>
    <dgm:cxn modelId="{B96FB30F-ADEB-45D9-98F3-9E88B5F4DBFE}" type="presParOf" srcId="{53C7FC7B-514C-4C48-9049-E3750360FCC0}" destId="{1934B8A9-4BCC-423B-BF5D-BBCC99EDEDB9}" srcOrd="1" destOrd="0" presId="urn:microsoft.com/office/officeart/2005/8/layout/process3"/>
    <dgm:cxn modelId="{3530A72A-9626-482E-BCA0-0F0246366F88}" type="presParOf" srcId="{1934B8A9-4BCC-423B-BF5D-BBCC99EDEDB9}" destId="{247D2C41-F0C4-4C20-9938-F6F60E62D3CE}" srcOrd="0" destOrd="0" presId="urn:microsoft.com/office/officeart/2005/8/layout/process3"/>
    <dgm:cxn modelId="{46DD0183-C891-4344-ABB6-ADE6782DE27F}" type="presParOf" srcId="{53C7FC7B-514C-4C48-9049-E3750360FCC0}" destId="{0270F2DA-33EF-4547-8C66-D1601DE74EDF}" srcOrd="2" destOrd="0" presId="urn:microsoft.com/office/officeart/2005/8/layout/process3"/>
    <dgm:cxn modelId="{35697DC6-98D1-4FF6-B2E2-C940A765C1BA}" type="presParOf" srcId="{0270F2DA-33EF-4547-8C66-D1601DE74EDF}" destId="{28CAFF03-D5BB-43D2-8831-92485CC57CBB}" srcOrd="0" destOrd="0" presId="urn:microsoft.com/office/officeart/2005/8/layout/process3"/>
    <dgm:cxn modelId="{031503F4-A182-47E3-9D10-FD249500F89E}" type="presParOf" srcId="{0270F2DA-33EF-4547-8C66-D1601DE74EDF}" destId="{6CC94C3B-A776-48DA-831F-4397371946C9}" srcOrd="1" destOrd="0" presId="urn:microsoft.com/office/officeart/2005/8/layout/process3"/>
    <dgm:cxn modelId="{1DB90BCC-A00B-460B-9A81-2E739EDC96A0}" type="presParOf" srcId="{0270F2DA-33EF-4547-8C66-D1601DE74EDF}" destId="{5BFF4EED-519B-4E80-9CF8-4B20A0F278E4}" srcOrd="2" destOrd="0" presId="urn:microsoft.com/office/officeart/2005/8/layout/process3"/>
    <dgm:cxn modelId="{E48864FD-AF59-4487-A2B1-9BE43E2FAF97}" type="presParOf" srcId="{53C7FC7B-514C-4C48-9049-E3750360FCC0}" destId="{8D41F79A-62E8-4503-BDA3-771296B23312}" srcOrd="3" destOrd="0" presId="urn:microsoft.com/office/officeart/2005/8/layout/process3"/>
    <dgm:cxn modelId="{A3E9640C-74B5-408F-A569-F61B8A1C22FD}" type="presParOf" srcId="{8D41F79A-62E8-4503-BDA3-771296B23312}" destId="{90817505-81B9-49A0-9D82-3901DEA8266F}" srcOrd="0" destOrd="0" presId="urn:microsoft.com/office/officeart/2005/8/layout/process3"/>
    <dgm:cxn modelId="{2B5212F6-FC3D-4D7E-B65B-A5C2909580DE}" type="presParOf" srcId="{53C7FC7B-514C-4C48-9049-E3750360FCC0}" destId="{B2BF981F-AE97-4FB5-9115-9B71387935B6}" srcOrd="4" destOrd="0" presId="urn:microsoft.com/office/officeart/2005/8/layout/process3"/>
    <dgm:cxn modelId="{6E444835-AABF-4907-B03D-D053E8EF80BD}" type="presParOf" srcId="{B2BF981F-AE97-4FB5-9115-9B71387935B6}" destId="{A6CBE16A-0092-4E80-AAE9-997BDE0FBBDF}" srcOrd="0" destOrd="0" presId="urn:microsoft.com/office/officeart/2005/8/layout/process3"/>
    <dgm:cxn modelId="{D2BD307A-7F77-42D5-8D62-7E92E49E85AC}" type="presParOf" srcId="{B2BF981F-AE97-4FB5-9115-9B71387935B6}" destId="{53A5B2C4-D350-46AE-94B3-990AE802C2E3}" srcOrd="1" destOrd="0" presId="urn:microsoft.com/office/officeart/2005/8/layout/process3"/>
    <dgm:cxn modelId="{550D84BC-3BF5-48B5-832B-2D71A6FCF99B}" type="presParOf" srcId="{B2BF981F-AE97-4FB5-9115-9B71387935B6}" destId="{63E80FBA-B847-4CDA-8842-8C449EA6FAC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FD6439-1150-445D-89F1-0E98A1582F50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9FB429-CFC7-4B99-A8AE-66D26266C767}">
      <dgm:prSet phldrT="[Text]" custT="1"/>
      <dgm:spPr/>
      <dgm:t>
        <a:bodyPr/>
        <a:lstStyle/>
        <a:p>
          <a:r>
            <a:rPr lang="en-US" sz="2000" noProof="0" dirty="0"/>
            <a:t>Data analysis</a:t>
          </a:r>
        </a:p>
      </dgm:t>
    </dgm:pt>
    <dgm:pt modelId="{4EBD4CC0-BF8A-4869-9955-D5C99C075139}" type="parTrans" cxnId="{E3FE4C25-FECC-49C0-9843-64FE9090EEA1}">
      <dgm:prSet/>
      <dgm:spPr/>
      <dgm:t>
        <a:bodyPr/>
        <a:lstStyle/>
        <a:p>
          <a:endParaRPr lang="en-US"/>
        </a:p>
      </dgm:t>
    </dgm:pt>
    <dgm:pt modelId="{EB1EB5CC-C7D3-4450-9751-263788638ACA}" type="sibTrans" cxnId="{E3FE4C25-FECC-49C0-9843-64FE9090EEA1}">
      <dgm:prSet/>
      <dgm:spPr/>
      <dgm:t>
        <a:bodyPr/>
        <a:lstStyle/>
        <a:p>
          <a:endParaRPr lang="en-US"/>
        </a:p>
      </dgm:t>
    </dgm:pt>
    <dgm:pt modelId="{2861133C-54D2-4A44-97BA-505052CACBC6}">
      <dgm:prSet phldrT="[Text]" custT="1"/>
      <dgm:spPr/>
      <dgm:t>
        <a:bodyPr/>
        <a:lstStyle/>
        <a:p>
          <a:r>
            <a:rPr lang="en-US" sz="1800" noProof="0" dirty="0"/>
            <a:t>Discover patterns</a:t>
          </a:r>
        </a:p>
      </dgm:t>
    </dgm:pt>
    <dgm:pt modelId="{482076E6-3462-4D27-A831-3584A06CAAD4}" type="parTrans" cxnId="{650BF210-9714-44C3-884C-737D444E7036}">
      <dgm:prSet/>
      <dgm:spPr/>
      <dgm:t>
        <a:bodyPr/>
        <a:lstStyle/>
        <a:p>
          <a:endParaRPr lang="en-US"/>
        </a:p>
      </dgm:t>
    </dgm:pt>
    <dgm:pt modelId="{622475AC-8F55-4F12-8D3B-7ABF6FEF9D07}" type="sibTrans" cxnId="{650BF210-9714-44C3-884C-737D444E7036}">
      <dgm:prSet/>
      <dgm:spPr/>
      <dgm:t>
        <a:bodyPr/>
        <a:lstStyle/>
        <a:p>
          <a:endParaRPr lang="en-US"/>
        </a:p>
      </dgm:t>
    </dgm:pt>
    <dgm:pt modelId="{E444BE1A-846D-41DB-AC93-C359880DAD87}">
      <dgm:prSet phldrT="[Text]" custT="1"/>
      <dgm:spPr/>
      <dgm:t>
        <a:bodyPr/>
        <a:lstStyle/>
        <a:p>
          <a:r>
            <a:rPr lang="en-US" sz="2000" noProof="0" dirty="0"/>
            <a:t>Interpretation</a:t>
          </a:r>
        </a:p>
      </dgm:t>
    </dgm:pt>
    <dgm:pt modelId="{8936E541-C939-4BF4-A520-19010705D669}" type="parTrans" cxnId="{A08AEC88-926A-462D-91CE-40E8B6D2F78C}">
      <dgm:prSet/>
      <dgm:spPr/>
      <dgm:t>
        <a:bodyPr/>
        <a:lstStyle/>
        <a:p>
          <a:endParaRPr lang="en-US"/>
        </a:p>
      </dgm:t>
    </dgm:pt>
    <dgm:pt modelId="{45DAAAD8-48E4-4279-86D5-F65B3596A875}" type="sibTrans" cxnId="{A08AEC88-926A-462D-91CE-40E8B6D2F78C}">
      <dgm:prSet/>
      <dgm:spPr/>
      <dgm:t>
        <a:bodyPr/>
        <a:lstStyle/>
        <a:p>
          <a:endParaRPr lang="en-US"/>
        </a:p>
      </dgm:t>
    </dgm:pt>
    <dgm:pt modelId="{30DA72D3-47B6-48E5-864B-BC096D760526}">
      <dgm:prSet phldrT="[Text]" custT="1"/>
      <dgm:spPr/>
      <dgm:t>
        <a:bodyPr/>
        <a:lstStyle/>
        <a:p>
          <a:r>
            <a:rPr lang="en-US" sz="1600" noProof="0" dirty="0"/>
            <a:t>What does your analysis show?</a:t>
          </a:r>
        </a:p>
      </dgm:t>
    </dgm:pt>
    <dgm:pt modelId="{C06EADC7-6ACB-40DD-B113-8D59C60EC866}" type="parTrans" cxnId="{C4541CD7-A2F6-46F4-A5CE-728786D31864}">
      <dgm:prSet/>
      <dgm:spPr/>
      <dgm:t>
        <a:bodyPr/>
        <a:lstStyle/>
        <a:p>
          <a:endParaRPr lang="en-US"/>
        </a:p>
      </dgm:t>
    </dgm:pt>
    <dgm:pt modelId="{A237F207-968E-4A05-A52C-EC3A8F5D5D9C}" type="sibTrans" cxnId="{C4541CD7-A2F6-46F4-A5CE-728786D31864}">
      <dgm:prSet/>
      <dgm:spPr/>
      <dgm:t>
        <a:bodyPr/>
        <a:lstStyle/>
        <a:p>
          <a:endParaRPr lang="en-US"/>
        </a:p>
      </dgm:t>
    </dgm:pt>
    <dgm:pt modelId="{1E1BF43D-496B-48BE-B8A9-C9AF0646D65C}">
      <dgm:prSet phldrT="[Text]" custT="1"/>
      <dgm:spPr/>
      <dgm:t>
        <a:bodyPr/>
        <a:lstStyle/>
        <a:p>
          <a:r>
            <a:rPr lang="en-US" sz="2000" noProof="0" dirty="0"/>
            <a:t>Future</a:t>
          </a:r>
        </a:p>
      </dgm:t>
    </dgm:pt>
    <dgm:pt modelId="{EC9A4C24-CF83-49F0-A53E-44C4C729E539}" type="parTrans" cxnId="{CA69DBF8-7342-449D-9130-CCF9974E805C}">
      <dgm:prSet/>
      <dgm:spPr/>
      <dgm:t>
        <a:bodyPr/>
        <a:lstStyle/>
        <a:p>
          <a:endParaRPr lang="en-US"/>
        </a:p>
      </dgm:t>
    </dgm:pt>
    <dgm:pt modelId="{515F8960-1F66-46AC-A575-8D4D29CD7338}" type="sibTrans" cxnId="{CA69DBF8-7342-449D-9130-CCF9974E805C}">
      <dgm:prSet/>
      <dgm:spPr/>
      <dgm:t>
        <a:bodyPr/>
        <a:lstStyle/>
        <a:p>
          <a:endParaRPr lang="en-US"/>
        </a:p>
      </dgm:t>
    </dgm:pt>
    <dgm:pt modelId="{02BC9021-5E2C-4A09-90F0-B89D1C1C0C50}">
      <dgm:prSet phldrT="[Text]"/>
      <dgm:spPr/>
      <dgm:t>
        <a:bodyPr/>
        <a:lstStyle/>
        <a:p>
          <a:endParaRPr lang="en-US" sz="2200" dirty="0"/>
        </a:p>
      </dgm:t>
    </dgm:pt>
    <dgm:pt modelId="{16BE750F-2159-4559-8AC9-95D2409C5E86}" type="parTrans" cxnId="{C13229D5-15FE-4E13-80DE-EF1C3FF4E715}">
      <dgm:prSet/>
      <dgm:spPr/>
      <dgm:t>
        <a:bodyPr/>
        <a:lstStyle/>
        <a:p>
          <a:endParaRPr lang="en-US"/>
        </a:p>
      </dgm:t>
    </dgm:pt>
    <dgm:pt modelId="{77FCD2AA-AE9C-477B-B34A-FED5BD53F8B4}" type="sibTrans" cxnId="{C13229D5-15FE-4E13-80DE-EF1C3FF4E715}">
      <dgm:prSet/>
      <dgm:spPr/>
      <dgm:t>
        <a:bodyPr/>
        <a:lstStyle/>
        <a:p>
          <a:endParaRPr lang="en-US"/>
        </a:p>
      </dgm:t>
    </dgm:pt>
    <dgm:pt modelId="{13857C2D-4388-416A-9176-1448BC8DD38C}">
      <dgm:prSet custT="1"/>
      <dgm:spPr/>
      <dgm:t>
        <a:bodyPr/>
        <a:lstStyle/>
        <a:p>
          <a:r>
            <a:rPr lang="en-US" sz="1800" noProof="0" dirty="0"/>
            <a:t>Make decision</a:t>
          </a:r>
        </a:p>
      </dgm:t>
    </dgm:pt>
    <dgm:pt modelId="{9C26D59A-8F37-4C9B-92BA-B33B59CF7006}" type="parTrans" cxnId="{DD8E2C29-0C81-4768-BA58-376A4544AE6B}">
      <dgm:prSet/>
      <dgm:spPr/>
      <dgm:t>
        <a:bodyPr/>
        <a:lstStyle/>
        <a:p>
          <a:endParaRPr lang="en-US"/>
        </a:p>
      </dgm:t>
    </dgm:pt>
    <dgm:pt modelId="{ABDF99FE-165B-4603-99A2-16D3A1C77AC9}" type="sibTrans" cxnId="{DD8E2C29-0C81-4768-BA58-376A4544AE6B}">
      <dgm:prSet/>
      <dgm:spPr/>
      <dgm:t>
        <a:bodyPr/>
        <a:lstStyle/>
        <a:p>
          <a:endParaRPr lang="en-US"/>
        </a:p>
      </dgm:t>
    </dgm:pt>
    <dgm:pt modelId="{2A245B7A-E0BA-426E-9D04-178F5FEA91E1}">
      <dgm:prSet custT="1"/>
      <dgm:spPr/>
      <dgm:t>
        <a:bodyPr/>
        <a:lstStyle/>
        <a:p>
          <a:r>
            <a:rPr lang="en-US" sz="1800" noProof="0" dirty="0"/>
            <a:t>Make forecasting to see future projections</a:t>
          </a:r>
        </a:p>
      </dgm:t>
    </dgm:pt>
    <dgm:pt modelId="{4EC8BC2B-9677-4796-88E0-876CE3C3CB7C}" type="parTrans" cxnId="{CD9D706D-A62E-4F4D-91FF-481E3A09EAF2}">
      <dgm:prSet/>
      <dgm:spPr/>
      <dgm:t>
        <a:bodyPr/>
        <a:lstStyle/>
        <a:p>
          <a:endParaRPr lang="en-US"/>
        </a:p>
      </dgm:t>
    </dgm:pt>
    <dgm:pt modelId="{72B46402-B164-48C6-BFA5-8DD2E161C1E6}" type="sibTrans" cxnId="{CD9D706D-A62E-4F4D-91FF-481E3A09EAF2}">
      <dgm:prSet/>
      <dgm:spPr/>
      <dgm:t>
        <a:bodyPr/>
        <a:lstStyle/>
        <a:p>
          <a:endParaRPr lang="en-US"/>
        </a:p>
      </dgm:t>
    </dgm:pt>
    <dgm:pt modelId="{DF249679-ECCA-4E61-B0AF-BEB937B6F2DA}">
      <dgm:prSet phldrT="[Text]" custT="1"/>
      <dgm:spPr/>
      <dgm:t>
        <a:bodyPr/>
        <a:lstStyle/>
        <a:p>
          <a:r>
            <a:rPr lang="en-US" sz="1800" noProof="0" dirty="0"/>
            <a:t>Discover trends</a:t>
          </a:r>
        </a:p>
      </dgm:t>
    </dgm:pt>
    <dgm:pt modelId="{007DE966-E8A3-4320-8DEF-78C17D738B3E}" type="parTrans" cxnId="{11219AF7-D12D-4CD8-B00D-02508357E369}">
      <dgm:prSet/>
      <dgm:spPr/>
    </dgm:pt>
    <dgm:pt modelId="{BD7D44AC-5845-4FED-B426-85D2BD9C0E55}" type="sibTrans" cxnId="{11219AF7-D12D-4CD8-B00D-02508357E369}">
      <dgm:prSet/>
      <dgm:spPr/>
    </dgm:pt>
    <dgm:pt modelId="{AF678358-B624-40C4-B751-0CE5D57B7727}">
      <dgm:prSet phldrT="[Text]" custT="1"/>
      <dgm:spPr/>
      <dgm:t>
        <a:bodyPr/>
        <a:lstStyle/>
        <a:p>
          <a:r>
            <a:rPr lang="en-US" sz="1800" noProof="0" dirty="0"/>
            <a:t>Discover changes</a:t>
          </a:r>
        </a:p>
      </dgm:t>
    </dgm:pt>
    <dgm:pt modelId="{198F2E5F-599B-495E-8DFC-4E00C07BA86A}" type="parTrans" cxnId="{46E98B36-ED72-411D-8342-3CF1937FE6B1}">
      <dgm:prSet/>
      <dgm:spPr/>
    </dgm:pt>
    <dgm:pt modelId="{59D4D14B-219E-464B-B41B-18410CF38262}" type="sibTrans" cxnId="{46E98B36-ED72-411D-8342-3CF1937FE6B1}">
      <dgm:prSet/>
      <dgm:spPr/>
    </dgm:pt>
    <dgm:pt modelId="{8B68554B-D429-49E6-BD97-5B3114782589}">
      <dgm:prSet phldrT="[Text]" custT="1"/>
      <dgm:spPr/>
      <dgm:t>
        <a:bodyPr/>
        <a:lstStyle/>
        <a:p>
          <a:r>
            <a:rPr lang="en-US" sz="1600" noProof="0" dirty="0"/>
            <a:t>Understanding of outcomes</a:t>
          </a:r>
          <a:r>
            <a:rPr lang="en-US" sz="1800" noProof="0" dirty="0"/>
            <a:t>. </a:t>
          </a:r>
        </a:p>
      </dgm:t>
    </dgm:pt>
    <dgm:pt modelId="{15581B09-7AAE-4121-A6B7-45A017643CB3}" type="parTrans" cxnId="{C4AB00CC-889C-4A3D-B1F5-BAAE9702ECE3}">
      <dgm:prSet/>
      <dgm:spPr/>
    </dgm:pt>
    <dgm:pt modelId="{FDE94C4D-6763-4C45-9F01-E6D794B8A2DE}" type="sibTrans" cxnId="{C4AB00CC-889C-4A3D-B1F5-BAAE9702ECE3}">
      <dgm:prSet/>
      <dgm:spPr/>
    </dgm:pt>
    <dgm:pt modelId="{EEF6C097-BE22-4E2B-AD56-5DC475108813}">
      <dgm:prSet phldrT="[Text]" custT="1"/>
      <dgm:spPr/>
      <dgm:t>
        <a:bodyPr/>
        <a:lstStyle/>
        <a:p>
          <a:r>
            <a:rPr lang="en-US" sz="1800" noProof="0" dirty="0"/>
            <a:t>Model evaluation</a:t>
          </a:r>
        </a:p>
      </dgm:t>
    </dgm:pt>
    <dgm:pt modelId="{EEFC53B4-FCFF-4F6A-B284-23D881CEF1D0}" type="parTrans" cxnId="{BA19DD2D-F194-4919-AC69-B2AB838E5DF0}">
      <dgm:prSet/>
      <dgm:spPr/>
    </dgm:pt>
    <dgm:pt modelId="{4F651D1B-CDC0-4A45-932B-A681C58F6582}" type="sibTrans" cxnId="{BA19DD2D-F194-4919-AC69-B2AB838E5DF0}">
      <dgm:prSet/>
      <dgm:spPr/>
    </dgm:pt>
    <dgm:pt modelId="{53C7FC7B-514C-4C48-9049-E3750360FCC0}" type="pres">
      <dgm:prSet presAssocID="{13FD6439-1150-445D-89F1-0E98A1582F50}" presName="linearFlow" presStyleCnt="0">
        <dgm:presLayoutVars>
          <dgm:dir/>
          <dgm:animLvl val="lvl"/>
          <dgm:resizeHandles val="exact"/>
        </dgm:presLayoutVars>
      </dgm:prSet>
      <dgm:spPr/>
    </dgm:pt>
    <dgm:pt modelId="{BEF399C2-1677-4418-B49B-FAFA68559BC3}" type="pres">
      <dgm:prSet presAssocID="{C39FB429-CFC7-4B99-A8AE-66D26266C767}" presName="composite" presStyleCnt="0"/>
      <dgm:spPr/>
    </dgm:pt>
    <dgm:pt modelId="{96A187D3-0D04-4E23-8FD0-B2A3123AC39A}" type="pres">
      <dgm:prSet presAssocID="{C39FB429-CFC7-4B99-A8AE-66D26266C76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B2EAE22-457B-4981-B281-2B92E19CA895}" type="pres">
      <dgm:prSet presAssocID="{C39FB429-CFC7-4B99-A8AE-66D26266C767}" presName="parSh" presStyleLbl="node1" presStyleIdx="0" presStyleCnt="3" custScaleY="99020" custLinFactNeighborX="-61" custLinFactNeighborY="-21154"/>
      <dgm:spPr/>
    </dgm:pt>
    <dgm:pt modelId="{7E3C7B46-DD03-4618-87F1-4D5D489CA264}" type="pres">
      <dgm:prSet presAssocID="{C39FB429-CFC7-4B99-A8AE-66D26266C767}" presName="desTx" presStyleLbl="fgAcc1" presStyleIdx="0" presStyleCnt="3">
        <dgm:presLayoutVars>
          <dgm:bulletEnabled val="1"/>
        </dgm:presLayoutVars>
      </dgm:prSet>
      <dgm:spPr/>
    </dgm:pt>
    <dgm:pt modelId="{1934B8A9-4BCC-423B-BF5D-BBCC99EDEDB9}" type="pres">
      <dgm:prSet presAssocID="{EB1EB5CC-C7D3-4450-9751-263788638ACA}" presName="sibTrans" presStyleLbl="sibTrans2D1" presStyleIdx="0" presStyleCnt="2"/>
      <dgm:spPr/>
    </dgm:pt>
    <dgm:pt modelId="{247D2C41-F0C4-4C20-9938-F6F60E62D3CE}" type="pres">
      <dgm:prSet presAssocID="{EB1EB5CC-C7D3-4450-9751-263788638ACA}" presName="connTx" presStyleLbl="sibTrans2D1" presStyleIdx="0" presStyleCnt="2"/>
      <dgm:spPr/>
    </dgm:pt>
    <dgm:pt modelId="{0270F2DA-33EF-4547-8C66-D1601DE74EDF}" type="pres">
      <dgm:prSet presAssocID="{E444BE1A-846D-41DB-AC93-C359880DAD87}" presName="composite" presStyleCnt="0"/>
      <dgm:spPr/>
    </dgm:pt>
    <dgm:pt modelId="{28CAFF03-D5BB-43D2-8831-92485CC57CBB}" type="pres">
      <dgm:prSet presAssocID="{E444BE1A-846D-41DB-AC93-C359880DAD8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CC94C3B-A776-48DA-831F-4397371946C9}" type="pres">
      <dgm:prSet presAssocID="{E444BE1A-846D-41DB-AC93-C359880DAD87}" presName="parSh" presStyleLbl="node1" presStyleIdx="1" presStyleCnt="3" custScaleX="105844" custScaleY="104365" custLinFactNeighborY="-22132"/>
      <dgm:spPr/>
    </dgm:pt>
    <dgm:pt modelId="{5BFF4EED-519B-4E80-9CF8-4B20A0F278E4}" type="pres">
      <dgm:prSet presAssocID="{E444BE1A-846D-41DB-AC93-C359880DAD87}" presName="desTx" presStyleLbl="fgAcc1" presStyleIdx="1" presStyleCnt="3" custScaleX="105841">
        <dgm:presLayoutVars>
          <dgm:bulletEnabled val="1"/>
        </dgm:presLayoutVars>
      </dgm:prSet>
      <dgm:spPr/>
    </dgm:pt>
    <dgm:pt modelId="{8D41F79A-62E8-4503-BDA3-771296B23312}" type="pres">
      <dgm:prSet presAssocID="{45DAAAD8-48E4-4279-86D5-F65B3596A875}" presName="sibTrans" presStyleLbl="sibTrans2D1" presStyleIdx="1" presStyleCnt="2"/>
      <dgm:spPr/>
    </dgm:pt>
    <dgm:pt modelId="{90817505-81B9-49A0-9D82-3901DEA8266F}" type="pres">
      <dgm:prSet presAssocID="{45DAAAD8-48E4-4279-86D5-F65B3596A875}" presName="connTx" presStyleLbl="sibTrans2D1" presStyleIdx="1" presStyleCnt="2"/>
      <dgm:spPr/>
    </dgm:pt>
    <dgm:pt modelId="{B2BF981F-AE97-4FB5-9115-9B71387935B6}" type="pres">
      <dgm:prSet presAssocID="{1E1BF43D-496B-48BE-B8A9-C9AF0646D65C}" presName="composite" presStyleCnt="0"/>
      <dgm:spPr/>
    </dgm:pt>
    <dgm:pt modelId="{A6CBE16A-0092-4E80-AAE9-997BDE0FBBDF}" type="pres">
      <dgm:prSet presAssocID="{1E1BF43D-496B-48BE-B8A9-C9AF0646D65C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3A5B2C4-D350-46AE-94B3-990AE802C2E3}" type="pres">
      <dgm:prSet presAssocID="{1E1BF43D-496B-48BE-B8A9-C9AF0646D65C}" presName="parSh" presStyleLbl="node1" presStyleIdx="2" presStyleCnt="3" custScaleX="100857" custScaleY="104356" custLinFactNeighborY="-18484"/>
      <dgm:spPr/>
    </dgm:pt>
    <dgm:pt modelId="{63E80FBA-B847-4CDA-8842-8C449EA6FAC7}" type="pres">
      <dgm:prSet presAssocID="{1E1BF43D-496B-48BE-B8A9-C9AF0646D65C}" presName="desTx" presStyleLbl="fgAcc1" presStyleIdx="2" presStyleCnt="3">
        <dgm:presLayoutVars>
          <dgm:bulletEnabled val="1"/>
        </dgm:presLayoutVars>
      </dgm:prSet>
      <dgm:spPr/>
    </dgm:pt>
  </dgm:ptLst>
  <dgm:cxnLst>
    <dgm:cxn modelId="{333EE202-ABCC-4460-8CEC-BBED1B64BA5D}" type="presOf" srcId="{E444BE1A-846D-41DB-AC93-C359880DAD87}" destId="{6CC94C3B-A776-48DA-831F-4397371946C9}" srcOrd="1" destOrd="0" presId="urn:microsoft.com/office/officeart/2005/8/layout/process3"/>
    <dgm:cxn modelId="{D5D4250E-9146-4DAA-9430-3E4FDB76316B}" type="presOf" srcId="{EB1EB5CC-C7D3-4450-9751-263788638ACA}" destId="{247D2C41-F0C4-4C20-9938-F6F60E62D3CE}" srcOrd="1" destOrd="0" presId="urn:microsoft.com/office/officeart/2005/8/layout/process3"/>
    <dgm:cxn modelId="{76EC350F-C351-4771-BFB7-E1A347F69E1E}" type="presOf" srcId="{AF678358-B624-40C4-B751-0CE5D57B7727}" destId="{7E3C7B46-DD03-4618-87F1-4D5D489CA264}" srcOrd="0" destOrd="3" presId="urn:microsoft.com/office/officeart/2005/8/layout/process3"/>
    <dgm:cxn modelId="{650BF210-9714-44C3-884C-737D444E7036}" srcId="{C39FB429-CFC7-4B99-A8AE-66D26266C767}" destId="{2861133C-54D2-4A44-97BA-505052CACBC6}" srcOrd="1" destOrd="0" parTransId="{482076E6-3462-4D27-A831-3584A06CAAD4}" sibTransId="{622475AC-8F55-4F12-8D3B-7ABF6FEF9D07}"/>
    <dgm:cxn modelId="{E3FE4C25-FECC-49C0-9843-64FE9090EEA1}" srcId="{13FD6439-1150-445D-89F1-0E98A1582F50}" destId="{C39FB429-CFC7-4B99-A8AE-66D26266C767}" srcOrd="0" destOrd="0" parTransId="{4EBD4CC0-BF8A-4869-9955-D5C99C075139}" sibTransId="{EB1EB5CC-C7D3-4450-9751-263788638ACA}"/>
    <dgm:cxn modelId="{DD8E2C29-0C81-4768-BA58-376A4544AE6B}" srcId="{1E1BF43D-496B-48BE-B8A9-C9AF0646D65C}" destId="{13857C2D-4388-416A-9176-1448BC8DD38C}" srcOrd="0" destOrd="0" parTransId="{9C26D59A-8F37-4C9B-92BA-B33B59CF7006}" sibTransId="{ABDF99FE-165B-4603-99A2-16D3A1C77AC9}"/>
    <dgm:cxn modelId="{BA19DD2D-F194-4919-AC69-B2AB838E5DF0}" srcId="{C39FB429-CFC7-4B99-A8AE-66D26266C767}" destId="{EEF6C097-BE22-4E2B-AD56-5DC475108813}" srcOrd="0" destOrd="0" parTransId="{EEFC53B4-FCFF-4F6A-B284-23D881CEF1D0}" sibTransId="{4F651D1B-CDC0-4A45-932B-A681C58F6582}"/>
    <dgm:cxn modelId="{C0F9DF2D-DFF3-49A6-BA2D-2172AFED07A4}" type="presOf" srcId="{8B68554B-D429-49E6-BD97-5B3114782589}" destId="{5BFF4EED-519B-4E80-9CF8-4B20A0F278E4}" srcOrd="0" destOrd="1" presId="urn:microsoft.com/office/officeart/2005/8/layout/process3"/>
    <dgm:cxn modelId="{46E98B36-ED72-411D-8342-3CF1937FE6B1}" srcId="{C39FB429-CFC7-4B99-A8AE-66D26266C767}" destId="{AF678358-B624-40C4-B751-0CE5D57B7727}" srcOrd="3" destOrd="0" parTransId="{198F2E5F-599B-495E-8DFC-4E00C07BA86A}" sibTransId="{59D4D14B-219E-464B-B41B-18410CF38262}"/>
    <dgm:cxn modelId="{37BA2C4C-C7FA-46E4-8816-BB2902C2D9C0}" type="presOf" srcId="{C39FB429-CFC7-4B99-A8AE-66D26266C767}" destId="{96A187D3-0D04-4E23-8FD0-B2A3123AC39A}" srcOrd="0" destOrd="0" presId="urn:microsoft.com/office/officeart/2005/8/layout/process3"/>
    <dgm:cxn modelId="{CD9D706D-A62E-4F4D-91FF-481E3A09EAF2}" srcId="{1E1BF43D-496B-48BE-B8A9-C9AF0646D65C}" destId="{2A245B7A-E0BA-426E-9D04-178F5FEA91E1}" srcOrd="1" destOrd="0" parTransId="{4EC8BC2B-9677-4796-88E0-876CE3C3CB7C}" sibTransId="{72B46402-B164-48C6-BFA5-8DD2E161C1E6}"/>
    <dgm:cxn modelId="{E701D86E-3598-46E2-B621-65EF8C62E836}" type="presOf" srcId="{45DAAAD8-48E4-4279-86D5-F65B3596A875}" destId="{8D41F79A-62E8-4503-BDA3-771296B23312}" srcOrd="0" destOrd="0" presId="urn:microsoft.com/office/officeart/2005/8/layout/process3"/>
    <dgm:cxn modelId="{229AB36F-6AB6-41C3-9669-082C2BB649E9}" type="presOf" srcId="{1E1BF43D-496B-48BE-B8A9-C9AF0646D65C}" destId="{A6CBE16A-0092-4E80-AAE9-997BDE0FBBDF}" srcOrd="0" destOrd="0" presId="urn:microsoft.com/office/officeart/2005/8/layout/process3"/>
    <dgm:cxn modelId="{B0D68876-ECC1-42B7-91F2-F3A8518FD7A3}" type="presOf" srcId="{EEF6C097-BE22-4E2B-AD56-5DC475108813}" destId="{7E3C7B46-DD03-4618-87F1-4D5D489CA264}" srcOrd="0" destOrd="0" presId="urn:microsoft.com/office/officeart/2005/8/layout/process3"/>
    <dgm:cxn modelId="{1CED7282-EF5E-4F1E-B091-FF97E5DA179A}" type="presOf" srcId="{13857C2D-4388-416A-9176-1448BC8DD38C}" destId="{63E80FBA-B847-4CDA-8842-8C449EA6FAC7}" srcOrd="0" destOrd="0" presId="urn:microsoft.com/office/officeart/2005/8/layout/process3"/>
    <dgm:cxn modelId="{A08AEC88-926A-462D-91CE-40E8B6D2F78C}" srcId="{13FD6439-1150-445D-89F1-0E98A1582F50}" destId="{E444BE1A-846D-41DB-AC93-C359880DAD87}" srcOrd="1" destOrd="0" parTransId="{8936E541-C939-4BF4-A520-19010705D669}" sibTransId="{45DAAAD8-48E4-4279-86D5-F65B3596A875}"/>
    <dgm:cxn modelId="{1A963D92-243C-41E3-80CC-B7224C9B5C7E}" type="presOf" srcId="{E444BE1A-846D-41DB-AC93-C359880DAD87}" destId="{28CAFF03-D5BB-43D2-8831-92485CC57CBB}" srcOrd="0" destOrd="0" presId="urn:microsoft.com/office/officeart/2005/8/layout/process3"/>
    <dgm:cxn modelId="{0039A0A9-FA7F-4C9C-B482-F8C7D89DA6A3}" type="presOf" srcId="{DF249679-ECCA-4E61-B0AF-BEB937B6F2DA}" destId="{7E3C7B46-DD03-4618-87F1-4D5D489CA264}" srcOrd="0" destOrd="2" presId="urn:microsoft.com/office/officeart/2005/8/layout/process3"/>
    <dgm:cxn modelId="{8F6F84B5-2077-4C1F-AA81-608F83884E2A}" type="presOf" srcId="{45DAAAD8-48E4-4279-86D5-F65B3596A875}" destId="{90817505-81B9-49A0-9D82-3901DEA8266F}" srcOrd="1" destOrd="0" presId="urn:microsoft.com/office/officeart/2005/8/layout/process3"/>
    <dgm:cxn modelId="{8CB4B3BD-6C5C-49CE-BF64-1FEB6C740C0F}" type="presOf" srcId="{02BC9021-5E2C-4A09-90F0-B89D1C1C0C50}" destId="{7E3C7B46-DD03-4618-87F1-4D5D489CA264}" srcOrd="0" destOrd="4" presId="urn:microsoft.com/office/officeart/2005/8/layout/process3"/>
    <dgm:cxn modelId="{01A29EC2-68BF-45F7-9B65-99E58ED3F987}" type="presOf" srcId="{30DA72D3-47B6-48E5-864B-BC096D760526}" destId="{5BFF4EED-519B-4E80-9CF8-4B20A0F278E4}" srcOrd="0" destOrd="0" presId="urn:microsoft.com/office/officeart/2005/8/layout/process3"/>
    <dgm:cxn modelId="{32EC94C9-33F3-4EEB-B52F-058E99926F32}" type="presOf" srcId="{C39FB429-CFC7-4B99-A8AE-66D26266C767}" destId="{DB2EAE22-457B-4981-B281-2B92E19CA895}" srcOrd="1" destOrd="0" presId="urn:microsoft.com/office/officeart/2005/8/layout/process3"/>
    <dgm:cxn modelId="{1C34C3CA-6AF6-4B79-9154-C911F5C59768}" type="presOf" srcId="{13FD6439-1150-445D-89F1-0E98A1582F50}" destId="{53C7FC7B-514C-4C48-9049-E3750360FCC0}" srcOrd="0" destOrd="0" presId="urn:microsoft.com/office/officeart/2005/8/layout/process3"/>
    <dgm:cxn modelId="{C4AB00CC-889C-4A3D-B1F5-BAAE9702ECE3}" srcId="{E444BE1A-846D-41DB-AC93-C359880DAD87}" destId="{8B68554B-D429-49E6-BD97-5B3114782589}" srcOrd="1" destOrd="0" parTransId="{15581B09-7AAE-4121-A6B7-45A017643CB3}" sibTransId="{FDE94C4D-6763-4C45-9F01-E6D794B8A2DE}"/>
    <dgm:cxn modelId="{C13229D5-15FE-4E13-80DE-EF1C3FF4E715}" srcId="{C39FB429-CFC7-4B99-A8AE-66D26266C767}" destId="{02BC9021-5E2C-4A09-90F0-B89D1C1C0C50}" srcOrd="4" destOrd="0" parTransId="{16BE750F-2159-4559-8AC9-95D2409C5E86}" sibTransId="{77FCD2AA-AE9C-477B-B34A-FED5BD53F8B4}"/>
    <dgm:cxn modelId="{C4541CD7-A2F6-46F4-A5CE-728786D31864}" srcId="{E444BE1A-846D-41DB-AC93-C359880DAD87}" destId="{30DA72D3-47B6-48E5-864B-BC096D760526}" srcOrd="0" destOrd="0" parTransId="{C06EADC7-6ACB-40DD-B113-8D59C60EC866}" sibTransId="{A237F207-968E-4A05-A52C-EC3A8F5D5D9C}"/>
    <dgm:cxn modelId="{B99B8DDD-C07E-4E0E-91CD-B97F53DAD159}" type="presOf" srcId="{2861133C-54D2-4A44-97BA-505052CACBC6}" destId="{7E3C7B46-DD03-4618-87F1-4D5D489CA264}" srcOrd="0" destOrd="1" presId="urn:microsoft.com/office/officeart/2005/8/layout/process3"/>
    <dgm:cxn modelId="{0324BFEF-F306-4B77-91E2-F260172AC2A5}" type="presOf" srcId="{2A245B7A-E0BA-426E-9D04-178F5FEA91E1}" destId="{63E80FBA-B847-4CDA-8842-8C449EA6FAC7}" srcOrd="0" destOrd="1" presId="urn:microsoft.com/office/officeart/2005/8/layout/process3"/>
    <dgm:cxn modelId="{1F4C27F4-EFCC-444E-8E2C-C7E93B8D45FD}" type="presOf" srcId="{1E1BF43D-496B-48BE-B8A9-C9AF0646D65C}" destId="{53A5B2C4-D350-46AE-94B3-990AE802C2E3}" srcOrd="1" destOrd="0" presId="urn:microsoft.com/office/officeart/2005/8/layout/process3"/>
    <dgm:cxn modelId="{11219AF7-D12D-4CD8-B00D-02508357E369}" srcId="{C39FB429-CFC7-4B99-A8AE-66D26266C767}" destId="{DF249679-ECCA-4E61-B0AF-BEB937B6F2DA}" srcOrd="2" destOrd="0" parTransId="{007DE966-E8A3-4320-8DEF-78C17D738B3E}" sibTransId="{BD7D44AC-5845-4FED-B426-85D2BD9C0E55}"/>
    <dgm:cxn modelId="{CA69DBF8-7342-449D-9130-CCF9974E805C}" srcId="{13FD6439-1150-445D-89F1-0E98A1582F50}" destId="{1E1BF43D-496B-48BE-B8A9-C9AF0646D65C}" srcOrd="2" destOrd="0" parTransId="{EC9A4C24-CF83-49F0-A53E-44C4C729E539}" sibTransId="{515F8960-1F66-46AC-A575-8D4D29CD7338}"/>
    <dgm:cxn modelId="{C43691FE-9B4A-456F-AD71-CF7C46B6996C}" type="presOf" srcId="{EB1EB5CC-C7D3-4450-9751-263788638ACA}" destId="{1934B8A9-4BCC-423B-BF5D-BBCC99EDEDB9}" srcOrd="0" destOrd="0" presId="urn:microsoft.com/office/officeart/2005/8/layout/process3"/>
    <dgm:cxn modelId="{CBC4EC73-221B-4F7C-B22C-51D295DFB916}" type="presParOf" srcId="{53C7FC7B-514C-4C48-9049-E3750360FCC0}" destId="{BEF399C2-1677-4418-B49B-FAFA68559BC3}" srcOrd="0" destOrd="0" presId="urn:microsoft.com/office/officeart/2005/8/layout/process3"/>
    <dgm:cxn modelId="{C226C8AB-EA2A-4B4A-B7D9-8FA168621C26}" type="presParOf" srcId="{BEF399C2-1677-4418-B49B-FAFA68559BC3}" destId="{96A187D3-0D04-4E23-8FD0-B2A3123AC39A}" srcOrd="0" destOrd="0" presId="urn:microsoft.com/office/officeart/2005/8/layout/process3"/>
    <dgm:cxn modelId="{7D9D31B5-F668-4610-B57A-422AF3C46A9E}" type="presParOf" srcId="{BEF399C2-1677-4418-B49B-FAFA68559BC3}" destId="{DB2EAE22-457B-4981-B281-2B92E19CA895}" srcOrd="1" destOrd="0" presId="urn:microsoft.com/office/officeart/2005/8/layout/process3"/>
    <dgm:cxn modelId="{777BB2AC-52F1-4A39-9B01-984843B89D6B}" type="presParOf" srcId="{BEF399C2-1677-4418-B49B-FAFA68559BC3}" destId="{7E3C7B46-DD03-4618-87F1-4D5D489CA264}" srcOrd="2" destOrd="0" presId="urn:microsoft.com/office/officeart/2005/8/layout/process3"/>
    <dgm:cxn modelId="{69AC2E55-B742-4150-B6C4-BFB01132F201}" type="presParOf" srcId="{53C7FC7B-514C-4C48-9049-E3750360FCC0}" destId="{1934B8A9-4BCC-423B-BF5D-BBCC99EDEDB9}" srcOrd="1" destOrd="0" presId="urn:microsoft.com/office/officeart/2005/8/layout/process3"/>
    <dgm:cxn modelId="{B9D64464-7B3B-445C-80D9-F8EA9414C66F}" type="presParOf" srcId="{1934B8A9-4BCC-423B-BF5D-BBCC99EDEDB9}" destId="{247D2C41-F0C4-4C20-9938-F6F60E62D3CE}" srcOrd="0" destOrd="0" presId="urn:microsoft.com/office/officeart/2005/8/layout/process3"/>
    <dgm:cxn modelId="{BE87D191-87B7-4963-A633-BB12F2A4412D}" type="presParOf" srcId="{53C7FC7B-514C-4C48-9049-E3750360FCC0}" destId="{0270F2DA-33EF-4547-8C66-D1601DE74EDF}" srcOrd="2" destOrd="0" presId="urn:microsoft.com/office/officeart/2005/8/layout/process3"/>
    <dgm:cxn modelId="{CDAEEC8B-A50D-44A6-B3AF-25B7115F66E9}" type="presParOf" srcId="{0270F2DA-33EF-4547-8C66-D1601DE74EDF}" destId="{28CAFF03-D5BB-43D2-8831-92485CC57CBB}" srcOrd="0" destOrd="0" presId="urn:microsoft.com/office/officeart/2005/8/layout/process3"/>
    <dgm:cxn modelId="{C0263D1E-6C9B-42A1-AFD8-46C4CD979A7F}" type="presParOf" srcId="{0270F2DA-33EF-4547-8C66-D1601DE74EDF}" destId="{6CC94C3B-A776-48DA-831F-4397371946C9}" srcOrd="1" destOrd="0" presId="urn:microsoft.com/office/officeart/2005/8/layout/process3"/>
    <dgm:cxn modelId="{3CE99792-FEBF-4C4D-A520-CEA9EECB121D}" type="presParOf" srcId="{0270F2DA-33EF-4547-8C66-D1601DE74EDF}" destId="{5BFF4EED-519B-4E80-9CF8-4B20A0F278E4}" srcOrd="2" destOrd="0" presId="urn:microsoft.com/office/officeart/2005/8/layout/process3"/>
    <dgm:cxn modelId="{92C852EC-6E1F-440C-9386-6781B6930832}" type="presParOf" srcId="{53C7FC7B-514C-4C48-9049-E3750360FCC0}" destId="{8D41F79A-62E8-4503-BDA3-771296B23312}" srcOrd="3" destOrd="0" presId="urn:microsoft.com/office/officeart/2005/8/layout/process3"/>
    <dgm:cxn modelId="{27C56C85-BF09-41D6-9B06-95F67EF8580F}" type="presParOf" srcId="{8D41F79A-62E8-4503-BDA3-771296B23312}" destId="{90817505-81B9-49A0-9D82-3901DEA8266F}" srcOrd="0" destOrd="0" presId="urn:microsoft.com/office/officeart/2005/8/layout/process3"/>
    <dgm:cxn modelId="{0C8DEB44-E90B-470F-92F6-11C2A99A8A46}" type="presParOf" srcId="{53C7FC7B-514C-4C48-9049-E3750360FCC0}" destId="{B2BF981F-AE97-4FB5-9115-9B71387935B6}" srcOrd="4" destOrd="0" presId="urn:microsoft.com/office/officeart/2005/8/layout/process3"/>
    <dgm:cxn modelId="{6255CCF6-50C1-43B6-85C8-23C320BEA0DD}" type="presParOf" srcId="{B2BF981F-AE97-4FB5-9115-9B71387935B6}" destId="{A6CBE16A-0092-4E80-AAE9-997BDE0FBBDF}" srcOrd="0" destOrd="0" presId="urn:microsoft.com/office/officeart/2005/8/layout/process3"/>
    <dgm:cxn modelId="{6E0A0F1C-3C86-4D63-BD68-C79003B2235A}" type="presParOf" srcId="{B2BF981F-AE97-4FB5-9115-9B71387935B6}" destId="{53A5B2C4-D350-46AE-94B3-990AE802C2E3}" srcOrd="1" destOrd="0" presId="urn:microsoft.com/office/officeart/2005/8/layout/process3"/>
    <dgm:cxn modelId="{DEF3276F-B05B-43CA-82F9-C5A375BCD3C1}" type="presParOf" srcId="{B2BF981F-AE97-4FB5-9115-9B71387935B6}" destId="{63E80FBA-B847-4CDA-8842-8C449EA6FAC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80084E-4BA2-4AC8-BA37-986D27539B56}" type="doc">
      <dgm:prSet loTypeId="urn:microsoft.com/office/officeart/2005/8/layout/pyramid1" loCatId="pyramid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43B45CA6-4E0E-4713-8A07-2A0F5FA605A8}">
      <dgm:prSet phldrT="[Text]" custT="1"/>
      <dgm:spPr/>
      <dgm:t>
        <a:bodyPr/>
        <a:lstStyle/>
        <a:p>
          <a:r>
            <a:rPr lang="en-US" sz="1600" noProof="0" dirty="0"/>
            <a:t>Wisdom</a:t>
          </a:r>
        </a:p>
      </dgm:t>
    </dgm:pt>
    <dgm:pt modelId="{AE5C3E51-542C-4902-AF24-29636367EB94}" type="parTrans" cxnId="{FE4D722A-9ABD-4BCF-B795-267ECFF08EAA}">
      <dgm:prSet/>
      <dgm:spPr/>
      <dgm:t>
        <a:bodyPr/>
        <a:lstStyle/>
        <a:p>
          <a:endParaRPr lang="en-US"/>
        </a:p>
      </dgm:t>
    </dgm:pt>
    <dgm:pt modelId="{C624D578-40F6-4DB4-AD54-CDDF99EAEDEA}" type="sibTrans" cxnId="{FE4D722A-9ABD-4BCF-B795-267ECFF08EAA}">
      <dgm:prSet/>
      <dgm:spPr/>
      <dgm:t>
        <a:bodyPr/>
        <a:lstStyle/>
        <a:p>
          <a:endParaRPr lang="en-US"/>
        </a:p>
      </dgm:t>
    </dgm:pt>
    <dgm:pt modelId="{524A547E-BFFE-48A8-9F06-FC29921CC050}">
      <dgm:prSet phldrT="[Text]" custT="1"/>
      <dgm:spPr/>
      <dgm:t>
        <a:bodyPr/>
        <a:lstStyle/>
        <a:p>
          <a:r>
            <a:rPr lang="tr-TR" sz="1600" dirty="0"/>
            <a:t>Information</a:t>
          </a:r>
          <a:endParaRPr lang="en-US" sz="1600" dirty="0"/>
        </a:p>
      </dgm:t>
    </dgm:pt>
    <dgm:pt modelId="{D02FBAC8-D801-42AB-8E54-550F204BF750}" type="parTrans" cxnId="{8C7F158F-7143-4164-852B-4A7FFA0BE8AE}">
      <dgm:prSet/>
      <dgm:spPr/>
      <dgm:t>
        <a:bodyPr/>
        <a:lstStyle/>
        <a:p>
          <a:endParaRPr lang="en-US"/>
        </a:p>
      </dgm:t>
    </dgm:pt>
    <dgm:pt modelId="{E8E7E182-C7C0-4339-A0C9-9B887BD48359}" type="sibTrans" cxnId="{8C7F158F-7143-4164-852B-4A7FFA0BE8AE}">
      <dgm:prSet/>
      <dgm:spPr/>
      <dgm:t>
        <a:bodyPr/>
        <a:lstStyle/>
        <a:p>
          <a:endParaRPr lang="en-US"/>
        </a:p>
      </dgm:t>
    </dgm:pt>
    <dgm:pt modelId="{A6EF73A5-3B22-48D4-A0ED-0B4C4C5F0F31}">
      <dgm:prSet phldrT="[Text]" custT="1"/>
      <dgm:spPr/>
      <dgm:t>
        <a:bodyPr/>
        <a:lstStyle/>
        <a:p>
          <a:r>
            <a:rPr lang="tr-TR" sz="1600"/>
            <a:t>Data</a:t>
          </a:r>
          <a:endParaRPr lang="en-US" sz="1600" dirty="0"/>
        </a:p>
      </dgm:t>
    </dgm:pt>
    <dgm:pt modelId="{240B6C7C-73E9-4BE1-91A9-4A4DC9BA9EEA}" type="parTrans" cxnId="{060B0BB0-D4DD-458B-925D-27D8DE7C80DE}">
      <dgm:prSet/>
      <dgm:spPr/>
      <dgm:t>
        <a:bodyPr/>
        <a:lstStyle/>
        <a:p>
          <a:endParaRPr lang="en-US"/>
        </a:p>
      </dgm:t>
    </dgm:pt>
    <dgm:pt modelId="{5FB1B504-BE97-44C3-92B2-2BC5DBF57A70}" type="sibTrans" cxnId="{060B0BB0-D4DD-458B-925D-27D8DE7C80DE}">
      <dgm:prSet/>
      <dgm:spPr/>
      <dgm:t>
        <a:bodyPr/>
        <a:lstStyle/>
        <a:p>
          <a:endParaRPr lang="en-US"/>
        </a:p>
      </dgm:t>
    </dgm:pt>
    <dgm:pt modelId="{30AF1B01-5000-4F77-9C9C-8F65BF5D76CD}">
      <dgm:prSet custT="1"/>
      <dgm:spPr/>
      <dgm:t>
        <a:bodyPr/>
        <a:lstStyle/>
        <a:p>
          <a:r>
            <a:rPr lang="tr-TR" sz="1600" dirty="0"/>
            <a:t>Knowledge</a:t>
          </a:r>
          <a:endParaRPr lang="en-US" sz="1600" dirty="0"/>
        </a:p>
      </dgm:t>
    </dgm:pt>
    <dgm:pt modelId="{4BB91FE3-9FB9-43D7-AD3F-DED864C80FB8}" type="parTrans" cxnId="{B2E323ED-FD5A-4388-A0B0-9D3F49C726CE}">
      <dgm:prSet/>
      <dgm:spPr/>
      <dgm:t>
        <a:bodyPr/>
        <a:lstStyle/>
        <a:p>
          <a:endParaRPr lang="en-US"/>
        </a:p>
      </dgm:t>
    </dgm:pt>
    <dgm:pt modelId="{6632D519-A59D-4E50-B732-3B68BB5B2BDF}" type="sibTrans" cxnId="{B2E323ED-FD5A-4388-A0B0-9D3F49C726CE}">
      <dgm:prSet/>
      <dgm:spPr/>
      <dgm:t>
        <a:bodyPr/>
        <a:lstStyle/>
        <a:p>
          <a:endParaRPr lang="en-US"/>
        </a:p>
      </dgm:t>
    </dgm:pt>
    <dgm:pt modelId="{6F2D63C6-057C-4C55-B72F-FC4F447CB7AB}" type="pres">
      <dgm:prSet presAssocID="{F380084E-4BA2-4AC8-BA37-986D27539B56}" presName="Name0" presStyleCnt="0">
        <dgm:presLayoutVars>
          <dgm:dir/>
          <dgm:animLvl val="lvl"/>
          <dgm:resizeHandles val="exact"/>
        </dgm:presLayoutVars>
      </dgm:prSet>
      <dgm:spPr/>
    </dgm:pt>
    <dgm:pt modelId="{7AEB4A35-204B-4A37-85BD-19E0BEDDB15F}" type="pres">
      <dgm:prSet presAssocID="{43B45CA6-4E0E-4713-8A07-2A0F5FA605A8}" presName="Name8" presStyleCnt="0"/>
      <dgm:spPr/>
    </dgm:pt>
    <dgm:pt modelId="{CFD5CD22-3EF7-44A7-8305-570035058840}" type="pres">
      <dgm:prSet presAssocID="{43B45CA6-4E0E-4713-8A07-2A0F5FA605A8}" presName="level" presStyleLbl="node1" presStyleIdx="0" presStyleCnt="4">
        <dgm:presLayoutVars>
          <dgm:chMax val="1"/>
          <dgm:bulletEnabled val="1"/>
        </dgm:presLayoutVars>
      </dgm:prSet>
      <dgm:spPr/>
    </dgm:pt>
    <dgm:pt modelId="{E01953D2-1891-44EE-AEFE-037FD6790426}" type="pres">
      <dgm:prSet presAssocID="{43B45CA6-4E0E-4713-8A07-2A0F5FA605A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95CD584-8212-4B1B-8356-42929206267A}" type="pres">
      <dgm:prSet presAssocID="{30AF1B01-5000-4F77-9C9C-8F65BF5D76CD}" presName="Name8" presStyleCnt="0"/>
      <dgm:spPr/>
    </dgm:pt>
    <dgm:pt modelId="{C1A02348-AD75-4448-8773-0F850459E711}" type="pres">
      <dgm:prSet presAssocID="{30AF1B01-5000-4F77-9C9C-8F65BF5D76CD}" presName="level" presStyleLbl="node1" presStyleIdx="1" presStyleCnt="4">
        <dgm:presLayoutVars>
          <dgm:chMax val="1"/>
          <dgm:bulletEnabled val="1"/>
        </dgm:presLayoutVars>
      </dgm:prSet>
      <dgm:spPr/>
    </dgm:pt>
    <dgm:pt modelId="{2A543A22-D33D-41F8-9A1F-E3378E1B998C}" type="pres">
      <dgm:prSet presAssocID="{30AF1B01-5000-4F77-9C9C-8F65BF5D76CD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0631C724-A62B-4914-AC5F-B14E67E7D3AF}" type="pres">
      <dgm:prSet presAssocID="{524A547E-BFFE-48A8-9F06-FC29921CC050}" presName="Name8" presStyleCnt="0"/>
      <dgm:spPr/>
    </dgm:pt>
    <dgm:pt modelId="{BAB5AB89-A837-4F53-B225-830625196357}" type="pres">
      <dgm:prSet presAssocID="{524A547E-BFFE-48A8-9F06-FC29921CC050}" presName="level" presStyleLbl="node1" presStyleIdx="2" presStyleCnt="4">
        <dgm:presLayoutVars>
          <dgm:chMax val="1"/>
          <dgm:bulletEnabled val="1"/>
        </dgm:presLayoutVars>
      </dgm:prSet>
      <dgm:spPr/>
    </dgm:pt>
    <dgm:pt modelId="{2CE726FA-E104-40B0-8FB9-82A71782D7A7}" type="pres">
      <dgm:prSet presAssocID="{524A547E-BFFE-48A8-9F06-FC29921CC05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2E5DDF4-EABE-4969-AD15-7EFC84393A1C}" type="pres">
      <dgm:prSet presAssocID="{A6EF73A5-3B22-48D4-A0ED-0B4C4C5F0F31}" presName="Name8" presStyleCnt="0"/>
      <dgm:spPr/>
    </dgm:pt>
    <dgm:pt modelId="{8FDCB390-CBF0-4305-B85F-6303F293DDCB}" type="pres">
      <dgm:prSet presAssocID="{A6EF73A5-3B22-48D4-A0ED-0B4C4C5F0F31}" presName="level" presStyleLbl="node1" presStyleIdx="3" presStyleCnt="4">
        <dgm:presLayoutVars>
          <dgm:chMax val="1"/>
          <dgm:bulletEnabled val="1"/>
        </dgm:presLayoutVars>
      </dgm:prSet>
      <dgm:spPr/>
    </dgm:pt>
    <dgm:pt modelId="{902BA1C3-6912-44CC-89F6-2118CD5D2E95}" type="pres">
      <dgm:prSet presAssocID="{A6EF73A5-3B22-48D4-A0ED-0B4C4C5F0F3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CCF4819-D64C-4E59-91B7-24403E41BC9E}" type="presOf" srcId="{43B45CA6-4E0E-4713-8A07-2A0F5FA605A8}" destId="{E01953D2-1891-44EE-AEFE-037FD6790426}" srcOrd="1" destOrd="0" presId="urn:microsoft.com/office/officeart/2005/8/layout/pyramid1"/>
    <dgm:cxn modelId="{FE4D722A-9ABD-4BCF-B795-267ECFF08EAA}" srcId="{F380084E-4BA2-4AC8-BA37-986D27539B56}" destId="{43B45CA6-4E0E-4713-8A07-2A0F5FA605A8}" srcOrd="0" destOrd="0" parTransId="{AE5C3E51-542C-4902-AF24-29636367EB94}" sibTransId="{C624D578-40F6-4DB4-AD54-CDDF99EAEDEA}"/>
    <dgm:cxn modelId="{6ACECD47-D213-4CEA-8473-5936985DFA24}" type="presOf" srcId="{524A547E-BFFE-48A8-9F06-FC29921CC050}" destId="{2CE726FA-E104-40B0-8FB9-82A71782D7A7}" srcOrd="1" destOrd="0" presId="urn:microsoft.com/office/officeart/2005/8/layout/pyramid1"/>
    <dgm:cxn modelId="{5E9AE952-B5A5-4684-B88D-B71F2703E847}" type="presOf" srcId="{A6EF73A5-3B22-48D4-A0ED-0B4C4C5F0F31}" destId="{902BA1C3-6912-44CC-89F6-2118CD5D2E95}" srcOrd="1" destOrd="0" presId="urn:microsoft.com/office/officeart/2005/8/layout/pyramid1"/>
    <dgm:cxn modelId="{23DAF884-B529-415D-97D5-FAB34283C89F}" type="presOf" srcId="{43B45CA6-4E0E-4713-8A07-2A0F5FA605A8}" destId="{CFD5CD22-3EF7-44A7-8305-570035058840}" srcOrd="0" destOrd="0" presId="urn:microsoft.com/office/officeart/2005/8/layout/pyramid1"/>
    <dgm:cxn modelId="{8C7F158F-7143-4164-852B-4A7FFA0BE8AE}" srcId="{F380084E-4BA2-4AC8-BA37-986D27539B56}" destId="{524A547E-BFFE-48A8-9F06-FC29921CC050}" srcOrd="2" destOrd="0" parTransId="{D02FBAC8-D801-42AB-8E54-550F204BF750}" sibTransId="{E8E7E182-C7C0-4339-A0C9-9B887BD48359}"/>
    <dgm:cxn modelId="{791DCA92-C39E-40BA-BEB9-FA61F31F61DD}" type="presOf" srcId="{524A547E-BFFE-48A8-9F06-FC29921CC050}" destId="{BAB5AB89-A837-4F53-B225-830625196357}" srcOrd="0" destOrd="0" presId="urn:microsoft.com/office/officeart/2005/8/layout/pyramid1"/>
    <dgm:cxn modelId="{060B0BB0-D4DD-458B-925D-27D8DE7C80DE}" srcId="{F380084E-4BA2-4AC8-BA37-986D27539B56}" destId="{A6EF73A5-3B22-48D4-A0ED-0B4C4C5F0F31}" srcOrd="3" destOrd="0" parTransId="{240B6C7C-73E9-4BE1-91A9-4A4DC9BA9EEA}" sibTransId="{5FB1B504-BE97-44C3-92B2-2BC5DBF57A70}"/>
    <dgm:cxn modelId="{DA4DFEB2-39C5-4F47-9508-7455383CF33E}" type="presOf" srcId="{30AF1B01-5000-4F77-9C9C-8F65BF5D76CD}" destId="{2A543A22-D33D-41F8-9A1F-E3378E1B998C}" srcOrd="1" destOrd="0" presId="urn:microsoft.com/office/officeart/2005/8/layout/pyramid1"/>
    <dgm:cxn modelId="{2E0718D8-C28A-41EF-B706-8DEE7ADE918C}" type="presOf" srcId="{F380084E-4BA2-4AC8-BA37-986D27539B56}" destId="{6F2D63C6-057C-4C55-B72F-FC4F447CB7AB}" srcOrd="0" destOrd="0" presId="urn:microsoft.com/office/officeart/2005/8/layout/pyramid1"/>
    <dgm:cxn modelId="{B2E323ED-FD5A-4388-A0B0-9D3F49C726CE}" srcId="{F380084E-4BA2-4AC8-BA37-986D27539B56}" destId="{30AF1B01-5000-4F77-9C9C-8F65BF5D76CD}" srcOrd="1" destOrd="0" parTransId="{4BB91FE3-9FB9-43D7-AD3F-DED864C80FB8}" sibTransId="{6632D519-A59D-4E50-B732-3B68BB5B2BDF}"/>
    <dgm:cxn modelId="{4DCE66F0-28D1-48E0-8D2C-4EE771B4CDE7}" type="presOf" srcId="{30AF1B01-5000-4F77-9C9C-8F65BF5D76CD}" destId="{C1A02348-AD75-4448-8773-0F850459E711}" srcOrd="0" destOrd="0" presId="urn:microsoft.com/office/officeart/2005/8/layout/pyramid1"/>
    <dgm:cxn modelId="{D7542AF4-EC51-45D2-AE23-096195B8A13B}" type="presOf" srcId="{A6EF73A5-3B22-48D4-A0ED-0B4C4C5F0F31}" destId="{8FDCB390-CBF0-4305-B85F-6303F293DDCB}" srcOrd="0" destOrd="0" presId="urn:microsoft.com/office/officeart/2005/8/layout/pyramid1"/>
    <dgm:cxn modelId="{4EFDDDC3-97D2-4C03-9880-1F33E7ACF467}" type="presParOf" srcId="{6F2D63C6-057C-4C55-B72F-FC4F447CB7AB}" destId="{7AEB4A35-204B-4A37-85BD-19E0BEDDB15F}" srcOrd="0" destOrd="0" presId="urn:microsoft.com/office/officeart/2005/8/layout/pyramid1"/>
    <dgm:cxn modelId="{F06D6835-9F85-45C5-BA8B-29A8E9B02E43}" type="presParOf" srcId="{7AEB4A35-204B-4A37-85BD-19E0BEDDB15F}" destId="{CFD5CD22-3EF7-44A7-8305-570035058840}" srcOrd="0" destOrd="0" presId="urn:microsoft.com/office/officeart/2005/8/layout/pyramid1"/>
    <dgm:cxn modelId="{A9AA2381-ACB4-49B1-ADCD-4C2A3D07D590}" type="presParOf" srcId="{7AEB4A35-204B-4A37-85BD-19E0BEDDB15F}" destId="{E01953D2-1891-44EE-AEFE-037FD6790426}" srcOrd="1" destOrd="0" presId="urn:microsoft.com/office/officeart/2005/8/layout/pyramid1"/>
    <dgm:cxn modelId="{C6D97D6F-A4D2-410E-96EA-9ECEB36D8FDB}" type="presParOf" srcId="{6F2D63C6-057C-4C55-B72F-FC4F447CB7AB}" destId="{895CD584-8212-4B1B-8356-42929206267A}" srcOrd="1" destOrd="0" presId="urn:microsoft.com/office/officeart/2005/8/layout/pyramid1"/>
    <dgm:cxn modelId="{4B37DE14-64E1-43A7-9818-5593516A3F9C}" type="presParOf" srcId="{895CD584-8212-4B1B-8356-42929206267A}" destId="{C1A02348-AD75-4448-8773-0F850459E711}" srcOrd="0" destOrd="0" presId="urn:microsoft.com/office/officeart/2005/8/layout/pyramid1"/>
    <dgm:cxn modelId="{1DF7CE2F-B855-4E46-8FCC-32E34620866D}" type="presParOf" srcId="{895CD584-8212-4B1B-8356-42929206267A}" destId="{2A543A22-D33D-41F8-9A1F-E3378E1B998C}" srcOrd="1" destOrd="0" presId="urn:microsoft.com/office/officeart/2005/8/layout/pyramid1"/>
    <dgm:cxn modelId="{8690848A-EF05-4F8E-AFE0-5642793FDDC9}" type="presParOf" srcId="{6F2D63C6-057C-4C55-B72F-FC4F447CB7AB}" destId="{0631C724-A62B-4914-AC5F-B14E67E7D3AF}" srcOrd="2" destOrd="0" presId="urn:microsoft.com/office/officeart/2005/8/layout/pyramid1"/>
    <dgm:cxn modelId="{E19E969A-6786-4458-A91B-E555A4286918}" type="presParOf" srcId="{0631C724-A62B-4914-AC5F-B14E67E7D3AF}" destId="{BAB5AB89-A837-4F53-B225-830625196357}" srcOrd="0" destOrd="0" presId="urn:microsoft.com/office/officeart/2005/8/layout/pyramid1"/>
    <dgm:cxn modelId="{A9423FE3-D150-49F8-B95B-A14596F82FEF}" type="presParOf" srcId="{0631C724-A62B-4914-AC5F-B14E67E7D3AF}" destId="{2CE726FA-E104-40B0-8FB9-82A71782D7A7}" srcOrd="1" destOrd="0" presId="urn:microsoft.com/office/officeart/2005/8/layout/pyramid1"/>
    <dgm:cxn modelId="{4ACA47B9-3988-41A7-BC75-0FC08899B9BB}" type="presParOf" srcId="{6F2D63C6-057C-4C55-B72F-FC4F447CB7AB}" destId="{F2E5DDF4-EABE-4969-AD15-7EFC84393A1C}" srcOrd="3" destOrd="0" presId="urn:microsoft.com/office/officeart/2005/8/layout/pyramid1"/>
    <dgm:cxn modelId="{BC86242B-EDA4-4EBB-8882-9F1E6BEFE615}" type="presParOf" srcId="{F2E5DDF4-EABE-4969-AD15-7EFC84393A1C}" destId="{8FDCB390-CBF0-4305-B85F-6303F293DDCB}" srcOrd="0" destOrd="0" presId="urn:microsoft.com/office/officeart/2005/8/layout/pyramid1"/>
    <dgm:cxn modelId="{3CF759D2-90E4-4C92-B949-C90F6CA1DFD5}" type="presParOf" srcId="{F2E5DDF4-EABE-4969-AD15-7EFC84393A1C}" destId="{902BA1C3-6912-44CC-89F6-2118CD5D2E9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EAE22-457B-4981-B281-2B92E19CA895}">
      <dsp:nvSpPr>
        <dsp:cNvPr id="0" name=""/>
        <dsp:cNvSpPr/>
      </dsp:nvSpPr>
      <dsp:spPr>
        <a:xfrm>
          <a:off x="960" y="659669"/>
          <a:ext cx="1898351" cy="893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noProof="0" dirty="0"/>
            <a:t>Aim</a:t>
          </a:r>
        </a:p>
      </dsp:txBody>
      <dsp:txXfrm>
        <a:off x="960" y="659669"/>
        <a:ext cx="1898351" cy="595670"/>
      </dsp:txXfrm>
    </dsp:sp>
    <dsp:sp modelId="{7E3C7B46-DD03-4618-87F1-4D5D489CA264}">
      <dsp:nvSpPr>
        <dsp:cNvPr id="0" name=""/>
        <dsp:cNvSpPr/>
      </dsp:nvSpPr>
      <dsp:spPr>
        <a:xfrm>
          <a:off x="389779" y="1255340"/>
          <a:ext cx="1898351" cy="2436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Research question?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Problem?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>
        <a:off x="445380" y="1310941"/>
        <a:ext cx="1787149" cy="2325126"/>
      </dsp:txXfrm>
    </dsp:sp>
    <dsp:sp modelId="{1934B8A9-4BCC-423B-BF5D-BBCC99EDEDB9}">
      <dsp:nvSpPr>
        <dsp:cNvPr id="0" name=""/>
        <dsp:cNvSpPr/>
      </dsp:nvSpPr>
      <dsp:spPr>
        <a:xfrm>
          <a:off x="2187095" y="721187"/>
          <a:ext cx="610100" cy="47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2187095" y="815714"/>
        <a:ext cx="468310" cy="283580"/>
      </dsp:txXfrm>
    </dsp:sp>
    <dsp:sp modelId="{6CC94C3B-A776-48DA-831F-4397371946C9}">
      <dsp:nvSpPr>
        <dsp:cNvPr id="0" name=""/>
        <dsp:cNvSpPr/>
      </dsp:nvSpPr>
      <dsp:spPr>
        <a:xfrm>
          <a:off x="3050445" y="659669"/>
          <a:ext cx="1898351" cy="893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2400" kern="1200" dirty="0"/>
            <a:t>Data</a:t>
          </a:r>
          <a:endParaRPr lang="en-US" sz="2400" kern="1200" dirty="0"/>
        </a:p>
      </dsp:txBody>
      <dsp:txXfrm>
        <a:off x="3050445" y="659669"/>
        <a:ext cx="1898351" cy="595670"/>
      </dsp:txXfrm>
    </dsp:sp>
    <dsp:sp modelId="{5BFF4EED-519B-4E80-9CF8-4B20A0F278E4}">
      <dsp:nvSpPr>
        <dsp:cNvPr id="0" name=""/>
        <dsp:cNvSpPr/>
      </dsp:nvSpPr>
      <dsp:spPr>
        <a:xfrm>
          <a:off x="3439264" y="1255340"/>
          <a:ext cx="1898351" cy="2436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noProof="0" dirty="0"/>
            <a:t>Suitable methods to gather correct data</a:t>
          </a:r>
        </a:p>
      </dsp:txBody>
      <dsp:txXfrm>
        <a:off x="3494865" y="1310941"/>
        <a:ext cx="1787149" cy="2325126"/>
      </dsp:txXfrm>
    </dsp:sp>
    <dsp:sp modelId="{8D41F79A-62E8-4503-BDA3-771296B23312}">
      <dsp:nvSpPr>
        <dsp:cNvPr id="0" name=""/>
        <dsp:cNvSpPr/>
      </dsp:nvSpPr>
      <dsp:spPr>
        <a:xfrm>
          <a:off x="5236579" y="721187"/>
          <a:ext cx="610100" cy="4726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236579" y="815714"/>
        <a:ext cx="468310" cy="283580"/>
      </dsp:txXfrm>
    </dsp:sp>
    <dsp:sp modelId="{598EF873-8976-40CD-9EA7-645BDBFE4BFC}">
      <dsp:nvSpPr>
        <dsp:cNvPr id="0" name=""/>
        <dsp:cNvSpPr/>
      </dsp:nvSpPr>
      <dsp:spPr>
        <a:xfrm>
          <a:off x="6099929" y="659669"/>
          <a:ext cx="1898351" cy="893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noProof="0" dirty="0"/>
            <a:t>Visualization</a:t>
          </a:r>
        </a:p>
      </dsp:txBody>
      <dsp:txXfrm>
        <a:off x="6099929" y="659669"/>
        <a:ext cx="1898351" cy="595670"/>
      </dsp:txXfrm>
    </dsp:sp>
    <dsp:sp modelId="{0FE2A211-487A-4DF3-85BE-DE9923C15DC0}">
      <dsp:nvSpPr>
        <dsp:cNvPr id="0" name=""/>
        <dsp:cNvSpPr/>
      </dsp:nvSpPr>
      <dsp:spPr>
        <a:xfrm>
          <a:off x="6282084" y="1255340"/>
          <a:ext cx="2311679" cy="24363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noProof="0" dirty="0"/>
            <a:t>If no preprocessing needed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noProof="0" dirty="0"/>
            <a:t>Or previsualization of the data to decide the cleaning and preprocessing process </a:t>
          </a:r>
        </a:p>
      </dsp:txBody>
      <dsp:txXfrm>
        <a:off x="6349791" y="1323047"/>
        <a:ext cx="2176265" cy="23009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EAE22-457B-4981-B281-2B92E19CA895}">
      <dsp:nvSpPr>
        <dsp:cNvPr id="0" name=""/>
        <dsp:cNvSpPr/>
      </dsp:nvSpPr>
      <dsp:spPr>
        <a:xfrm>
          <a:off x="9358" y="445339"/>
          <a:ext cx="1872138" cy="731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Data cleaning</a:t>
          </a:r>
        </a:p>
      </dsp:txBody>
      <dsp:txXfrm>
        <a:off x="9358" y="445339"/>
        <a:ext cx="1872138" cy="487691"/>
      </dsp:txXfrm>
    </dsp:sp>
    <dsp:sp modelId="{7E3C7B46-DD03-4618-87F1-4D5D489CA264}">
      <dsp:nvSpPr>
        <dsp:cNvPr id="0" name=""/>
        <dsp:cNvSpPr/>
      </dsp:nvSpPr>
      <dsp:spPr>
        <a:xfrm>
          <a:off x="393951" y="1085785"/>
          <a:ext cx="1872138" cy="26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Check format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Delete non-valid values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Join duplicates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>
        <a:off x="448784" y="1140618"/>
        <a:ext cx="1762472" cy="2554334"/>
      </dsp:txXfrm>
    </dsp:sp>
    <dsp:sp modelId="{1934B8A9-4BCC-423B-BF5D-BBCC99EDEDB9}">
      <dsp:nvSpPr>
        <dsp:cNvPr id="0" name=""/>
        <dsp:cNvSpPr/>
      </dsp:nvSpPr>
      <dsp:spPr>
        <a:xfrm rot="3972">
          <a:off x="2165592" y="457889"/>
          <a:ext cx="602281" cy="466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165592" y="551030"/>
        <a:ext cx="462449" cy="279664"/>
      </dsp:txXfrm>
    </dsp:sp>
    <dsp:sp modelId="{6CC94C3B-A776-48DA-831F-4397371946C9}">
      <dsp:nvSpPr>
        <dsp:cNvPr id="0" name=""/>
        <dsp:cNvSpPr/>
      </dsp:nvSpPr>
      <dsp:spPr>
        <a:xfrm>
          <a:off x="3017877" y="367228"/>
          <a:ext cx="1981546" cy="976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Data preprocessing</a:t>
          </a:r>
        </a:p>
      </dsp:txBody>
      <dsp:txXfrm>
        <a:off x="3017877" y="367228"/>
        <a:ext cx="1981546" cy="650993"/>
      </dsp:txXfrm>
    </dsp:sp>
    <dsp:sp modelId="{5BFF4EED-519B-4E80-9CF8-4B20A0F278E4}">
      <dsp:nvSpPr>
        <dsp:cNvPr id="0" name=""/>
        <dsp:cNvSpPr/>
      </dsp:nvSpPr>
      <dsp:spPr>
        <a:xfrm>
          <a:off x="3215377" y="1158953"/>
          <a:ext cx="2353447" cy="21739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Gap filling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Outlier analysis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Feature scaling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0" dirty="0"/>
            <a:t>Normalization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0" dirty="0"/>
            <a:t>Standardization</a:t>
          </a:r>
        </a:p>
      </dsp:txBody>
      <dsp:txXfrm>
        <a:off x="3279051" y="1222627"/>
        <a:ext cx="2226099" cy="2046633"/>
      </dsp:txXfrm>
    </dsp:sp>
    <dsp:sp modelId="{8D41F79A-62E8-4503-BDA3-771296B23312}">
      <dsp:nvSpPr>
        <dsp:cNvPr id="0" name=""/>
        <dsp:cNvSpPr/>
      </dsp:nvSpPr>
      <dsp:spPr>
        <a:xfrm rot="21599237">
          <a:off x="5329721" y="459299"/>
          <a:ext cx="700229" cy="4661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5329721" y="552537"/>
        <a:ext cx="560397" cy="279664"/>
      </dsp:txXfrm>
    </dsp:sp>
    <dsp:sp modelId="{53A5B2C4-D350-46AE-94B3-990AE802C2E3}">
      <dsp:nvSpPr>
        <dsp:cNvPr id="0" name=""/>
        <dsp:cNvSpPr/>
      </dsp:nvSpPr>
      <dsp:spPr>
        <a:xfrm>
          <a:off x="6320612" y="421402"/>
          <a:ext cx="1888183" cy="8117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Visualization</a:t>
          </a:r>
        </a:p>
      </dsp:txBody>
      <dsp:txXfrm>
        <a:off x="6320612" y="421402"/>
        <a:ext cx="1888183" cy="541199"/>
      </dsp:txXfrm>
    </dsp:sp>
    <dsp:sp modelId="{63E80FBA-B847-4CDA-8842-8C449EA6FAC7}">
      <dsp:nvSpPr>
        <dsp:cNvPr id="0" name=""/>
        <dsp:cNvSpPr/>
      </dsp:nvSpPr>
      <dsp:spPr>
        <a:xfrm>
          <a:off x="6712085" y="1100621"/>
          <a:ext cx="1872138" cy="266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Seeing patterns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Deciding</a:t>
          </a:r>
          <a:r>
            <a:rPr lang="tr-TR" sz="1800" kern="1200" noProof="0" dirty="0"/>
            <a:t> </a:t>
          </a:r>
          <a:r>
            <a:rPr lang="en-US" sz="1800" kern="1200" noProof="0" dirty="0"/>
            <a:t>methods</a:t>
          </a:r>
          <a:r>
            <a:rPr lang="tr-TR" sz="1800" kern="1200" noProof="0" dirty="0"/>
            <a:t> </a:t>
          </a:r>
          <a:r>
            <a:rPr lang="en-US" sz="1800" kern="1200" noProof="0" dirty="0"/>
            <a:t>for</a:t>
          </a:r>
          <a:r>
            <a:rPr lang="tr-TR" sz="1800" kern="1200" noProof="0" dirty="0"/>
            <a:t> </a:t>
          </a:r>
          <a:r>
            <a:rPr lang="en-US" sz="1800" kern="1200" noProof="0" dirty="0"/>
            <a:t> analyze</a:t>
          </a:r>
        </a:p>
      </dsp:txBody>
      <dsp:txXfrm>
        <a:off x="6766918" y="1155454"/>
        <a:ext cx="1762472" cy="25543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EAE22-457B-4981-B281-2B92E19CA895}">
      <dsp:nvSpPr>
        <dsp:cNvPr id="0" name=""/>
        <dsp:cNvSpPr/>
      </dsp:nvSpPr>
      <dsp:spPr>
        <a:xfrm>
          <a:off x="8779" y="328526"/>
          <a:ext cx="1913896" cy="7477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Data analysis</a:t>
          </a:r>
        </a:p>
      </dsp:txBody>
      <dsp:txXfrm>
        <a:off x="8779" y="328526"/>
        <a:ext cx="1913896" cy="498497"/>
      </dsp:txXfrm>
    </dsp:sp>
    <dsp:sp modelId="{7E3C7B46-DD03-4618-87F1-4D5D489CA264}">
      <dsp:nvSpPr>
        <dsp:cNvPr id="0" name=""/>
        <dsp:cNvSpPr/>
      </dsp:nvSpPr>
      <dsp:spPr>
        <a:xfrm>
          <a:off x="401949" y="983067"/>
          <a:ext cx="1913896" cy="288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Model evaluation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Discover patterns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Discover trends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Discover changes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>
        <a:off x="458005" y="1039123"/>
        <a:ext cx="1801784" cy="2767888"/>
      </dsp:txXfrm>
    </dsp:sp>
    <dsp:sp modelId="{1934B8A9-4BCC-423B-BF5D-BBCC99EDEDB9}">
      <dsp:nvSpPr>
        <dsp:cNvPr id="0" name=""/>
        <dsp:cNvSpPr/>
      </dsp:nvSpPr>
      <dsp:spPr>
        <a:xfrm rot="21595317">
          <a:off x="2213107" y="337404"/>
          <a:ext cx="615715" cy="4765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2213107" y="432802"/>
        <a:ext cx="472764" cy="285902"/>
      </dsp:txXfrm>
    </dsp:sp>
    <dsp:sp modelId="{6CC94C3B-A776-48DA-831F-4397371946C9}">
      <dsp:nvSpPr>
        <dsp:cNvPr id="0" name=""/>
        <dsp:cNvSpPr/>
      </dsp:nvSpPr>
      <dsp:spPr>
        <a:xfrm>
          <a:off x="3084402" y="296626"/>
          <a:ext cx="2025744" cy="8306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Interpretation</a:t>
          </a:r>
        </a:p>
      </dsp:txBody>
      <dsp:txXfrm>
        <a:off x="3084402" y="296626"/>
        <a:ext cx="2025744" cy="553766"/>
      </dsp:txXfrm>
    </dsp:sp>
    <dsp:sp modelId="{5BFF4EED-519B-4E80-9CF8-4B20A0F278E4}">
      <dsp:nvSpPr>
        <dsp:cNvPr id="0" name=""/>
        <dsp:cNvSpPr/>
      </dsp:nvSpPr>
      <dsp:spPr>
        <a:xfrm>
          <a:off x="3476434" y="998560"/>
          <a:ext cx="2025687" cy="288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0" dirty="0"/>
            <a:t>What does your analysis show?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noProof="0" dirty="0"/>
            <a:t>Understanding of outcomes</a:t>
          </a:r>
          <a:r>
            <a:rPr lang="en-US" sz="1800" kern="1200" noProof="0" dirty="0"/>
            <a:t>. </a:t>
          </a:r>
        </a:p>
      </dsp:txBody>
      <dsp:txXfrm>
        <a:off x="3535764" y="1057890"/>
        <a:ext cx="1907027" cy="2761340"/>
      </dsp:txXfrm>
    </dsp:sp>
    <dsp:sp modelId="{8D41F79A-62E8-4503-BDA3-771296B23312}">
      <dsp:nvSpPr>
        <dsp:cNvPr id="0" name=""/>
        <dsp:cNvSpPr/>
      </dsp:nvSpPr>
      <dsp:spPr>
        <a:xfrm rot="31784">
          <a:off x="5400266" y="350148"/>
          <a:ext cx="615107" cy="47650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00" kern="1200"/>
        </a:p>
      </dsp:txBody>
      <dsp:txXfrm>
        <a:off x="5400269" y="444788"/>
        <a:ext cx="472156" cy="285902"/>
      </dsp:txXfrm>
    </dsp:sp>
    <dsp:sp modelId="{53A5B2C4-D350-46AE-94B3-990AE802C2E3}">
      <dsp:nvSpPr>
        <dsp:cNvPr id="0" name=""/>
        <dsp:cNvSpPr/>
      </dsp:nvSpPr>
      <dsp:spPr>
        <a:xfrm>
          <a:off x="6270677" y="325692"/>
          <a:ext cx="1930298" cy="8305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noProof="0" dirty="0"/>
            <a:t>Future</a:t>
          </a:r>
        </a:p>
      </dsp:txBody>
      <dsp:txXfrm>
        <a:off x="6270677" y="325692"/>
        <a:ext cx="1930298" cy="553670"/>
      </dsp:txXfrm>
    </dsp:sp>
    <dsp:sp modelId="{63E80FBA-B847-4CDA-8842-8C449EA6FAC7}">
      <dsp:nvSpPr>
        <dsp:cNvPr id="0" name=""/>
        <dsp:cNvSpPr/>
      </dsp:nvSpPr>
      <dsp:spPr>
        <a:xfrm>
          <a:off x="6670881" y="998542"/>
          <a:ext cx="1913896" cy="288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Make decision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noProof="0" dirty="0"/>
            <a:t>Make forecasting to see future projections</a:t>
          </a:r>
        </a:p>
      </dsp:txBody>
      <dsp:txXfrm>
        <a:off x="6726937" y="1054598"/>
        <a:ext cx="1801784" cy="27678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D5CD22-3EF7-44A7-8305-570035058840}">
      <dsp:nvSpPr>
        <dsp:cNvPr id="0" name=""/>
        <dsp:cNvSpPr/>
      </dsp:nvSpPr>
      <dsp:spPr>
        <a:xfrm>
          <a:off x="2713678" y="0"/>
          <a:ext cx="1809119" cy="869577"/>
        </a:xfrm>
        <a:prstGeom prst="trapezoid">
          <a:avLst>
            <a:gd name="adj" fmla="val 10402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noProof="0" dirty="0"/>
            <a:t>Wisdom</a:t>
          </a:r>
        </a:p>
      </dsp:txBody>
      <dsp:txXfrm>
        <a:off x="2713678" y="0"/>
        <a:ext cx="1809119" cy="869577"/>
      </dsp:txXfrm>
    </dsp:sp>
    <dsp:sp modelId="{C1A02348-AD75-4448-8773-0F850459E711}">
      <dsp:nvSpPr>
        <dsp:cNvPr id="0" name=""/>
        <dsp:cNvSpPr/>
      </dsp:nvSpPr>
      <dsp:spPr>
        <a:xfrm>
          <a:off x="1809119" y="869577"/>
          <a:ext cx="3618238" cy="869577"/>
        </a:xfrm>
        <a:prstGeom prst="trapezoid">
          <a:avLst>
            <a:gd name="adj" fmla="val 10402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Knowledge</a:t>
          </a:r>
          <a:endParaRPr lang="en-US" sz="1600" kern="1200" dirty="0"/>
        </a:p>
      </dsp:txBody>
      <dsp:txXfrm>
        <a:off x="2442310" y="869577"/>
        <a:ext cx="2351855" cy="869577"/>
      </dsp:txXfrm>
    </dsp:sp>
    <dsp:sp modelId="{BAB5AB89-A837-4F53-B225-830625196357}">
      <dsp:nvSpPr>
        <dsp:cNvPr id="0" name=""/>
        <dsp:cNvSpPr/>
      </dsp:nvSpPr>
      <dsp:spPr>
        <a:xfrm>
          <a:off x="904559" y="1739155"/>
          <a:ext cx="5427357" cy="869577"/>
        </a:xfrm>
        <a:prstGeom prst="trapezoid">
          <a:avLst>
            <a:gd name="adj" fmla="val 10402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 dirty="0"/>
            <a:t>Information</a:t>
          </a:r>
          <a:endParaRPr lang="en-US" sz="1600" kern="1200" dirty="0"/>
        </a:p>
      </dsp:txBody>
      <dsp:txXfrm>
        <a:off x="1854347" y="1739155"/>
        <a:ext cx="3527782" cy="869577"/>
      </dsp:txXfrm>
    </dsp:sp>
    <dsp:sp modelId="{8FDCB390-CBF0-4305-B85F-6303F293DDCB}">
      <dsp:nvSpPr>
        <dsp:cNvPr id="0" name=""/>
        <dsp:cNvSpPr/>
      </dsp:nvSpPr>
      <dsp:spPr>
        <a:xfrm>
          <a:off x="0" y="2608732"/>
          <a:ext cx="7236477" cy="869577"/>
        </a:xfrm>
        <a:prstGeom prst="trapezoid">
          <a:avLst>
            <a:gd name="adj" fmla="val 10402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1600" kern="1200"/>
            <a:t>Data</a:t>
          </a:r>
          <a:endParaRPr lang="en-US" sz="1600" kern="1200" dirty="0"/>
        </a:p>
      </dsp:txBody>
      <dsp:txXfrm>
        <a:off x="1266383" y="2608732"/>
        <a:ext cx="4703710" cy="869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06:41:01.80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206 0,'-7'8,"0"0,1 1,1 0,-9 17,-18 26,14-30,0 2,1 0,2 1,0 0,-20 50,21-1,11-63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06:41:05.63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5 0,'-2'49,"0"-34,1 1,1 0,1 0,0 0,5 25,-5-39,0 0,1 0,-1 0,0 0,1 0,-1 0,1-1,-1 1,1 0,0-1,0 0,0 1,0-1,0 0,0 0,0 0,0 0,0 0,1-1,-1 1,0-1,0 1,1-1,-1 0,3 0,71-3,-47 1,3-2,-20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2-21T06:41:07.20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0,'0'3,"0"7,3 5,0 2,1 2,-1 1,-1 0,-1 2,0 0,-1-3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36CEE-2A9D-4CD3-B028-2167250FB969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CC228-A0EC-4783-8681-8C20936B6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3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721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84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421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12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836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6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929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25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828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37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93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265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836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900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71496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71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3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44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80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345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34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54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CC228-A0EC-4783-8681-8C20936B6C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56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61872" y="5463857"/>
            <a:ext cx="905935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1794C3A-2096-4497-8B0E-6B29FCD9C73D}" type="datetime5">
              <a:rPr lang="en-US" smtClean="0"/>
              <a:t>22-Feb-24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3EF7A3BC-76EE-4B72-8E26-8EF115A9622C}" type="slidenum">
              <a:rPr lang="en-US" smtClean="0"/>
              <a:pPr/>
              <a:t>‹#›</a:t>
            </a:fld>
            <a:r>
              <a:rPr lang="tr-TR" dirty="0"/>
              <a:t> of 27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770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ABE0-942F-4672-B8BA-213019A17488}" type="datetime5">
              <a:rPr lang="en-US" smtClean="0"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9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FD2F-2D82-46EF-9770-5FB4C73622A9}" type="datetime5">
              <a:rPr lang="en-US" smtClean="0"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9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18AB2-B025-4CFB-8945-902A08F1531C}" type="datetime5">
              <a:rPr lang="en-US" smtClean="0"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pPr/>
              <a:t>‹#›</a:t>
            </a:fld>
            <a:r>
              <a:rPr lang="tr-TR" dirty="0"/>
              <a:t> of 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22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2800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447800"/>
            <a:ext cx="8595360" cy="475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1292841" y="622769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400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EF7A3BC-76EE-4B72-8E26-8EF115A9622C}" type="slidenum">
              <a:rPr lang="en-US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r>
              <a:rPr lang="tr-TR" dirty="0">
                <a:solidFill>
                  <a:schemeClr val="bg1">
                    <a:lumMod val="75000"/>
                  </a:schemeClr>
                </a:solidFill>
              </a:rPr>
              <a:t> of  30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4694" y="101601"/>
            <a:ext cx="900000" cy="900000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11292841" y="5832982"/>
            <a:ext cx="887306" cy="365125"/>
          </a:xfrm>
        </p:spPr>
        <p:txBody>
          <a:bodyPr/>
          <a:lstStyle/>
          <a:p>
            <a:fld id="{1F8105EF-5E9E-4C86-9586-5CFC0BAC1756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632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0377A-5EEC-493A-AD85-E2DE2920286B}" type="datetime5">
              <a:rPr lang="en-US" smtClean="0"/>
              <a:t>22-Feb-24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171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B4D-F125-47F5-9785-8EC55C3790DC}" type="datetime5">
              <a:rPr lang="en-US" smtClean="0"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3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370C-38F1-40C9-9C84-51E81E13F2A6}" type="datetime5">
              <a:rPr lang="en-US" smtClean="0"/>
              <a:t>22-Feb-24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6756-A8FC-438E-BEB1-C5086A442C5A}" type="datetime5">
              <a:rPr lang="en-US" smtClean="0"/>
              <a:t>22-Feb-24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91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01FFE-D4A2-4B58-9FCC-0F98ECE6982A}" type="datetime5">
              <a:rPr lang="en-US" smtClean="0"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85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5C4C-AE3D-40BF-A483-1559B60B08DA}" type="datetime5">
              <a:rPr lang="en-US" smtClean="0"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45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D21B4-8864-4782-94B7-523241A9E99B}" type="datetime5">
              <a:rPr lang="en-US" smtClean="0"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7A3BC-76EE-4B72-8E26-8EF115A962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55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5323152-76B6-4F68-9D2A-69BB54D620D2}" type="datetime5">
              <a:rPr lang="en-US" smtClean="0"/>
              <a:t>22-Feb-24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1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EF7A3BC-76EE-4B72-8E26-8EF115A9622C}" type="slidenum">
              <a:rPr lang="en-US" smtClean="0"/>
              <a:pPr/>
              <a:t>‹#›</a:t>
            </a:fld>
            <a:r>
              <a:rPr lang="tr-TR" dirty="0"/>
              <a:t> of  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72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664" r:id="rId1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t7aOhflnQgNYrMzot99KfEMQq5hzJvih7Fb66TbpOxU/edit?usp=shar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s://docs.google.com/spreadsheets/d/1t7aOhflnQgNYrMzot99KfEMQq5hzJvih7Fb66TbpOxU/edit?usp=sharing" TargetMode="External"/><Relationship Id="rId7" Type="http://schemas.openxmlformats.org/officeDocument/2006/relationships/customXml" Target="../ink/ink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1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customXml" Target="../ink/ink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" TargetMode="External"/><Relationship Id="rId7" Type="http://schemas.openxmlformats.org/officeDocument/2006/relationships/hyperlink" Target="https://www.tuik.gov.tr/" TargetMode="External"/><Relationship Id="rId2" Type="http://schemas.openxmlformats.org/officeDocument/2006/relationships/hyperlink" Target="https://github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dds.cs.stonybrook.edu/" TargetMode="External"/><Relationship Id="rId5" Type="http://schemas.openxmlformats.org/officeDocument/2006/relationships/hyperlink" Target="https://data.ibb.gov.tr/" TargetMode="External"/><Relationship Id="rId4" Type="http://schemas.openxmlformats.org/officeDocument/2006/relationships/hyperlink" Target="https://www.microsoft.com/en-us/research/project/urban-computing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3.unece.org/PXWeb/en" TargetMode="External"/><Relationship Id="rId2" Type="http://schemas.openxmlformats.org/officeDocument/2006/relationships/hyperlink" Target="https://archive.ics.uci.edu/ml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List_of_datasets_for_machine-learning_research#Anomaly_data" TargetMode="External"/><Relationship Id="rId4" Type="http://schemas.openxmlformats.org/officeDocument/2006/relationships/hyperlink" Target="https://ec.europa.eu/eurostat/data/databas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zgiuluhan@g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m.yildiz.edu.t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gi.yildiz.edu.tr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7000"/>
            <a:lum/>
          </a:blip>
          <a:srcRect/>
          <a:stretch>
            <a:fillRect l="20000" r="20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152" y="1306850"/>
            <a:ext cx="9418320" cy="2878328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prstClr val="black"/>
                </a:solidFill>
              </a:rPr>
              <a:t>END3880</a:t>
            </a:r>
            <a:br>
              <a:rPr lang="en-US" sz="3200" b="1" dirty="0">
                <a:solidFill>
                  <a:prstClr val="black"/>
                </a:solidFill>
              </a:rPr>
            </a:br>
            <a:r>
              <a:rPr lang="en-US" sz="3200" b="1" dirty="0">
                <a:solidFill>
                  <a:prstClr val="black"/>
                </a:solidFill>
              </a:rPr>
              <a:t>Applied Data Analytics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152" y="4469552"/>
            <a:ext cx="3835609" cy="1623483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sz="1400" i="1" dirty="0">
                <a:solidFill>
                  <a:schemeClr val="tx1"/>
                </a:solidFill>
              </a:rPr>
              <a:t>Meryem Ezgi ASLAN, P</a:t>
            </a:r>
            <a:r>
              <a:rPr lang="en-US" sz="1400" i="1" dirty="0">
                <a:solidFill>
                  <a:schemeClr val="tx1"/>
                </a:solidFill>
              </a:rPr>
              <a:t>h.</a:t>
            </a:r>
            <a:r>
              <a:rPr lang="tr-TR" sz="1400" i="1" dirty="0">
                <a:solidFill>
                  <a:schemeClr val="tx1"/>
                </a:solidFill>
              </a:rPr>
              <a:t>D.</a:t>
            </a:r>
          </a:p>
          <a:p>
            <a:r>
              <a:rPr lang="en-US" sz="1400" i="1">
                <a:solidFill>
                  <a:schemeClr val="tx1"/>
                </a:solidFill>
              </a:rPr>
              <a:t>Lecture</a:t>
            </a:r>
            <a:r>
              <a:rPr lang="tr-TR" sz="1400" i="1">
                <a:solidFill>
                  <a:schemeClr val="tx1"/>
                </a:solidFill>
              </a:rPr>
              <a:t> 1</a:t>
            </a:r>
            <a:endParaRPr lang="en-US" sz="1400" i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4ED3EB-E502-419E-B729-BCDD34B6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43152" y="5727910"/>
            <a:ext cx="905935" cy="365125"/>
          </a:xfrm>
        </p:spPr>
        <p:txBody>
          <a:bodyPr/>
          <a:lstStyle/>
          <a:p>
            <a:fld id="{CEA1497B-5193-42A8-98A9-5E8E1EDCB6E4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73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Syllabus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130F1-07E7-4187-81D8-636812329F4B}" type="datetime5">
              <a:rPr lang="en-US" smtClean="0"/>
              <a:t>22-Feb-24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FE72CB-F1E9-469F-8125-C4232DA2ED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9872" y="1671190"/>
            <a:ext cx="7038975" cy="439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885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Tutor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Conducting lectures according to the syllabus.</a:t>
            </a:r>
          </a:p>
          <a:p>
            <a:r>
              <a:rPr lang="en-US" dirty="0"/>
              <a:t>Starting and finishing the lecture</a:t>
            </a:r>
            <a:r>
              <a:rPr lang="tr-TR" dirty="0"/>
              <a:t>s</a:t>
            </a:r>
            <a:r>
              <a:rPr lang="en-US" dirty="0"/>
              <a:t> on time.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If there is any emergencies it will be announced on </a:t>
            </a:r>
            <a:r>
              <a:rPr lang="en-US" u="sng" dirty="0">
                <a:solidFill>
                  <a:srgbClr val="00B0F0"/>
                </a:solidFill>
              </a:rPr>
              <a:t>avesis</a:t>
            </a:r>
            <a:r>
              <a:rPr lang="en-US" dirty="0">
                <a:solidFill>
                  <a:srgbClr val="00B0F0"/>
                </a:solidFill>
              </a:rPr>
              <a:t>.</a:t>
            </a:r>
            <a:endParaRPr lang="tr-TR" dirty="0">
              <a:solidFill>
                <a:srgbClr val="00B0F0"/>
              </a:solidFill>
            </a:endParaRPr>
          </a:p>
          <a:p>
            <a:r>
              <a:rPr lang="en-US" dirty="0"/>
              <a:t>Giving the information of reference materials for each lecture.</a:t>
            </a:r>
            <a:endParaRPr lang="tr-TR" dirty="0"/>
          </a:p>
          <a:p>
            <a:r>
              <a:rPr lang="en-US" dirty="0"/>
              <a:t>Sharing the lecture slides on online system</a:t>
            </a:r>
            <a:r>
              <a:rPr lang="tr-TR" dirty="0"/>
              <a:t> </a:t>
            </a:r>
            <a:r>
              <a:rPr lang="en-US" dirty="0"/>
              <a:t>after each lecture</a:t>
            </a:r>
            <a:r>
              <a:rPr lang="tr-TR" dirty="0"/>
              <a:t>.</a:t>
            </a:r>
            <a:r>
              <a:rPr lang="en-US" dirty="0"/>
              <a:t> </a:t>
            </a:r>
            <a:endParaRPr lang="tr-TR" dirty="0"/>
          </a:p>
          <a:p>
            <a:r>
              <a:rPr lang="en-US" dirty="0"/>
              <a:t>Making and grading the exams on time upon the</a:t>
            </a:r>
            <a:r>
              <a:rPr lang="tr-TR" dirty="0"/>
              <a:t> </a:t>
            </a:r>
            <a:r>
              <a:rPr lang="en-US" dirty="0"/>
              <a:t>calendar of the department.</a:t>
            </a:r>
            <a:endParaRPr lang="tr-TR" dirty="0"/>
          </a:p>
          <a:p>
            <a:r>
              <a:rPr lang="en-US" dirty="0"/>
              <a:t>Grading the class project reports and presentations.</a:t>
            </a:r>
            <a:endParaRPr lang="tr-TR" dirty="0"/>
          </a:p>
          <a:p>
            <a:r>
              <a:rPr lang="en-US" dirty="0"/>
              <a:t>Providing supervision about class projects and any problems related to the lecture</a:t>
            </a:r>
            <a:r>
              <a:rPr lang="tr-TR" dirty="0"/>
              <a:t>.</a:t>
            </a:r>
          </a:p>
          <a:p>
            <a:r>
              <a:rPr lang="en-US" dirty="0"/>
              <a:t>Preparing the presentation</a:t>
            </a:r>
            <a:r>
              <a:rPr lang="tr-TR" dirty="0"/>
              <a:t> </a:t>
            </a:r>
            <a:r>
              <a:rPr lang="en-US" dirty="0"/>
              <a:t>schedule</a:t>
            </a:r>
            <a:r>
              <a:rPr lang="tr-TR" dirty="0"/>
              <a:t>.</a:t>
            </a:r>
            <a:endParaRPr lang="en-US" dirty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FCDB-90B2-4FC2-A3E4-5DC026F586C3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78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Student responsibilities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193759"/>
            <a:ext cx="9125301" cy="528923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Attending classes(%70)</a:t>
            </a:r>
            <a:endParaRPr lang="tr-TR" dirty="0"/>
          </a:p>
          <a:p>
            <a:r>
              <a:rPr lang="en-US" dirty="0"/>
              <a:t>Filling the form below for communication about the class project. Your e-mail addresses will be shared with the class members</a:t>
            </a:r>
            <a:r>
              <a:rPr lang="tr-TR" dirty="0"/>
              <a:t>.</a:t>
            </a:r>
          </a:p>
          <a:p>
            <a:pPr lvl="1"/>
            <a:r>
              <a:rPr lang="tr-TR">
                <a:hlinkClick r:id="rId3"/>
              </a:rPr>
              <a:t>https://docs.google.com/spreadsheets/d/1t7aOhflnQgNYrMzot99KfEMQq5hzJvih7Fb66TbpOxU/edit?usp=sharing</a:t>
            </a:r>
            <a:r>
              <a:rPr lang="tr-TR"/>
              <a:t> </a:t>
            </a:r>
            <a:endParaRPr lang="tr-TR" dirty="0"/>
          </a:p>
          <a:p>
            <a:r>
              <a:rPr lang="en-US" dirty="0"/>
              <a:t>Installing the required programs on their computers</a:t>
            </a:r>
            <a:r>
              <a:rPr lang="tr-TR" dirty="0"/>
              <a:t>.</a:t>
            </a:r>
            <a:endParaRPr lang="en-US" dirty="0"/>
          </a:p>
          <a:p>
            <a:r>
              <a:rPr lang="en-US" dirty="0"/>
              <a:t>Taking the exams on time</a:t>
            </a:r>
          </a:p>
          <a:p>
            <a:pPr lvl="1"/>
            <a:r>
              <a:rPr lang="en-US" dirty="0"/>
              <a:t>In case of any excuse (medical report, legal assignment by the university etc.) students have to submit their official documents to the department. 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The list of those who can take the make-up exam is determined by the faculty board based on these documents</a:t>
            </a:r>
            <a:endParaRPr lang="tr-TR" dirty="0">
              <a:solidFill>
                <a:srgbClr val="00B0F0"/>
              </a:solidFill>
            </a:endParaRPr>
          </a:p>
          <a:p>
            <a:pPr lvl="2"/>
            <a:r>
              <a:rPr lang="tr-TR" dirty="0"/>
              <a:t>*</a:t>
            </a:r>
            <a:r>
              <a:rPr lang="en-US" dirty="0"/>
              <a:t>The</a:t>
            </a:r>
            <a:r>
              <a:rPr lang="tr-TR" dirty="0"/>
              <a:t> </a:t>
            </a:r>
            <a:r>
              <a:rPr lang="en-US" dirty="0"/>
              <a:t>Make-up exam will include all the subjects like</a:t>
            </a:r>
            <a:r>
              <a:rPr lang="tr-TR" dirty="0"/>
              <a:t> </a:t>
            </a:r>
            <a:r>
              <a:rPr lang="en-US" dirty="0"/>
              <a:t>the</a:t>
            </a:r>
            <a:r>
              <a:rPr lang="tr-TR" dirty="0"/>
              <a:t> </a:t>
            </a:r>
            <a:r>
              <a:rPr lang="en-US" dirty="0"/>
              <a:t> final exam</a:t>
            </a:r>
            <a:r>
              <a:rPr lang="tr-TR" dirty="0"/>
              <a:t>.</a:t>
            </a:r>
          </a:p>
          <a:p>
            <a:r>
              <a:rPr lang="en-US" dirty="0"/>
              <a:t>Completing the class project.</a:t>
            </a:r>
            <a:r>
              <a:rPr lang="tr-TR" dirty="0"/>
              <a:t> </a:t>
            </a:r>
          </a:p>
          <a:p>
            <a:pPr lvl="1"/>
            <a:r>
              <a:rPr lang="en-US" dirty="0"/>
              <a:t>Organizing the project work group</a:t>
            </a:r>
            <a:r>
              <a:rPr lang="tr-TR" dirty="0"/>
              <a:t>(3-4 </a:t>
            </a:r>
            <a:r>
              <a:rPr lang="en-US" dirty="0"/>
              <a:t>members</a:t>
            </a:r>
            <a:r>
              <a:rPr lang="tr-TR" dirty="0"/>
              <a:t>) </a:t>
            </a:r>
            <a:r>
              <a:rPr lang="en-US"/>
              <a:t>by</a:t>
            </a:r>
            <a:r>
              <a:rPr lang="tr-TR"/>
              <a:t> 7.03.2024 </a:t>
            </a:r>
            <a:r>
              <a:rPr lang="tr-TR" dirty="0"/>
              <a:t>23:59 (</a:t>
            </a:r>
            <a:r>
              <a:rPr lang="en-US" dirty="0">
                <a:solidFill>
                  <a:srgbClr val="00B0F0"/>
                </a:solidFill>
              </a:rPr>
              <a:t>after that, any students who are not a member of a group</a:t>
            </a:r>
            <a:r>
              <a:rPr lang="tr-TR" dirty="0">
                <a:solidFill>
                  <a:srgbClr val="00B0F0"/>
                </a:solidFill>
              </a:rPr>
              <a:t>,</a:t>
            </a:r>
            <a:r>
              <a:rPr lang="en-US" dirty="0">
                <a:solidFill>
                  <a:srgbClr val="00B0F0"/>
                </a:solidFill>
              </a:rPr>
              <a:t> will be assigned randomly</a:t>
            </a:r>
            <a:r>
              <a:rPr lang="tr-TR" dirty="0"/>
              <a:t>)</a:t>
            </a:r>
            <a:endParaRPr lang="en-US" dirty="0"/>
          </a:p>
          <a:p>
            <a:pPr lvl="1"/>
            <a:r>
              <a:rPr lang="en-US" dirty="0"/>
              <a:t>Choosing the project subject and collecting the data</a:t>
            </a:r>
          </a:p>
          <a:p>
            <a:pPr lvl="1"/>
            <a:r>
              <a:rPr lang="en-US" dirty="0"/>
              <a:t>Providing</a:t>
            </a:r>
            <a:r>
              <a:rPr lang="tr-TR" dirty="0"/>
              <a:t> </a:t>
            </a:r>
            <a:r>
              <a:rPr lang="en-US" dirty="0"/>
              <a:t>the</a:t>
            </a:r>
            <a:r>
              <a:rPr lang="tr-TR" dirty="0"/>
              <a:t> </a:t>
            </a:r>
            <a:r>
              <a:rPr lang="en-US" dirty="0"/>
              <a:t>interim report</a:t>
            </a:r>
            <a:r>
              <a:rPr lang="tr-TR" dirty="0"/>
              <a:t> </a:t>
            </a:r>
            <a:r>
              <a:rPr lang="en-US"/>
              <a:t>by</a:t>
            </a:r>
            <a:r>
              <a:rPr lang="tr-TR"/>
              <a:t> 04.04.2024 </a:t>
            </a:r>
            <a:r>
              <a:rPr lang="tr-TR" dirty="0"/>
              <a:t>23:59</a:t>
            </a:r>
          </a:p>
          <a:p>
            <a:pPr lvl="1"/>
            <a:r>
              <a:rPr lang="en-US" dirty="0"/>
              <a:t>Providing the</a:t>
            </a:r>
            <a:r>
              <a:rPr lang="tr-TR" dirty="0"/>
              <a:t> final </a:t>
            </a:r>
            <a:r>
              <a:rPr lang="en-US" dirty="0"/>
              <a:t>report</a:t>
            </a:r>
            <a:r>
              <a:rPr lang="tr-TR" dirty="0"/>
              <a:t> </a:t>
            </a:r>
            <a:r>
              <a:rPr lang="en-US"/>
              <a:t>by</a:t>
            </a:r>
            <a:r>
              <a:rPr lang="tr-TR"/>
              <a:t> 07.05.2024 </a:t>
            </a:r>
            <a:r>
              <a:rPr lang="tr-TR" dirty="0"/>
              <a:t>23:59</a:t>
            </a:r>
          </a:p>
          <a:p>
            <a:pPr lvl="1"/>
            <a:r>
              <a:rPr lang="en-US" dirty="0"/>
              <a:t>Presenting the project </a:t>
            </a:r>
            <a:r>
              <a:rPr lang="tr-TR" dirty="0"/>
              <a:t>on time </a:t>
            </a:r>
            <a:r>
              <a:rPr lang="en-US" dirty="0"/>
              <a:t>according to the </a:t>
            </a:r>
            <a:r>
              <a:rPr lang="en-US"/>
              <a:t>presentation</a:t>
            </a:r>
            <a:r>
              <a:rPr lang="tr-TR"/>
              <a:t> </a:t>
            </a:r>
            <a:r>
              <a:rPr lang="en-US"/>
              <a:t>schedule</a:t>
            </a:r>
            <a:endParaRPr lang="tr-TR"/>
          </a:p>
          <a:p>
            <a:pPr lvl="1"/>
            <a:r>
              <a:rPr lang="tr-TR">
                <a:solidFill>
                  <a:srgbClr val="FF0000"/>
                </a:solidFill>
              </a:rPr>
              <a:t>Weekly p</a:t>
            </a:r>
            <a:r>
              <a:rPr lang="en-US">
                <a:solidFill>
                  <a:srgbClr val="FF0000"/>
                </a:solidFill>
              </a:rPr>
              <a:t>resentation</a:t>
            </a:r>
            <a:r>
              <a:rPr lang="tr-TR">
                <a:solidFill>
                  <a:srgbClr val="FF0000"/>
                </a:solidFill>
              </a:rPr>
              <a:t> s</a:t>
            </a:r>
            <a:r>
              <a:rPr lang="en-US">
                <a:solidFill>
                  <a:srgbClr val="FF0000"/>
                </a:solidFill>
              </a:rPr>
              <a:t>chedule</a:t>
            </a:r>
            <a:r>
              <a:rPr lang="tr-TR">
                <a:solidFill>
                  <a:srgbClr val="FF0000"/>
                </a:solidFill>
              </a:rPr>
              <a:t> will be shared the day before the class. All groups must be ready for presentation starting from 09.05.2024. You may volunteer for the presentation before the schedule is shared.</a:t>
            </a:r>
            <a:endParaRPr lang="tr-TR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8AE51-8F86-499B-A9D0-1DE9C26C6167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699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Class </a:t>
            </a:r>
            <a:r>
              <a:rPr lang="en-US" sz="3600" dirty="0"/>
              <a:t>project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5933" y="1413934"/>
            <a:ext cx="4123267" cy="4766204"/>
          </a:xfrm>
        </p:spPr>
        <p:txBody>
          <a:bodyPr/>
          <a:lstStyle/>
          <a:p>
            <a:r>
              <a:rPr lang="en-US" b="1" dirty="0"/>
              <a:t>Organizing the project group</a:t>
            </a:r>
            <a:endParaRPr lang="tr-TR" b="1" dirty="0"/>
          </a:p>
          <a:p>
            <a:pPr lvl="1"/>
            <a:r>
              <a:rPr lang="en-US" dirty="0"/>
              <a:t>Organize a group that </a:t>
            </a:r>
            <a:r>
              <a:rPr lang="en-US"/>
              <a:t>has </a:t>
            </a:r>
            <a:r>
              <a:rPr lang="tr-TR"/>
              <a:t>4</a:t>
            </a:r>
            <a:r>
              <a:rPr lang="en-US"/>
              <a:t>-</a:t>
            </a:r>
            <a:r>
              <a:rPr lang="tr-TR"/>
              <a:t>5</a:t>
            </a:r>
            <a:r>
              <a:rPr lang="en-US"/>
              <a:t> </a:t>
            </a:r>
            <a:r>
              <a:rPr lang="en-US" dirty="0"/>
              <a:t>members</a:t>
            </a:r>
          </a:p>
          <a:p>
            <a:pPr lvl="1"/>
            <a:r>
              <a:rPr lang="en-US" dirty="0"/>
              <a:t>Chose your group delegate</a:t>
            </a:r>
            <a:endParaRPr lang="tr-TR" dirty="0"/>
          </a:p>
          <a:p>
            <a:pPr lvl="1"/>
            <a:r>
              <a:rPr lang="en-US" dirty="0"/>
              <a:t>Group delegates should fill the sheet</a:t>
            </a:r>
            <a:r>
              <a:rPr lang="tr-TR" dirty="0"/>
              <a:t> </a:t>
            </a:r>
            <a:r>
              <a:rPr lang="en-US" dirty="0"/>
              <a:t>below</a:t>
            </a:r>
            <a:endParaRPr lang="tr-TR" dirty="0"/>
          </a:p>
          <a:p>
            <a:pPr lvl="1"/>
            <a:r>
              <a:rPr lang="tr-TR">
                <a:hlinkClick r:id="rId3"/>
              </a:rPr>
              <a:t>https://docs.google.com/spreadsheets/d/1t7aOhflnQgNYrMzot99KfEMQq5hzJvih7Fb66TbpOxU/edit?usp=sharing</a:t>
            </a:r>
            <a:r>
              <a:rPr lang="tr-TR"/>
              <a:t> 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Anyone who doesn't have a group </a:t>
            </a:r>
            <a:r>
              <a:rPr lang="en-US"/>
              <a:t>by</a:t>
            </a:r>
            <a:r>
              <a:rPr lang="tr-TR"/>
              <a:t> 07.03.2024 </a:t>
            </a:r>
            <a:r>
              <a:rPr lang="tr-TR" dirty="0"/>
              <a:t>23:59 </a:t>
            </a:r>
            <a:r>
              <a:rPr lang="en-US" dirty="0"/>
              <a:t>will be assigned to a group randomly</a:t>
            </a:r>
          </a:p>
          <a:p>
            <a:pPr lvl="1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r="11506"/>
          <a:stretch/>
        </p:blipFill>
        <p:spPr>
          <a:xfrm>
            <a:off x="5526504" y="1635581"/>
            <a:ext cx="5717229" cy="4066674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C9489-63B4-4F97-94F5-B57E1935D346}" type="datetime5">
              <a:rPr lang="en-US" smtClean="0"/>
              <a:t>22-Feb-24</a:t>
            </a:fld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ADD2A0A-9081-4B84-A29A-90650289F1CE}"/>
                  </a:ext>
                </a:extLst>
              </p14:cNvPr>
              <p14:cNvContentPartPr/>
              <p14:nvPr/>
            </p14:nvContentPartPr>
            <p14:xfrm>
              <a:off x="7190190" y="3771790"/>
              <a:ext cx="74520" cy="141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ADD2A0A-9081-4B84-A29A-90650289F1C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81190" y="3762790"/>
                <a:ext cx="92160" cy="159120"/>
              </a:xfrm>
              <a:prstGeom prst="rect">
                <a:avLst/>
              </a:prstGeom>
            </p:spPr>
          </p:pic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99D13764-2C9A-42E7-9022-A5BAC53CB5CC}"/>
              </a:ext>
            </a:extLst>
          </p:cNvPr>
          <p:cNvGrpSpPr/>
          <p:nvPr/>
        </p:nvGrpSpPr>
        <p:grpSpPr>
          <a:xfrm>
            <a:off x="7300710" y="3701950"/>
            <a:ext cx="75240" cy="92160"/>
            <a:chOff x="7300710" y="3701950"/>
            <a:chExt cx="75240" cy="92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DA8FA169-41BD-4AB2-8232-E7205CECFA19}"/>
                    </a:ext>
                  </a:extLst>
                </p14:cNvPr>
                <p14:cNvContentPartPr/>
                <p14:nvPr/>
              </p14:nvContentPartPr>
              <p14:xfrm>
                <a:off x="7300710" y="3701950"/>
                <a:ext cx="75240" cy="72360"/>
              </p14:xfrm>
            </p:contentPart>
          </mc:Choice>
          <mc:Fallback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DA8FA169-41BD-4AB2-8232-E7205CECFA19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7291710" y="3692950"/>
                  <a:ext cx="92880" cy="9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DE1095BF-40C6-4B59-954D-9C94960A2E5D}"/>
                    </a:ext>
                  </a:extLst>
                </p14:cNvPr>
                <p14:cNvContentPartPr/>
                <p14:nvPr/>
              </p14:nvContentPartPr>
              <p14:xfrm>
                <a:off x="7346790" y="3733630"/>
                <a:ext cx="6840" cy="60480"/>
              </p14:xfrm>
            </p:contentPart>
          </mc:Choice>
          <mc:Fallback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DE1095BF-40C6-4B59-954D-9C94960A2E5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338150" y="3724630"/>
                  <a:ext cx="24480" cy="78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94045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Class </a:t>
            </a:r>
            <a:r>
              <a:rPr lang="en-US" sz="3600" dirty="0"/>
              <a:t>project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8786903" cy="4351337"/>
          </a:xfrm>
        </p:spPr>
        <p:txBody>
          <a:bodyPr/>
          <a:lstStyle/>
          <a:p>
            <a:r>
              <a:rPr lang="en-US" b="1" dirty="0"/>
              <a:t>Choosing the project subject and collecting the data</a:t>
            </a:r>
            <a:endParaRPr lang="tr-TR" b="1" dirty="0"/>
          </a:p>
          <a:p>
            <a:pPr marL="0" indent="0">
              <a:buNone/>
            </a:pPr>
            <a:endParaRPr lang="en-US" b="1" dirty="0"/>
          </a:p>
          <a:p>
            <a:pPr lvl="1"/>
            <a:r>
              <a:rPr lang="en-US" dirty="0"/>
              <a:t>Group members will decide the subject and be responsible to find their data.</a:t>
            </a:r>
            <a:endParaRPr lang="tr-TR" dirty="0"/>
          </a:p>
          <a:p>
            <a:pPr lvl="1"/>
            <a:r>
              <a:rPr lang="en-US" dirty="0"/>
              <a:t>Data should be spatio-temporal </a:t>
            </a:r>
            <a:r>
              <a:rPr lang="tr-TR" dirty="0"/>
              <a:t>(</a:t>
            </a:r>
            <a:r>
              <a:rPr lang="en-US" dirty="0"/>
              <a:t>data has samples with time and latitude longitude futures)</a:t>
            </a:r>
            <a:r>
              <a:rPr lang="tr-TR" dirty="0"/>
              <a:t> </a:t>
            </a:r>
            <a:r>
              <a:rPr lang="en-US" dirty="0"/>
              <a:t>and it must include minimum of 1000 samples(rows</a:t>
            </a:r>
            <a:r>
              <a:rPr lang="tr-TR" dirty="0"/>
              <a:t>).</a:t>
            </a:r>
            <a:endParaRPr lang="en-US" dirty="0"/>
          </a:p>
          <a:p>
            <a:pPr lvl="1"/>
            <a:r>
              <a:rPr lang="en-US" dirty="0"/>
              <a:t>Some database examples are given at the end of the presentation</a:t>
            </a:r>
            <a:r>
              <a:rPr lang="tr-TR" dirty="0"/>
              <a:t> but </a:t>
            </a:r>
            <a:r>
              <a:rPr lang="en-US" dirty="0"/>
              <a:t>you can find your own </a:t>
            </a:r>
            <a:r>
              <a:rPr lang="tr-TR" dirty="0"/>
              <a:t>data</a:t>
            </a:r>
          </a:p>
          <a:p>
            <a:pPr lvl="1"/>
            <a:endParaRPr lang="tr-TR" dirty="0"/>
          </a:p>
          <a:p>
            <a:r>
              <a:rPr lang="en-US" dirty="0"/>
              <a:t>The project will be conducted using Tableau, other programming languages may be used for support</a:t>
            </a:r>
            <a:r>
              <a:rPr lang="tr-TR" dirty="0"/>
              <a:t>.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0C129-B92F-4A01-A116-C554559FCF5F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25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Class </a:t>
            </a:r>
            <a:r>
              <a:rPr lang="en-US" sz="3600" dirty="0"/>
              <a:t>project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8786903" cy="4351337"/>
          </a:xfrm>
        </p:spPr>
        <p:txBody>
          <a:bodyPr/>
          <a:lstStyle/>
          <a:p>
            <a:r>
              <a:rPr lang="en-US" b="1" dirty="0"/>
              <a:t>Providing the interim report </a:t>
            </a:r>
            <a:r>
              <a:rPr lang="en-US" b="1"/>
              <a:t>by </a:t>
            </a:r>
            <a:r>
              <a:rPr lang="tr-TR" b="1"/>
              <a:t>04</a:t>
            </a:r>
            <a:r>
              <a:rPr lang="en-US" b="1"/>
              <a:t>.04.202</a:t>
            </a:r>
            <a:r>
              <a:rPr lang="tr-TR" b="1"/>
              <a:t>4</a:t>
            </a:r>
            <a:r>
              <a:rPr lang="en-US" b="1"/>
              <a:t> </a:t>
            </a:r>
            <a:r>
              <a:rPr lang="en-US" b="1" dirty="0"/>
              <a:t>23:59</a:t>
            </a:r>
            <a:endParaRPr lang="tr-TR" b="1" dirty="0"/>
          </a:p>
          <a:p>
            <a:endParaRPr lang="tr-TR" b="1" dirty="0"/>
          </a:p>
          <a:p>
            <a:pPr lvl="1"/>
            <a:r>
              <a:rPr lang="en-US" sz="1800" dirty="0"/>
              <a:t>The interim report must include the following</a:t>
            </a:r>
            <a:r>
              <a:rPr lang="tr-TR" sz="1800" dirty="0"/>
              <a:t>:</a:t>
            </a:r>
          </a:p>
          <a:p>
            <a:pPr lvl="2"/>
            <a:r>
              <a:rPr lang="en-US" sz="1800" dirty="0"/>
              <a:t>Project information chart</a:t>
            </a:r>
          </a:p>
          <a:p>
            <a:pPr lvl="2"/>
            <a:r>
              <a:rPr lang="en-US" sz="1800" dirty="0"/>
              <a:t>Explanation of the subject selection and the data gathering process.</a:t>
            </a:r>
          </a:p>
          <a:p>
            <a:pPr lvl="2"/>
            <a:r>
              <a:rPr lang="en-US" sz="1800" dirty="0"/>
              <a:t>First data visualization</a:t>
            </a:r>
          </a:p>
          <a:p>
            <a:pPr lvl="2"/>
            <a:r>
              <a:rPr lang="en-US" sz="1800" dirty="0"/>
              <a:t>Completed data cleaning</a:t>
            </a:r>
          </a:p>
          <a:p>
            <a:pPr lvl="2"/>
            <a:r>
              <a:rPr lang="en-US" sz="1800" dirty="0"/>
              <a:t>Completed data</a:t>
            </a:r>
            <a:r>
              <a:rPr lang="tr-TR" sz="1800" dirty="0"/>
              <a:t> </a:t>
            </a:r>
            <a:r>
              <a:rPr lang="en-US" sz="1800" dirty="0"/>
              <a:t>preprocessing</a:t>
            </a:r>
            <a:endParaRPr lang="tr-TR" sz="1800" dirty="0"/>
          </a:p>
          <a:p>
            <a:pPr lvl="2"/>
            <a:endParaRPr lang="tr-TR" sz="1800" dirty="0"/>
          </a:p>
          <a:p>
            <a:pPr lvl="1"/>
            <a:r>
              <a:rPr lang="en-US" sz="1800"/>
              <a:t>10 </a:t>
            </a:r>
            <a:r>
              <a:rPr lang="en-US" sz="1800" dirty="0"/>
              <a:t>points will be cut from your </a:t>
            </a:r>
            <a:r>
              <a:rPr lang="en-US" sz="1800"/>
              <a:t>grade each </a:t>
            </a:r>
            <a:r>
              <a:rPr lang="en-US" sz="1800" dirty="0"/>
              <a:t>day </a:t>
            </a:r>
            <a:r>
              <a:rPr lang="en-US" sz="1800"/>
              <a:t>after </a:t>
            </a:r>
            <a:r>
              <a:rPr lang="tr-TR" sz="1800"/>
              <a:t>the </a:t>
            </a:r>
            <a:r>
              <a:rPr lang="en-US" sz="1800"/>
              <a:t>deadline</a:t>
            </a:r>
            <a:r>
              <a:rPr lang="tr-TR" sz="1800" dirty="0"/>
              <a:t>.</a:t>
            </a:r>
            <a:endParaRPr lang="en-US" sz="1800" dirty="0"/>
          </a:p>
          <a:p>
            <a:pPr lvl="1"/>
            <a:endParaRPr lang="tr-TR" b="1" dirty="0"/>
          </a:p>
          <a:p>
            <a:pPr lvl="1"/>
            <a:endParaRPr lang="tr-TR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3BA5-73D6-4A84-B23C-5EF744BCC746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81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Class </a:t>
            </a:r>
            <a:r>
              <a:rPr lang="en-US" sz="3600" dirty="0"/>
              <a:t>project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532467"/>
            <a:ext cx="9084396" cy="4775199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800" b="1" dirty="0"/>
              <a:t>Providing the</a:t>
            </a:r>
            <a:r>
              <a:rPr lang="tr-TR" sz="1800" b="1" dirty="0"/>
              <a:t> final </a:t>
            </a:r>
            <a:r>
              <a:rPr lang="en-US" sz="1800" b="1" dirty="0"/>
              <a:t>report</a:t>
            </a:r>
            <a:r>
              <a:rPr lang="tr-TR" sz="1800" b="1" dirty="0"/>
              <a:t> </a:t>
            </a:r>
            <a:r>
              <a:rPr lang="en-US" sz="1800" b="1"/>
              <a:t>by</a:t>
            </a:r>
            <a:r>
              <a:rPr lang="tr-TR" sz="1800" b="1"/>
              <a:t> 07.05.2024 </a:t>
            </a:r>
            <a:r>
              <a:rPr lang="tr-TR" sz="1800" b="1" dirty="0"/>
              <a:t>23:59</a:t>
            </a:r>
          </a:p>
          <a:p>
            <a:endParaRPr lang="tr-TR" b="1" dirty="0"/>
          </a:p>
          <a:p>
            <a:pPr lvl="1"/>
            <a:r>
              <a:rPr lang="en-US" sz="1800" dirty="0"/>
              <a:t>The </a:t>
            </a:r>
            <a:r>
              <a:rPr lang="tr-TR" sz="1800" dirty="0"/>
              <a:t>final</a:t>
            </a:r>
            <a:r>
              <a:rPr lang="en-US" sz="1800" dirty="0"/>
              <a:t> report must include the following</a:t>
            </a:r>
            <a:r>
              <a:rPr lang="tr-TR" sz="1800" dirty="0"/>
              <a:t>:</a:t>
            </a:r>
          </a:p>
          <a:p>
            <a:pPr lvl="2"/>
            <a:r>
              <a:rPr lang="en-US" sz="1800" dirty="0"/>
              <a:t>Project information chart</a:t>
            </a:r>
          </a:p>
          <a:p>
            <a:pPr lvl="2"/>
            <a:r>
              <a:rPr lang="en-US" sz="1800" dirty="0"/>
              <a:t>Explanation of the subject selection and the data gathering process.</a:t>
            </a:r>
          </a:p>
          <a:p>
            <a:pPr lvl="2"/>
            <a:r>
              <a:rPr lang="en-US" sz="1800" dirty="0"/>
              <a:t>First data visualization</a:t>
            </a:r>
          </a:p>
          <a:p>
            <a:pPr lvl="2"/>
            <a:r>
              <a:rPr lang="en-US" sz="1800" dirty="0"/>
              <a:t>Completed data cleaning</a:t>
            </a:r>
          </a:p>
          <a:p>
            <a:pPr lvl="2"/>
            <a:r>
              <a:rPr lang="en-US" sz="1800" dirty="0"/>
              <a:t>Completed data</a:t>
            </a:r>
            <a:r>
              <a:rPr lang="tr-TR" sz="1800" dirty="0"/>
              <a:t> </a:t>
            </a:r>
            <a:r>
              <a:rPr lang="en-US" sz="1800" dirty="0"/>
              <a:t>preprocessing</a:t>
            </a:r>
            <a:endParaRPr lang="tr-TR" sz="1800" dirty="0"/>
          </a:p>
          <a:p>
            <a:pPr lvl="2"/>
            <a:r>
              <a:rPr lang="en-US" sz="1800" dirty="0"/>
              <a:t>Second data visualization</a:t>
            </a:r>
            <a:endParaRPr lang="tr-TR" sz="1800" dirty="0"/>
          </a:p>
          <a:p>
            <a:pPr lvl="2"/>
            <a:r>
              <a:rPr lang="en-US" sz="1800" dirty="0"/>
              <a:t>Completed data analysis </a:t>
            </a:r>
            <a:r>
              <a:rPr lang="en-US" sz="1800"/>
              <a:t>and </a:t>
            </a:r>
            <a:r>
              <a:rPr lang="tr-TR" sz="1800"/>
              <a:t>modeling</a:t>
            </a:r>
            <a:endParaRPr lang="tr-TR" sz="1800" dirty="0"/>
          </a:p>
          <a:p>
            <a:pPr lvl="2"/>
            <a:r>
              <a:rPr lang="en-US" sz="1800" dirty="0"/>
              <a:t>Completed</a:t>
            </a:r>
            <a:r>
              <a:rPr lang="tr-TR" sz="1800" dirty="0"/>
              <a:t> </a:t>
            </a:r>
            <a:r>
              <a:rPr lang="en-US" sz="1800" dirty="0"/>
              <a:t>forecasting</a:t>
            </a:r>
            <a:endParaRPr lang="tr-TR" sz="1800" dirty="0"/>
          </a:p>
          <a:p>
            <a:pPr lvl="2"/>
            <a:r>
              <a:rPr lang="en-US" sz="1800" dirty="0"/>
              <a:t>Interpretations and solution suggestions</a:t>
            </a:r>
          </a:p>
          <a:p>
            <a:pPr lvl="2"/>
            <a:endParaRPr lang="tr-TR" b="1" dirty="0"/>
          </a:p>
          <a:p>
            <a:pPr lvl="1"/>
            <a:r>
              <a:rPr lang="en-US" b="1" dirty="0"/>
              <a:t>The format </a:t>
            </a:r>
            <a:r>
              <a:rPr lang="en-US" b="1"/>
              <a:t>of the</a:t>
            </a:r>
            <a:r>
              <a:rPr lang="tr-TR" b="1"/>
              <a:t> </a:t>
            </a:r>
            <a:r>
              <a:rPr lang="en-US" b="1"/>
              <a:t>report</a:t>
            </a:r>
            <a:r>
              <a:rPr lang="tr-TR" b="1"/>
              <a:t>.</a:t>
            </a:r>
            <a:endParaRPr lang="tr-TR" b="1" dirty="0"/>
          </a:p>
          <a:p>
            <a:pPr lvl="1"/>
            <a:r>
              <a:rPr lang="en-US" b="1" dirty="0"/>
              <a:t>10 points will be cut from your </a:t>
            </a:r>
            <a:r>
              <a:rPr lang="en-US" b="1"/>
              <a:t>grade each </a:t>
            </a:r>
            <a:r>
              <a:rPr lang="en-US" b="1" dirty="0"/>
              <a:t>day </a:t>
            </a:r>
            <a:r>
              <a:rPr lang="en-US" b="1"/>
              <a:t>after </a:t>
            </a:r>
            <a:r>
              <a:rPr lang="tr-TR" b="1"/>
              <a:t>the </a:t>
            </a:r>
            <a:r>
              <a:rPr lang="en-US" b="1"/>
              <a:t>deadline</a:t>
            </a:r>
            <a:r>
              <a:rPr lang="tr-TR" b="1" dirty="0"/>
              <a:t>.</a:t>
            </a:r>
            <a:endParaRPr lang="en-US" b="1" dirty="0"/>
          </a:p>
          <a:p>
            <a:pPr lvl="1"/>
            <a:endParaRPr lang="en-US" b="1" dirty="0"/>
          </a:p>
          <a:p>
            <a:pPr lvl="1"/>
            <a:endParaRPr lang="tr-TR" b="1" dirty="0"/>
          </a:p>
          <a:p>
            <a:pPr lvl="1"/>
            <a:endParaRPr lang="tr-TR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416C2-E8BF-4111-AD2A-941949704D54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237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/>
              <a:t>Class </a:t>
            </a:r>
            <a:r>
              <a:rPr lang="en-US" sz="3600" dirty="0"/>
              <a:t>project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8786903" cy="4351337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dirty="0"/>
              <a:t>Presenting the project </a:t>
            </a:r>
            <a:r>
              <a:rPr lang="tr-TR" b="1" dirty="0"/>
              <a:t>on time </a:t>
            </a:r>
            <a:r>
              <a:rPr lang="en-US" b="1" dirty="0"/>
              <a:t>according to the presentation</a:t>
            </a:r>
            <a:r>
              <a:rPr lang="tr-TR" b="1" dirty="0"/>
              <a:t> </a:t>
            </a:r>
            <a:r>
              <a:rPr lang="en-US" b="1" dirty="0"/>
              <a:t>schedule</a:t>
            </a:r>
            <a:endParaRPr lang="tr-TR" b="1" dirty="0"/>
          </a:p>
          <a:p>
            <a:pPr lvl="1"/>
            <a:endParaRPr lang="tr-TR" sz="1800" b="1" dirty="0"/>
          </a:p>
          <a:p>
            <a:pPr lvl="2"/>
            <a:r>
              <a:rPr lang="en-US" sz="1800" dirty="0"/>
              <a:t>Presentations will be in English</a:t>
            </a:r>
          </a:p>
          <a:p>
            <a:pPr lvl="2"/>
            <a:r>
              <a:rPr lang="en-US" sz="1800" dirty="0"/>
              <a:t>Each presentation will be 15-20 minutes(will determined according to the number of groups)</a:t>
            </a:r>
            <a:endParaRPr lang="tr-TR" sz="1800" dirty="0"/>
          </a:p>
          <a:p>
            <a:pPr lvl="2"/>
            <a:r>
              <a:rPr lang="en-US" sz="1800" dirty="0"/>
              <a:t>All group members must participate in the presentation.</a:t>
            </a:r>
            <a:endParaRPr lang="tr-TR" sz="1800" dirty="0"/>
          </a:p>
          <a:p>
            <a:pPr lvl="2"/>
            <a:r>
              <a:rPr lang="en-US" sz="1800" dirty="0"/>
              <a:t>The grading will be done individually according to the presentation performance. (</a:t>
            </a:r>
            <a:r>
              <a:rPr lang="en-US" sz="1800" dirty="0">
                <a:solidFill>
                  <a:srgbClr val="00B0F0"/>
                </a:solidFill>
              </a:rPr>
              <a:t>Students who are in the same group may have different </a:t>
            </a:r>
            <a:r>
              <a:rPr lang="en-US" sz="1800">
                <a:solidFill>
                  <a:srgbClr val="00B0F0"/>
                </a:solidFill>
              </a:rPr>
              <a:t>scores</a:t>
            </a:r>
            <a:r>
              <a:rPr lang="en-US" sz="1800"/>
              <a:t>)</a:t>
            </a:r>
            <a:endParaRPr lang="tr-TR" sz="1800"/>
          </a:p>
          <a:p>
            <a:pPr lvl="2"/>
            <a:r>
              <a:rPr lang="tr-TR" sz="1800"/>
              <a:t>*</a:t>
            </a:r>
            <a:r>
              <a:rPr lang="tr-TR" sz="1800" b="1"/>
              <a:t>Students who did not attend to the presentations will have 0(zero) grade from the Project</a:t>
            </a:r>
          </a:p>
          <a:p>
            <a:pPr lvl="2"/>
            <a:r>
              <a:rPr lang="tr-TR" sz="2000">
                <a:solidFill>
                  <a:srgbClr val="FF0000"/>
                </a:solidFill>
              </a:rPr>
              <a:t>Weekly p</a:t>
            </a:r>
            <a:r>
              <a:rPr lang="en-US" sz="2000">
                <a:solidFill>
                  <a:srgbClr val="FF0000"/>
                </a:solidFill>
              </a:rPr>
              <a:t>resentation</a:t>
            </a:r>
            <a:r>
              <a:rPr lang="tr-TR" sz="2000">
                <a:solidFill>
                  <a:srgbClr val="FF0000"/>
                </a:solidFill>
              </a:rPr>
              <a:t> s</a:t>
            </a:r>
            <a:r>
              <a:rPr lang="en-US" sz="2000">
                <a:solidFill>
                  <a:srgbClr val="FF0000"/>
                </a:solidFill>
              </a:rPr>
              <a:t>chedule</a:t>
            </a:r>
            <a:r>
              <a:rPr lang="tr-TR" sz="2000">
                <a:solidFill>
                  <a:srgbClr val="FF0000"/>
                </a:solidFill>
              </a:rPr>
              <a:t> will be shared the day before the class. All groups must be ready for presentation starting from 09.05.2024. You may volunteer for the presentation before the schedule is shared.</a:t>
            </a:r>
          </a:p>
          <a:p>
            <a:pPr lvl="2"/>
            <a:endParaRPr lang="tr-TR" sz="1800" b="1"/>
          </a:p>
          <a:p>
            <a:pPr lvl="2"/>
            <a:endParaRPr lang="en-US" sz="1800" dirty="0"/>
          </a:p>
          <a:p>
            <a:pPr lvl="1"/>
            <a:endParaRPr lang="tr-TR" sz="1800" b="1" dirty="0"/>
          </a:p>
          <a:p>
            <a:pPr lvl="1"/>
            <a:endParaRPr lang="tr-TR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EC8A4-E40F-446D-9A36-D464BE956215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087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Important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8786903" cy="4351337"/>
          </a:xfrm>
        </p:spPr>
        <p:txBody>
          <a:bodyPr/>
          <a:lstStyle/>
          <a:p>
            <a:pPr lvl="1"/>
            <a:endParaRPr lang="tr-TR" sz="1800" b="1" dirty="0"/>
          </a:p>
          <a:p>
            <a:pPr lvl="1"/>
            <a:endParaRPr lang="tr-TR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82996"/>
              </p:ext>
            </p:extLst>
          </p:nvPr>
        </p:nvGraphicFramePr>
        <p:xfrm>
          <a:off x="2945988" y="2086130"/>
          <a:ext cx="5941157" cy="401242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3373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3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Organizing the project group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noProof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lang="tr-TR" sz="18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r>
                        <a:rPr lang="en-US" sz="18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7.03.202</a:t>
                      </a:r>
                      <a:r>
                        <a:rPr lang="tr-TR" sz="18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18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23:59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2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Providing</a:t>
                      </a:r>
                      <a:r>
                        <a:rPr lang="tr-T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tr-T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interim report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</a:t>
                      </a:r>
                      <a:r>
                        <a:rPr lang="tr-TR" sz="18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04.04.2024 </a:t>
                      </a:r>
                      <a:r>
                        <a:rPr lang="tr-T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23:59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725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Midterm</a:t>
                      </a:r>
                      <a:r>
                        <a:rPr lang="tr-T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exam</a:t>
                      </a:r>
                      <a:endParaRPr lang="en-US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tr-T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.04.202</a:t>
                      </a:r>
                      <a:r>
                        <a:rPr lang="tr-T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76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Providing the</a:t>
                      </a:r>
                      <a:r>
                        <a:rPr lang="tr-TR" dirty="0"/>
                        <a:t> final </a:t>
                      </a:r>
                      <a:r>
                        <a:rPr lang="en-US" dirty="0"/>
                        <a:t>report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/>
                        <a:t>by</a:t>
                      </a:r>
                      <a:r>
                        <a:rPr lang="tr-TR"/>
                        <a:t> 07.05.2024 </a:t>
                      </a:r>
                      <a:r>
                        <a:rPr lang="tr-TR" dirty="0"/>
                        <a:t>23:59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540">
                <a:tc rowSpan="3">
                  <a:txBody>
                    <a:bodyPr/>
                    <a:lstStyle/>
                    <a:p>
                      <a:r>
                        <a:rPr lang="en-US" noProof="0" dirty="0"/>
                        <a:t>Project presentations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09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.05.202</a:t>
                      </a:r>
                      <a:r>
                        <a:rPr lang="tr-TR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5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.05.202</a:t>
                      </a:r>
                      <a:r>
                        <a:rPr lang="tr-TR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5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r>
                        <a:rPr lang="en-US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.05.202</a:t>
                      </a:r>
                      <a:r>
                        <a:rPr lang="tr-TR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284">
                <a:tc>
                  <a:txBody>
                    <a:bodyPr/>
                    <a:lstStyle/>
                    <a:p>
                      <a:r>
                        <a:rPr lang="tr-TR" dirty="0"/>
                        <a:t>Final </a:t>
                      </a:r>
                      <a:r>
                        <a:rPr lang="en-US" noProof="0" dirty="0"/>
                        <a:t>exam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/>
                        <a:t>27.05.2024-06.06.2024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714B4-C7A9-4DC0-9088-E5973A80F6F7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57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data</a:t>
            </a:r>
            <a:r>
              <a:rPr lang="tr-TR" sz="3600" dirty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Information pieces or signals that is produced by different sources.</a:t>
            </a:r>
            <a:endParaRPr lang="tr-TR" dirty="0"/>
          </a:p>
          <a:p>
            <a:pPr>
              <a:lnSpc>
                <a:spcPct val="130000"/>
              </a:lnSpc>
            </a:pPr>
            <a:r>
              <a:rPr lang="en-US" altLang="en-US" sz="2200" dirty="0"/>
              <a:t>Sources of data</a:t>
            </a:r>
          </a:p>
          <a:p>
            <a:pPr lvl="2">
              <a:lnSpc>
                <a:spcPct val="130000"/>
              </a:lnSpc>
            </a:pPr>
            <a:r>
              <a:rPr lang="en-US" altLang="en-US" sz="1800" dirty="0"/>
              <a:t>Business: Web, e-commerce, transactions, stocks, … </a:t>
            </a:r>
          </a:p>
          <a:p>
            <a:pPr lvl="2">
              <a:lnSpc>
                <a:spcPct val="130000"/>
              </a:lnSpc>
            </a:pPr>
            <a:r>
              <a:rPr lang="en-US" altLang="en-US" sz="1800" dirty="0"/>
              <a:t>Science: Remote sensing, bioinformatics, scientific simulation,</a:t>
            </a:r>
            <a:r>
              <a:rPr lang="tr-TR" altLang="en-US" sz="1800" dirty="0"/>
              <a:t> </a:t>
            </a:r>
            <a:r>
              <a:rPr lang="en-US" altLang="en-US" sz="1800" dirty="0"/>
              <a:t>satellite</a:t>
            </a:r>
            <a:r>
              <a:rPr lang="tr-TR" altLang="en-US" sz="1800" dirty="0"/>
              <a:t> </a:t>
            </a:r>
            <a:r>
              <a:rPr lang="en-US" altLang="en-US" sz="1800" dirty="0"/>
              <a:t>images</a:t>
            </a:r>
            <a:r>
              <a:rPr lang="tr-TR" altLang="en-US" sz="1800" dirty="0"/>
              <a:t>…</a:t>
            </a:r>
            <a:endParaRPr lang="en-US" altLang="en-US" sz="1800" dirty="0"/>
          </a:p>
          <a:p>
            <a:pPr lvl="2">
              <a:lnSpc>
                <a:spcPct val="130000"/>
              </a:lnSpc>
            </a:pPr>
            <a:r>
              <a:rPr lang="en-US" altLang="en-US" sz="1800" dirty="0"/>
              <a:t>Society and everyone: news, digital cameras,</a:t>
            </a:r>
            <a:r>
              <a:rPr lang="tr-TR" altLang="en-US" sz="1800" dirty="0"/>
              <a:t> </a:t>
            </a:r>
            <a:r>
              <a:rPr lang="en-US" altLang="en-US" sz="1800" dirty="0"/>
              <a:t>social media</a:t>
            </a:r>
            <a:r>
              <a:rPr lang="tr-TR" altLang="en-US" sz="1800" dirty="0"/>
              <a:t>…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6607-73F0-491A-ACDD-344AC3B48C45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709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1"/>
            <a:ext cx="9692640" cy="1050664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en-US" sz="4000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and office hours</a:t>
            </a:r>
          </a:p>
          <a:p>
            <a:r>
              <a:rPr lang="en-US" dirty="0"/>
              <a:t>Syllabus</a:t>
            </a:r>
          </a:p>
          <a:p>
            <a:r>
              <a:rPr lang="en-US" dirty="0"/>
              <a:t>Tutor responsibilities</a:t>
            </a:r>
          </a:p>
          <a:p>
            <a:r>
              <a:rPr lang="en-US" dirty="0"/>
              <a:t>Student responsibilities</a:t>
            </a:r>
          </a:p>
          <a:p>
            <a:r>
              <a:rPr lang="tr-TR" dirty="0"/>
              <a:t>Class </a:t>
            </a:r>
            <a:r>
              <a:rPr lang="en-US" dirty="0"/>
              <a:t>project</a:t>
            </a:r>
            <a:endParaRPr lang="tr-TR" dirty="0"/>
          </a:p>
          <a:p>
            <a:r>
              <a:rPr lang="en-US" dirty="0"/>
              <a:t>Introduction</a:t>
            </a:r>
          </a:p>
          <a:p>
            <a:pPr lvl="1"/>
            <a:r>
              <a:rPr lang="en-US" dirty="0"/>
              <a:t>What is data?</a:t>
            </a:r>
          </a:p>
          <a:p>
            <a:pPr lvl="1"/>
            <a:r>
              <a:rPr lang="en-US" dirty="0"/>
              <a:t>What is data analytics?</a:t>
            </a:r>
          </a:p>
          <a:p>
            <a:pPr lvl="1"/>
            <a:r>
              <a:rPr lang="en-US" dirty="0"/>
              <a:t>Why we need data analytics?</a:t>
            </a:r>
          </a:p>
          <a:p>
            <a:pPr lvl="1"/>
            <a:r>
              <a:rPr lang="en-US" dirty="0"/>
              <a:t>Road Map to Data Analytics</a:t>
            </a:r>
            <a:endParaRPr lang="tr-TR" dirty="0"/>
          </a:p>
          <a:p>
            <a:pPr lvl="1"/>
            <a:r>
              <a:rPr lang="tr-TR" dirty="0"/>
              <a:t>DIKW </a:t>
            </a:r>
            <a:r>
              <a:rPr lang="en-US" dirty="0"/>
              <a:t>Pyramid</a:t>
            </a:r>
            <a:endParaRPr lang="tr-TR" dirty="0"/>
          </a:p>
          <a:p>
            <a:pPr lvl="1"/>
            <a:r>
              <a:rPr lang="en-US" dirty="0"/>
              <a:t>Data types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98E93-4A23-42CE-9F1B-27BCDCDDF96B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91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data analytics?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" </a:t>
            </a:r>
            <a:r>
              <a:rPr lang="en-US" dirty="0"/>
              <a:t>Data analytics is defined as the application</a:t>
            </a:r>
            <a:r>
              <a:rPr lang="tr-TR" dirty="0"/>
              <a:t> </a:t>
            </a:r>
            <a:r>
              <a:rPr lang="en-US" dirty="0"/>
              <a:t>of computer systems to the analysis of large data sets for the support of decisions.</a:t>
            </a:r>
            <a:r>
              <a:rPr lang="tr-TR" dirty="0"/>
              <a:t> "</a:t>
            </a:r>
          </a:p>
          <a:p>
            <a:r>
              <a:rPr lang="en-US" dirty="0"/>
              <a:t>Interdisciplinary field</a:t>
            </a:r>
            <a:endParaRPr lang="tr-TR" dirty="0"/>
          </a:p>
          <a:p>
            <a:pPr lvl="1"/>
            <a:r>
              <a:rPr lang="en-US" dirty="0"/>
              <a:t>statistics</a:t>
            </a:r>
            <a:endParaRPr lang="tr-TR" dirty="0"/>
          </a:p>
          <a:p>
            <a:pPr lvl="1"/>
            <a:r>
              <a:rPr lang="en-US" dirty="0"/>
              <a:t>pattern recognition</a:t>
            </a:r>
            <a:endParaRPr lang="tr-TR" dirty="0"/>
          </a:p>
          <a:p>
            <a:pPr lvl="1"/>
            <a:r>
              <a:rPr lang="tr-TR" dirty="0"/>
              <a:t>c</a:t>
            </a:r>
            <a:r>
              <a:rPr lang="en-US" dirty="0" err="1"/>
              <a:t>omputational</a:t>
            </a:r>
            <a:r>
              <a:rPr lang="tr-TR" dirty="0"/>
              <a:t> </a:t>
            </a:r>
            <a:r>
              <a:rPr lang="en-US" dirty="0"/>
              <a:t>intelligence </a:t>
            </a:r>
            <a:endParaRPr lang="tr-TR" dirty="0"/>
          </a:p>
          <a:p>
            <a:pPr lvl="1"/>
            <a:r>
              <a:rPr lang="en-US" dirty="0"/>
              <a:t>machine learning</a:t>
            </a:r>
            <a:endParaRPr lang="tr-TR" dirty="0"/>
          </a:p>
          <a:p>
            <a:pPr lvl="1"/>
            <a:r>
              <a:rPr lang="en-US" dirty="0"/>
              <a:t>operations research</a:t>
            </a:r>
            <a:endParaRPr lang="tr-TR" dirty="0"/>
          </a:p>
          <a:p>
            <a:pPr lvl="1"/>
            <a:r>
              <a:rPr lang="en-US" dirty="0"/>
              <a:t>signal theory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32C7-AB6C-49A4-8566-3F8C6D3DFD54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999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Why we need data analytics?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"</a:t>
            </a:r>
            <a:r>
              <a:rPr lang="en-US" dirty="0"/>
              <a:t>The information in the world doubles every 20 months</a:t>
            </a:r>
            <a:r>
              <a:rPr lang="tr-TR" dirty="0"/>
              <a:t> "</a:t>
            </a:r>
            <a:r>
              <a:rPr lang="en-US" dirty="0"/>
              <a:t>.</a:t>
            </a:r>
            <a:endParaRPr lang="tr-TR" dirty="0"/>
          </a:p>
          <a:p>
            <a:r>
              <a:rPr lang="en-US" dirty="0"/>
              <a:t>Available data is growing explosively</a:t>
            </a:r>
            <a:r>
              <a:rPr lang="tr-TR" dirty="0"/>
              <a:t>.</a:t>
            </a:r>
          </a:p>
          <a:p>
            <a:pPr>
              <a:lnSpc>
                <a:spcPct val="130000"/>
              </a:lnSpc>
            </a:pPr>
            <a:r>
              <a:rPr lang="en-US" dirty="0"/>
              <a:t>With all those available data, still we need to extract the information and knowledge.</a:t>
            </a:r>
            <a:endParaRPr lang="tr-TR" dirty="0"/>
          </a:p>
          <a:p>
            <a:pPr lvl="1">
              <a:lnSpc>
                <a:spcPct val="130000"/>
              </a:lnSpc>
            </a:pPr>
            <a:r>
              <a:rPr lang="en-US" dirty="0"/>
              <a:t>To know the past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To know the current state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To predict the feature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To know what we should do in the future</a:t>
            </a:r>
          </a:p>
          <a:p>
            <a:pPr lvl="1">
              <a:lnSpc>
                <a:spcPct val="130000"/>
              </a:lnSpc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C005C-D2A1-48F6-8925-1E985F8B6A78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3976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need data analytics?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057" y="1380565"/>
            <a:ext cx="8706484" cy="5208494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/>
              <a:t>Risk management</a:t>
            </a:r>
            <a:endParaRPr lang="tr-TR" u="sng" dirty="0"/>
          </a:p>
          <a:p>
            <a:pPr lvl="1">
              <a:lnSpc>
                <a:spcPct val="130000"/>
              </a:lnSpc>
            </a:pPr>
            <a:r>
              <a:rPr lang="en-US" altLang="en-US" sz="1800" dirty="0"/>
              <a:t>cash flow analysis and prediction</a:t>
            </a:r>
            <a:endParaRPr lang="tr-TR" altLang="en-US" sz="1800" dirty="0"/>
          </a:p>
          <a:p>
            <a:pPr lvl="1">
              <a:lnSpc>
                <a:spcPct val="130000"/>
              </a:lnSpc>
            </a:pPr>
            <a:r>
              <a:rPr lang="en-US" altLang="en-US" dirty="0"/>
              <a:t>Resource planning</a:t>
            </a:r>
          </a:p>
          <a:p>
            <a:pPr lvl="1">
              <a:lnSpc>
                <a:spcPct val="130000"/>
              </a:lnSpc>
            </a:pPr>
            <a:r>
              <a:rPr lang="en-US" altLang="en-US" sz="1800" dirty="0"/>
              <a:t>set pricing strategy in a highly </a:t>
            </a:r>
            <a:r>
              <a:rPr lang="en-US" altLang="en-US" sz="1800"/>
              <a:t>competitive market</a:t>
            </a:r>
            <a:endParaRPr lang="tr-TR" altLang="en-US" sz="1800"/>
          </a:p>
          <a:p>
            <a:pPr>
              <a:lnSpc>
                <a:spcPct val="130000"/>
              </a:lnSpc>
            </a:pPr>
            <a:r>
              <a:rPr lang="en-US" u="sng"/>
              <a:t>Fraud</a:t>
            </a:r>
            <a:r>
              <a:rPr lang="tr-TR" u="sng"/>
              <a:t> </a:t>
            </a:r>
            <a:r>
              <a:rPr lang="en-US" u="sng" dirty="0"/>
              <a:t>detection</a:t>
            </a:r>
            <a:endParaRPr lang="tr-TR" u="sng" dirty="0"/>
          </a:p>
          <a:p>
            <a:pPr lvl="1">
              <a:lnSpc>
                <a:spcPct val="110000"/>
              </a:lnSpc>
            </a:pPr>
            <a:r>
              <a:rPr lang="en-US" altLang="en-US" sz="1800" u="sng" dirty="0"/>
              <a:t>Money laundering:</a:t>
            </a:r>
            <a:r>
              <a:rPr lang="en-US" altLang="en-US" sz="1800" dirty="0"/>
              <a:t> suspicious monetary transactions </a:t>
            </a:r>
          </a:p>
          <a:p>
            <a:pPr lvl="1">
              <a:lnSpc>
                <a:spcPct val="110000"/>
              </a:lnSpc>
            </a:pPr>
            <a:r>
              <a:rPr lang="en-US" altLang="en-US" sz="1800" u="sng" dirty="0"/>
              <a:t>Medical insurance</a:t>
            </a:r>
            <a:endParaRPr lang="en-US" altLang="en-US" sz="1800" dirty="0"/>
          </a:p>
          <a:p>
            <a:pPr lvl="2">
              <a:lnSpc>
                <a:spcPct val="110000"/>
              </a:lnSpc>
            </a:pPr>
            <a:r>
              <a:rPr lang="en-US" altLang="en-US" sz="1600" dirty="0"/>
              <a:t>Professional patients, ring of doctors, and ring of references</a:t>
            </a:r>
          </a:p>
          <a:p>
            <a:pPr lvl="2">
              <a:lnSpc>
                <a:spcPct val="110000"/>
              </a:lnSpc>
            </a:pPr>
            <a:r>
              <a:rPr lang="en-US" altLang="en-US" sz="1600" dirty="0"/>
              <a:t>Unnecessary or correlated screening tests</a:t>
            </a:r>
            <a:endParaRPr lang="en-US" altLang="en-US" dirty="0"/>
          </a:p>
          <a:p>
            <a:pPr lvl="1">
              <a:lnSpc>
                <a:spcPct val="110000"/>
              </a:lnSpc>
            </a:pPr>
            <a:r>
              <a:rPr lang="en-US" altLang="en-US" sz="1800" u="sng" dirty="0"/>
              <a:t>Telecommunications: phone-call fraud</a:t>
            </a:r>
            <a:endParaRPr lang="en-US" altLang="en-US" dirty="0"/>
          </a:p>
          <a:p>
            <a:pPr lvl="2">
              <a:lnSpc>
                <a:spcPct val="110000"/>
              </a:lnSpc>
            </a:pPr>
            <a:r>
              <a:rPr lang="en-US" altLang="en-US" sz="1600" dirty="0"/>
              <a:t>Phone call model: destination of the call, duration, time of day or week.  Analyze patterns that deviate from an expected norm</a:t>
            </a:r>
          </a:p>
          <a:p>
            <a:pPr lvl="1">
              <a:lnSpc>
                <a:spcPct val="110000"/>
              </a:lnSpc>
            </a:pPr>
            <a:r>
              <a:rPr lang="en-US" altLang="en-US" sz="1800" u="sng"/>
              <a:t>Anti-terrorism</a:t>
            </a:r>
            <a:endParaRPr lang="tr-TR" altLang="en-US" sz="1800" u="sng"/>
          </a:p>
          <a:p>
            <a:r>
              <a:rPr lang="en-US" u="sng"/>
              <a:t>Bio informatics</a:t>
            </a:r>
            <a:endParaRPr lang="tr-TR" u="sng"/>
          </a:p>
          <a:p>
            <a:pPr lvl="1"/>
            <a:r>
              <a:rPr lang="tr-TR"/>
              <a:t>DNA </a:t>
            </a:r>
            <a:r>
              <a:rPr lang="en-US"/>
              <a:t>studies</a:t>
            </a:r>
          </a:p>
          <a:p>
            <a:r>
              <a:rPr lang="en-US" u="sng"/>
              <a:t>Quality control</a:t>
            </a:r>
            <a:endParaRPr lang="tr-TR" u="sng"/>
          </a:p>
          <a:p>
            <a:pPr lvl="1"/>
            <a:r>
              <a:rPr lang="tr-TR"/>
              <a:t>6 </a:t>
            </a:r>
            <a:r>
              <a:rPr lang="en-US"/>
              <a:t>sigma</a:t>
            </a:r>
          </a:p>
          <a:p>
            <a:pPr>
              <a:lnSpc>
                <a:spcPct val="110000"/>
              </a:lnSpc>
            </a:pPr>
            <a:endParaRPr lang="en-US" altLang="en-US" sz="2000" u="sng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04AA-B2D1-499B-8D4F-2B81B3650EFE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525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need data analytics?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6058" y="1500027"/>
            <a:ext cx="8595360" cy="4674741"/>
          </a:xfrm>
        </p:spPr>
        <p:txBody>
          <a:bodyPr>
            <a:normAutofit fontScale="92500" lnSpcReduction="20000"/>
          </a:bodyPr>
          <a:lstStyle/>
          <a:p>
            <a:r>
              <a:rPr lang="en-US" u="sng"/>
              <a:t>Text </a:t>
            </a:r>
            <a:r>
              <a:rPr lang="en-US" u="sng" dirty="0"/>
              <a:t>mining</a:t>
            </a:r>
            <a:endParaRPr lang="tr-TR" u="sng" dirty="0"/>
          </a:p>
          <a:p>
            <a:pPr lvl="1"/>
            <a:r>
              <a:rPr lang="en-US" dirty="0"/>
              <a:t>Emails</a:t>
            </a:r>
          </a:p>
          <a:p>
            <a:pPr lvl="1"/>
            <a:r>
              <a:rPr lang="en-US" dirty="0"/>
              <a:t>Social</a:t>
            </a:r>
            <a:r>
              <a:rPr lang="tr-TR" dirty="0"/>
              <a:t> </a:t>
            </a:r>
            <a:r>
              <a:rPr lang="en-US" dirty="0"/>
              <a:t>media</a:t>
            </a:r>
            <a:r>
              <a:rPr lang="tr-TR" dirty="0"/>
              <a:t> </a:t>
            </a:r>
            <a:r>
              <a:rPr lang="en-US" dirty="0"/>
              <a:t>entries</a:t>
            </a:r>
          </a:p>
          <a:p>
            <a:r>
              <a:rPr lang="en-US" u="sng" dirty="0"/>
              <a:t>Market analysis</a:t>
            </a:r>
            <a:endParaRPr lang="tr-TR" u="sng" dirty="0"/>
          </a:p>
          <a:p>
            <a:pPr lvl="1">
              <a:lnSpc>
                <a:spcPct val="110000"/>
              </a:lnSpc>
            </a:pPr>
            <a:r>
              <a:rPr lang="en-US" altLang="en-US" dirty="0"/>
              <a:t>Customer profiling</a:t>
            </a:r>
            <a:r>
              <a:rPr lang="en-US" altLang="en-US" dirty="0">
                <a:latin typeface="Tahoma" panose="020B0604030504040204" pitchFamily="34" charset="0"/>
              </a:rPr>
              <a:t>—</a:t>
            </a:r>
            <a:r>
              <a:rPr lang="en-US" altLang="en-US" dirty="0"/>
              <a:t>What types of customers buy what products (clustering or classification)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Customer requirement analysis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Identify the best products for different customers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Predict what factors will attract </a:t>
            </a:r>
            <a:r>
              <a:rPr lang="en-US" altLang="en-US"/>
              <a:t>new customers</a:t>
            </a:r>
            <a:endParaRPr lang="tr-TR" altLang="en-US"/>
          </a:p>
          <a:p>
            <a:r>
              <a:rPr lang="en-US"/>
              <a:t>Natural disasters</a:t>
            </a:r>
            <a:endParaRPr lang="tr-TR"/>
          </a:p>
          <a:p>
            <a:pPr lvl="1"/>
            <a:r>
              <a:rPr lang="en-US"/>
              <a:t>Earthquakes, floods, volcanic eruption, dust storms</a:t>
            </a:r>
          </a:p>
          <a:p>
            <a:r>
              <a:rPr lang="en-US"/>
              <a:t>Educational decisions</a:t>
            </a:r>
            <a:endParaRPr lang="tr-TR"/>
          </a:p>
          <a:p>
            <a:pPr lvl="1"/>
            <a:r>
              <a:rPr lang="en-US"/>
              <a:t>Business</a:t>
            </a:r>
            <a:r>
              <a:rPr lang="tr-TR"/>
              <a:t> </a:t>
            </a:r>
            <a:r>
              <a:rPr lang="en-US"/>
              <a:t>needs</a:t>
            </a:r>
          </a:p>
          <a:p>
            <a:pPr lvl="1"/>
            <a:r>
              <a:rPr lang="en-US"/>
              <a:t>Trends</a:t>
            </a:r>
          </a:p>
          <a:p>
            <a:r>
              <a:rPr lang="en-US"/>
              <a:t>Medical procedures and decisions</a:t>
            </a:r>
            <a:endParaRPr lang="tr-TR"/>
          </a:p>
          <a:p>
            <a:pPr lvl="1">
              <a:lnSpc>
                <a:spcPct val="110000"/>
              </a:lnSpc>
            </a:pPr>
            <a:endParaRPr lang="en-US" alt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BD8DD-80FC-4DAE-A3C6-BAEC4E1CC63A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878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 to Data Analytics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213045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CA21A-6466-49E6-9590-E49C071B4E75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7585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 to Data Analytics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656697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4787-1675-4BEF-9CDC-33A2596C848E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5726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 to Data Analytics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505583"/>
              </p:ext>
            </p:extLst>
          </p:nvPr>
        </p:nvGraphicFramePr>
        <p:xfrm>
          <a:off x="1262063" y="1828800"/>
          <a:ext cx="85947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D4553-8097-4908-874A-5EB13C312581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08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817581"/>
          </a:xfrm>
        </p:spPr>
        <p:txBody>
          <a:bodyPr>
            <a:normAutofit/>
          </a:bodyPr>
          <a:lstStyle/>
          <a:p>
            <a:r>
              <a:rPr lang="tr-TR" sz="3600" dirty="0"/>
              <a:t>DIKW </a:t>
            </a:r>
            <a:r>
              <a:rPr lang="en-US" sz="3600" dirty="0"/>
              <a:t>Pyramid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315599"/>
              </p:ext>
            </p:extLst>
          </p:nvPr>
        </p:nvGraphicFramePr>
        <p:xfrm>
          <a:off x="1934417" y="1508828"/>
          <a:ext cx="7236477" cy="3478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342682"/>
              </p:ext>
            </p:extLst>
          </p:nvPr>
        </p:nvGraphicFramePr>
        <p:xfrm>
          <a:off x="1324625" y="1515029"/>
          <a:ext cx="3345987" cy="5039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45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71200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How to act : Cleaner fuels,</a:t>
                      </a:r>
                      <a:r>
                        <a:rPr lang="en-US" sz="1600" baseline="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alternative roads,</a:t>
                      </a:r>
                      <a:r>
                        <a:rPr lang="tr-TR" sz="1600" baseline="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600" baseline="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variable work hours</a:t>
                      </a:r>
                      <a:endParaRPr lang="en-US" sz="1600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1200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Motor vehicles and traffic jam increases the pollution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1200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Pollution is more in the</a:t>
                      </a:r>
                      <a:r>
                        <a:rPr lang="en-US" sz="1600" baseline="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morning and evening</a:t>
                      </a:r>
                      <a:endParaRPr lang="en-US" sz="1600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200">
                <a:tc>
                  <a:txBody>
                    <a:bodyPr/>
                    <a:lstStyle/>
                    <a:p>
                      <a:r>
                        <a:rPr lang="en-US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Polluter levels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200">
                <a:tc>
                  <a:txBody>
                    <a:bodyPr/>
                    <a:lstStyle/>
                    <a:p>
                      <a:endParaRPr lang="tr-TR" sz="1600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tr-TR" sz="1600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tr-TR" sz="1600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US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Air pollution</a:t>
                      </a:r>
                      <a:endParaRPr lang="tr-TR" sz="1600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tr-TR" sz="1600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  <a:p>
                      <a:endParaRPr lang="en-US" sz="1600" noProof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Up-Down Arrow 5"/>
          <p:cNvSpPr/>
          <p:nvPr/>
        </p:nvSpPr>
        <p:spPr>
          <a:xfrm>
            <a:off x="8834718" y="1261262"/>
            <a:ext cx="672352" cy="3725876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7319311"/>
              </p:ext>
            </p:extLst>
          </p:nvPr>
        </p:nvGraphicFramePr>
        <p:xfrm>
          <a:off x="7476564" y="1586749"/>
          <a:ext cx="3801035" cy="33169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010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96557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Future</a:t>
                      </a:r>
                      <a:r>
                        <a:rPr lang="tr-TR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       </a:t>
                      </a:r>
                      <a:r>
                        <a:rPr lang="en-US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Decision Making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388"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Past</a:t>
                      </a:r>
                      <a:r>
                        <a:rPr lang="tr-TR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                      </a:t>
                      </a:r>
                      <a:r>
                        <a:rPr lang="en-US" sz="1600" noProof="0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Data Analytics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Up Arrow 9"/>
          <p:cNvSpPr/>
          <p:nvPr/>
        </p:nvSpPr>
        <p:spPr>
          <a:xfrm>
            <a:off x="4601136" y="4987138"/>
            <a:ext cx="1909482" cy="1494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Reality</a:t>
            </a:r>
            <a:r>
              <a:rPr lang="tr-TR" sz="1400" dirty="0"/>
              <a:t> (</a:t>
            </a:r>
            <a:r>
              <a:rPr lang="en-US" sz="1400" dirty="0"/>
              <a:t>research question or aim</a:t>
            </a:r>
            <a:r>
              <a:rPr lang="tr-TR" sz="1400" dirty="0"/>
              <a:t>)</a:t>
            </a:r>
            <a:endParaRPr lang="en-US" sz="1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BD55D-DB7A-4D2F-9D69-E13D62CC5AD2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373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data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dirty="0"/>
              <a:t>Note that these web sites have large amount of data and you should choose the right one according to your subject and the data you choose must be spatio-temporal</a:t>
            </a:r>
            <a:r>
              <a:rPr lang="tr-TR" dirty="0"/>
              <a:t> </a:t>
            </a:r>
            <a:r>
              <a:rPr lang="en-US" dirty="0"/>
              <a:t>and it must include minimum of 1000 samples(rows</a:t>
            </a:r>
            <a:r>
              <a:rPr lang="tr-TR" dirty="0"/>
              <a:t>).</a:t>
            </a:r>
          </a:p>
          <a:p>
            <a:r>
              <a:rPr lang="tr-TR" dirty="0">
                <a:hlinkClick r:id="rId2"/>
              </a:rPr>
              <a:t>https://github.com/</a:t>
            </a:r>
            <a:endParaRPr lang="tr-TR" dirty="0"/>
          </a:p>
          <a:p>
            <a:r>
              <a:rPr lang="tr-TR" dirty="0">
                <a:hlinkClick r:id="rId3"/>
              </a:rPr>
              <a:t>https://www.kaggle.com/</a:t>
            </a:r>
            <a:endParaRPr lang="tr-TR" dirty="0"/>
          </a:p>
          <a:p>
            <a:r>
              <a:rPr lang="en-US" dirty="0">
                <a:hlinkClick r:id="rId4"/>
              </a:rPr>
              <a:t>https://www.microsoft.com/en-us/research/project/urban-computing/</a:t>
            </a:r>
            <a:endParaRPr lang="tr-TR" dirty="0"/>
          </a:p>
          <a:p>
            <a:r>
              <a:rPr lang="tr-TR" dirty="0">
                <a:hlinkClick r:id="rId5"/>
              </a:rPr>
              <a:t>https://data.ibb.gov.tr/</a:t>
            </a:r>
            <a:endParaRPr lang="tr-TR" dirty="0"/>
          </a:p>
          <a:p>
            <a:r>
              <a:rPr lang="tr-TR" dirty="0">
                <a:hlinkClick r:id="rId6"/>
              </a:rPr>
              <a:t>http://odds.cs.stonybrook.edu/</a:t>
            </a:r>
            <a:endParaRPr lang="tr-TR" dirty="0"/>
          </a:p>
          <a:p>
            <a:r>
              <a:rPr lang="tr-TR" dirty="0">
                <a:hlinkClick r:id="rId7"/>
              </a:rPr>
              <a:t>https://www.tuik.gov.tr/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07E75-3A66-4B02-AD82-E6138E11E263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13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data websites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en-US" dirty="0"/>
              <a:t>Note that These web sites have large amount of data and you should choose the right one according to your subject and the data you choose must be spatio-temporal</a:t>
            </a:r>
            <a:r>
              <a:rPr lang="tr-TR" dirty="0"/>
              <a:t> </a:t>
            </a:r>
            <a:r>
              <a:rPr lang="en-US" dirty="0"/>
              <a:t>and it must include minimum of 1000 samples(rows</a:t>
            </a:r>
            <a:r>
              <a:rPr lang="tr-TR" dirty="0"/>
              <a:t>).</a:t>
            </a:r>
          </a:p>
          <a:p>
            <a:r>
              <a:rPr lang="tr-TR" dirty="0">
                <a:hlinkClick r:id="rId2"/>
              </a:rPr>
              <a:t>https://archive.ics.uci.edu/ml/index.php</a:t>
            </a:r>
            <a:endParaRPr lang="tr-TR" dirty="0"/>
          </a:p>
          <a:p>
            <a:r>
              <a:rPr lang="tr-TR" dirty="0">
                <a:hlinkClick r:id="rId3"/>
              </a:rPr>
              <a:t>https://w3.unece.org/PXWeb/en#</a:t>
            </a:r>
            <a:endParaRPr lang="tr-TR" dirty="0"/>
          </a:p>
          <a:p>
            <a:r>
              <a:rPr lang="tr-TR" dirty="0">
                <a:hlinkClick r:id="rId4"/>
              </a:rPr>
              <a:t>https://ec.europa.eu/eurostat/data/database</a:t>
            </a:r>
            <a:endParaRPr lang="tr-TR" dirty="0"/>
          </a:p>
          <a:p>
            <a:r>
              <a:rPr lang="tr-TR" dirty="0">
                <a:hlinkClick r:id="rId5"/>
              </a:rPr>
              <a:t>https://en.wikipedia.org/wiki/List_of_datasets_for_machine-learning_research#Anomaly_data</a:t>
            </a:r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5F261-B0DE-4D63-A462-C4EA6DD88EF1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510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Communication and office hours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Office Hours:</a:t>
            </a:r>
          </a:p>
          <a:p>
            <a:pPr lvl="1"/>
            <a:r>
              <a:rPr lang="tr-TR" sz="1800"/>
              <a:t>Monday</a:t>
            </a:r>
            <a:r>
              <a:rPr lang="en-US" sz="1800"/>
              <a:t> </a:t>
            </a:r>
            <a:r>
              <a:rPr lang="tr-TR" sz="1800"/>
              <a:t>13:00</a:t>
            </a:r>
            <a:r>
              <a:rPr lang="en-US" sz="1800"/>
              <a:t>-14:</a:t>
            </a:r>
            <a:r>
              <a:rPr lang="tr-TR" sz="1800"/>
              <a:t>30</a:t>
            </a:r>
            <a:endParaRPr lang="en-US" sz="1800" dirty="0"/>
          </a:p>
          <a:p>
            <a:pPr lvl="1"/>
            <a:r>
              <a:rPr lang="tr-TR" sz="1800"/>
              <a:t>Thursday</a:t>
            </a:r>
            <a:r>
              <a:rPr lang="en-US" sz="1800"/>
              <a:t> 12:</a:t>
            </a:r>
            <a:r>
              <a:rPr lang="tr-TR" sz="1800"/>
              <a:t>30</a:t>
            </a:r>
            <a:r>
              <a:rPr lang="en-US" sz="1800"/>
              <a:t>-14:00</a:t>
            </a:r>
            <a:endParaRPr lang="tr-TR" sz="1800" dirty="0"/>
          </a:p>
          <a:p>
            <a:pPr lvl="1"/>
            <a:r>
              <a:rPr lang="tr-TR" sz="1800" dirty="0"/>
              <a:t>*</a:t>
            </a:r>
            <a:r>
              <a:rPr lang="en-US" sz="1800" dirty="0"/>
              <a:t>Please make an appointment before you come to the </a:t>
            </a:r>
            <a:r>
              <a:rPr lang="en-US" sz="1800"/>
              <a:t>office.</a:t>
            </a:r>
            <a:endParaRPr lang="tr-TR" sz="1800"/>
          </a:p>
          <a:p>
            <a:pPr lvl="1"/>
            <a:r>
              <a:rPr lang="tr-TR" sz="1800"/>
              <a:t>*Office hours can be changed or canceled due to exams, meetings or emergencies</a:t>
            </a:r>
            <a:endParaRPr lang="en-US" sz="1800" dirty="0"/>
          </a:p>
          <a:p>
            <a:r>
              <a:rPr lang="tr-TR" sz="2000" dirty="0"/>
              <a:t>E-mail: </a:t>
            </a:r>
            <a:r>
              <a:rPr lang="tr-TR" sz="2000" dirty="0">
                <a:hlinkClick r:id="rId3"/>
              </a:rPr>
              <a:t>ezgiuluhan@gmail.com</a:t>
            </a:r>
            <a:endParaRPr lang="tr-TR" sz="2000" dirty="0"/>
          </a:p>
          <a:p>
            <a:pPr lvl="1"/>
            <a:r>
              <a:rPr lang="en-US" sz="1800" dirty="0"/>
              <a:t>While writing e-mails:</a:t>
            </a:r>
          </a:p>
          <a:p>
            <a:pPr lvl="2"/>
            <a:r>
              <a:rPr lang="en-US" sz="1800" dirty="0"/>
              <a:t>Fill the subject line with a very short explanation of </a:t>
            </a:r>
            <a:r>
              <a:rPr lang="en-US" sz="1800"/>
              <a:t>why </a:t>
            </a:r>
            <a:r>
              <a:rPr lang="tr-TR" sz="1800"/>
              <a:t>you are</a:t>
            </a:r>
            <a:r>
              <a:rPr lang="en-US" sz="1800"/>
              <a:t> </a:t>
            </a:r>
            <a:r>
              <a:rPr lang="en-US" sz="1800" dirty="0"/>
              <a:t>writing(1-5 words) and include the course code (EN</a:t>
            </a:r>
            <a:r>
              <a:rPr lang="tr-TR" sz="1800" dirty="0"/>
              <a:t>D3880</a:t>
            </a:r>
            <a:r>
              <a:rPr lang="en-US" sz="1800" dirty="0"/>
              <a:t>).</a:t>
            </a:r>
          </a:p>
          <a:p>
            <a:pPr lvl="2"/>
            <a:r>
              <a:rPr lang="en-US" sz="1800" dirty="0"/>
              <a:t>Introduce </a:t>
            </a:r>
            <a:r>
              <a:rPr lang="en-US" sz="1800"/>
              <a:t>yourself </a:t>
            </a:r>
            <a:r>
              <a:rPr lang="tr-TR" sz="1800"/>
              <a:t>by</a:t>
            </a:r>
            <a:r>
              <a:rPr lang="en-US" sz="1800"/>
              <a:t> </a:t>
            </a:r>
            <a:r>
              <a:rPr lang="en-US" sz="1800" dirty="0"/>
              <a:t>giving only the necessary information.</a:t>
            </a:r>
          </a:p>
          <a:p>
            <a:pPr lvl="2"/>
            <a:r>
              <a:rPr lang="en-US" sz="1800" dirty="0"/>
              <a:t>State your problem and/or request clearly.</a:t>
            </a:r>
          </a:p>
          <a:p>
            <a:pPr lvl="1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63121-CF45-423D-AF19-C64D96B7089B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205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 and references </a:t>
            </a:r>
            <a:r>
              <a:rPr lang="tr-TR" dirty="0"/>
              <a:t>of </a:t>
            </a:r>
            <a:r>
              <a:rPr lang="en-US" dirty="0"/>
              <a:t>the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 </a:t>
            </a:r>
            <a:r>
              <a:rPr lang="tr-TR" dirty="0" err="1"/>
              <a:t>T.A.Runker</a:t>
            </a:r>
            <a:r>
              <a:rPr lang="tr-TR" dirty="0"/>
              <a:t>, </a:t>
            </a:r>
            <a:r>
              <a:rPr lang="en-US" dirty="0"/>
              <a:t>Data Analytics</a:t>
            </a:r>
            <a:r>
              <a:rPr lang="tr-TR" dirty="0"/>
              <a:t> </a:t>
            </a:r>
            <a:r>
              <a:rPr lang="en-US" dirty="0"/>
              <a:t>Models and Algorithms</a:t>
            </a:r>
            <a:r>
              <a:rPr lang="tr-TR" dirty="0"/>
              <a:t> </a:t>
            </a:r>
            <a:r>
              <a:rPr lang="en-US" dirty="0"/>
              <a:t>for Intelligent Data Analysis</a:t>
            </a:r>
            <a:r>
              <a:rPr lang="tr-TR" dirty="0"/>
              <a:t>, 2012, </a:t>
            </a:r>
            <a:r>
              <a:rPr lang="en-US" dirty="0"/>
              <a:t>Springer</a:t>
            </a:r>
            <a:endParaRPr lang="tr-TR" dirty="0"/>
          </a:p>
          <a:p>
            <a:r>
              <a:rPr lang="tr-TR" dirty="0"/>
              <a:t>Songül VARLI, Yıldız Technical </a:t>
            </a:r>
            <a:r>
              <a:rPr lang="tr-TR" dirty="0" err="1"/>
              <a:t>University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of </a:t>
            </a:r>
            <a:r>
              <a:rPr lang="tr-TR" dirty="0" err="1"/>
              <a:t>Computer</a:t>
            </a:r>
            <a:r>
              <a:rPr lang="tr-TR" dirty="0"/>
              <a:t> </a:t>
            </a:r>
            <a:r>
              <a:rPr lang="tr-TR" dirty="0" err="1"/>
              <a:t>Engineering</a:t>
            </a:r>
            <a:r>
              <a:rPr lang="tr-TR" dirty="0"/>
              <a:t>, Dana </a:t>
            </a:r>
            <a:r>
              <a:rPr lang="tr-TR" dirty="0" err="1"/>
              <a:t>Mining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Knowledge </a:t>
            </a:r>
            <a:r>
              <a:rPr lang="tr-TR" dirty="0" err="1"/>
              <a:t>Discovery</a:t>
            </a:r>
            <a:r>
              <a:rPr lang="tr-TR" dirty="0"/>
              <a:t> </a:t>
            </a:r>
            <a:r>
              <a:rPr lang="tr-TR" dirty="0" err="1"/>
              <a:t>Lecture</a:t>
            </a:r>
            <a:r>
              <a:rPr lang="tr-TR" dirty="0"/>
              <a:t> Notes,2015</a:t>
            </a:r>
          </a:p>
          <a:p>
            <a:r>
              <a:rPr lang="tr-TR" dirty="0"/>
              <a:t> </a:t>
            </a:r>
            <a:r>
              <a:rPr lang="en-US" dirty="0" err="1"/>
              <a:t>Mohiuddin</a:t>
            </a:r>
            <a:r>
              <a:rPr lang="en-US" dirty="0"/>
              <a:t> Ahmed and Al-</a:t>
            </a:r>
            <a:r>
              <a:rPr lang="en-US" dirty="0" err="1"/>
              <a:t>Sakib</a:t>
            </a:r>
            <a:r>
              <a:rPr lang="en-US" dirty="0"/>
              <a:t> Khan </a:t>
            </a:r>
            <a:r>
              <a:rPr lang="en-US" dirty="0" err="1"/>
              <a:t>Pathan</a:t>
            </a:r>
            <a:r>
              <a:rPr lang="tr-TR" dirty="0"/>
              <a:t>, </a:t>
            </a:r>
            <a:r>
              <a:rPr lang="en-US" dirty="0"/>
              <a:t>Data Analytics</a:t>
            </a:r>
            <a:r>
              <a:rPr lang="tr-TR" dirty="0"/>
              <a:t> </a:t>
            </a:r>
            <a:r>
              <a:rPr lang="en-US" dirty="0"/>
              <a:t>Concepts, Techniques, and Applications</a:t>
            </a:r>
            <a:r>
              <a:rPr lang="tr-TR" dirty="0"/>
              <a:t> 2019, CRC </a:t>
            </a:r>
            <a:r>
              <a:rPr lang="tr-TR" dirty="0" err="1"/>
              <a:t>press</a:t>
            </a:r>
            <a:endParaRPr lang="tr-TR" dirty="0"/>
          </a:p>
          <a:p>
            <a:r>
              <a:rPr lang="tr-TR" dirty="0" err="1"/>
              <a:t>Moreira</a:t>
            </a:r>
            <a:r>
              <a:rPr lang="tr-TR" dirty="0"/>
              <a:t> et.al, </a:t>
            </a:r>
            <a:r>
              <a:rPr lang="en-US" dirty="0"/>
              <a:t>A General Introduction to Data Analytics</a:t>
            </a:r>
            <a:r>
              <a:rPr lang="tr-TR" dirty="0"/>
              <a:t>,2019, </a:t>
            </a:r>
            <a:r>
              <a:rPr lang="en-US" dirty="0" err="1"/>
              <a:t>JohnWiley</a:t>
            </a:r>
            <a:r>
              <a:rPr lang="en-US" dirty="0"/>
              <a:t> &amp; Sons, </a:t>
            </a:r>
            <a:r>
              <a:rPr lang="en-US" dirty="0" err="1"/>
              <a:t>Inc</a:t>
            </a:r>
            <a:endParaRPr lang="tr-TR" dirty="0"/>
          </a:p>
          <a:p>
            <a:r>
              <a:rPr lang="tr-TR" dirty="0"/>
              <a:t>A.B.</a:t>
            </a:r>
            <a:r>
              <a:rPr lang="en-US" dirty="0" err="1"/>
              <a:t>Badiru</a:t>
            </a:r>
            <a:r>
              <a:rPr lang="tr-TR" dirty="0"/>
              <a:t>, </a:t>
            </a:r>
            <a:r>
              <a:rPr lang="en-US" dirty="0"/>
              <a:t>Data </a:t>
            </a:r>
            <a:r>
              <a:rPr lang="en-US" dirty="0" err="1"/>
              <a:t>AnalyticsHandbook</a:t>
            </a:r>
            <a:r>
              <a:rPr lang="en-US" dirty="0"/>
              <a:t> of Formulas and Techniques</a:t>
            </a:r>
            <a:r>
              <a:rPr lang="tr-TR" dirty="0"/>
              <a:t>,2020, CRC </a:t>
            </a:r>
            <a:r>
              <a:rPr lang="tr-TR" dirty="0" err="1"/>
              <a:t>press</a:t>
            </a:r>
            <a:endParaRPr lang="tr-T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BED8-D9B0-4972-96B1-A76B25CD7612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2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379234" cy="4351337"/>
          </a:xfrm>
        </p:spPr>
        <p:txBody>
          <a:bodyPr/>
          <a:lstStyle/>
          <a:p>
            <a:r>
              <a:rPr lang="en-US" sz="2000" dirty="0"/>
              <a:t>Please check the following contents regularly for any updates and announcements.</a:t>
            </a:r>
            <a:endParaRPr lang="tr-TR" sz="2000" dirty="0"/>
          </a:p>
          <a:p>
            <a:endParaRPr lang="en-US" sz="2000" dirty="0"/>
          </a:p>
          <a:p>
            <a:pPr lvl="1"/>
            <a:r>
              <a:rPr lang="en-US" sz="1800" dirty="0">
                <a:solidFill>
                  <a:srgbClr val="0070C0"/>
                </a:solidFill>
              </a:rPr>
              <a:t>https://avesis.yildiz.edu.tr/muluhan/dokumanlar</a:t>
            </a:r>
            <a:r>
              <a:rPr lang="en-US" sz="1800" dirty="0"/>
              <a:t>      (my institutional website)</a:t>
            </a:r>
          </a:p>
          <a:p>
            <a:pPr lvl="2"/>
            <a:r>
              <a:rPr lang="en-US" sz="1800" dirty="0"/>
              <a:t>For updates and announcements of </a:t>
            </a:r>
            <a:r>
              <a:rPr lang="en-US" sz="1800" b="1" dirty="0"/>
              <a:t>our course</a:t>
            </a:r>
          </a:p>
          <a:p>
            <a:pPr lvl="2"/>
            <a:r>
              <a:rPr lang="en-US" sz="1800" dirty="0"/>
              <a:t>For documents about our course, if any available</a:t>
            </a:r>
          </a:p>
          <a:p>
            <a:pPr lvl="2"/>
            <a:r>
              <a:rPr lang="en-US" sz="1800" dirty="0"/>
              <a:t>For changes in office hours</a:t>
            </a:r>
            <a:endParaRPr lang="tr-TR" sz="1800" dirty="0"/>
          </a:p>
          <a:p>
            <a:pPr marL="548640" lvl="2" indent="0">
              <a:buNone/>
            </a:pPr>
            <a:endParaRPr lang="en-US" sz="1800" dirty="0"/>
          </a:p>
          <a:p>
            <a:pPr lvl="1"/>
            <a:r>
              <a:rPr lang="en-US" sz="1800" b="1" u="sng" dirty="0"/>
              <a:t>Your student e-mails</a:t>
            </a:r>
          </a:p>
          <a:p>
            <a:pPr lvl="2"/>
            <a:r>
              <a:rPr lang="en-US" sz="1800" dirty="0"/>
              <a:t>Essential for interclass communication and also announcements </a:t>
            </a:r>
          </a:p>
          <a:p>
            <a:pPr lvl="1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E8439-953F-4799-8404-B37E14FF0320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922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379234" cy="4351337"/>
          </a:xfrm>
        </p:spPr>
        <p:txBody>
          <a:bodyPr/>
          <a:lstStyle/>
          <a:p>
            <a:r>
              <a:rPr lang="en-US" sz="2000" dirty="0"/>
              <a:t>Please check the following contents regularly for any updates and announcements.</a:t>
            </a:r>
          </a:p>
          <a:p>
            <a:pPr lvl="1">
              <a:lnSpc>
                <a:spcPct val="100000"/>
              </a:lnSpc>
            </a:pPr>
            <a:r>
              <a:rPr lang="tr-TR" sz="1800" dirty="0">
                <a:hlinkClick r:id="rId3"/>
              </a:rPr>
              <a:t>https://enm.yildiz.edu.tr/</a:t>
            </a:r>
            <a:r>
              <a:rPr lang="tr-TR" sz="1800" dirty="0"/>
              <a:t>              (</a:t>
            </a:r>
            <a:r>
              <a:rPr lang="en-US" sz="1800" dirty="0"/>
              <a:t>Industrial Engineering Department website</a:t>
            </a:r>
            <a:r>
              <a:rPr lang="tr-TR" sz="1800" dirty="0"/>
              <a:t>)</a:t>
            </a:r>
          </a:p>
          <a:p>
            <a:pPr lvl="2">
              <a:lnSpc>
                <a:spcPct val="100000"/>
              </a:lnSpc>
            </a:pPr>
            <a:r>
              <a:rPr lang="en-US" sz="1800" dirty="0"/>
              <a:t>Anything regarding our department </a:t>
            </a:r>
            <a:endParaRPr lang="tr-TR" sz="1800" dirty="0"/>
          </a:p>
          <a:p>
            <a:pPr lvl="3">
              <a:lnSpc>
                <a:spcPct val="100000"/>
              </a:lnSpc>
            </a:pPr>
            <a:r>
              <a:rPr lang="en-US" sz="1800" dirty="0"/>
              <a:t>Updates and announcements </a:t>
            </a:r>
            <a:endParaRPr lang="tr-TR" sz="1800" dirty="0"/>
          </a:p>
          <a:p>
            <a:pPr lvl="3">
              <a:lnSpc>
                <a:spcPct val="100000"/>
              </a:lnSpc>
            </a:pPr>
            <a:r>
              <a:rPr lang="en-US" sz="1800" dirty="0"/>
              <a:t>Internship</a:t>
            </a:r>
          </a:p>
          <a:p>
            <a:pPr lvl="3">
              <a:lnSpc>
                <a:spcPct val="100000"/>
              </a:lnSpc>
            </a:pPr>
            <a:r>
              <a:rPr lang="en-US" sz="1800" dirty="0"/>
              <a:t>Exams</a:t>
            </a:r>
            <a:endParaRPr lang="tr-TR" sz="1800" dirty="0"/>
          </a:p>
          <a:p>
            <a:pPr lvl="3">
              <a:lnSpc>
                <a:spcPct val="100000"/>
              </a:lnSpc>
            </a:pPr>
            <a:r>
              <a:rPr lang="en-US" sz="1800" dirty="0"/>
              <a:t>Commissions</a:t>
            </a:r>
            <a:endParaRPr lang="tr-TR" sz="1800" dirty="0"/>
          </a:p>
          <a:p>
            <a:pPr marL="822960" lvl="3" indent="0">
              <a:lnSpc>
                <a:spcPct val="100000"/>
              </a:lnSpc>
              <a:buNone/>
            </a:pPr>
            <a:endParaRPr lang="en-US" sz="1800" dirty="0"/>
          </a:p>
          <a:p>
            <a:pPr lvl="2">
              <a:lnSpc>
                <a:spcPct val="100000"/>
              </a:lnSpc>
            </a:pPr>
            <a:r>
              <a:rPr lang="en-US" sz="1800" dirty="0"/>
              <a:t>Also</a:t>
            </a:r>
            <a:r>
              <a:rPr lang="tr-TR" sz="1800" dirty="0"/>
              <a:t> </a:t>
            </a:r>
            <a:r>
              <a:rPr lang="en-US" sz="1800" dirty="0"/>
              <a:t>updates and announcements of our course</a:t>
            </a:r>
            <a:r>
              <a:rPr lang="tr-TR" sz="1800" dirty="0"/>
              <a:t> </a:t>
            </a:r>
            <a:r>
              <a:rPr lang="en-US" sz="1800" dirty="0"/>
              <a:t>may</a:t>
            </a:r>
            <a:r>
              <a:rPr lang="tr-TR" sz="1800" dirty="0"/>
              <a:t> be </a:t>
            </a:r>
            <a:r>
              <a:rPr lang="en-US" sz="1800" dirty="0"/>
              <a:t>posted</a:t>
            </a:r>
            <a:r>
              <a:rPr lang="tr-TR" sz="1800" dirty="0"/>
              <a:t> here</a:t>
            </a:r>
            <a:endParaRPr lang="en-US" sz="1800" dirty="0"/>
          </a:p>
          <a:p>
            <a:pPr lvl="2">
              <a:lnSpc>
                <a:spcPct val="100000"/>
              </a:lnSpc>
            </a:pPr>
            <a:r>
              <a:rPr lang="en-US" sz="1800" dirty="0"/>
              <a:t>Events</a:t>
            </a:r>
            <a:r>
              <a:rPr lang="tr-TR" sz="1800" dirty="0"/>
              <a:t>, </a:t>
            </a:r>
            <a:r>
              <a:rPr lang="en-US" sz="1800" dirty="0"/>
              <a:t>news</a:t>
            </a:r>
            <a:r>
              <a:rPr lang="tr-TR" sz="1800" dirty="0"/>
              <a:t>, </a:t>
            </a:r>
            <a:r>
              <a:rPr lang="en-US" sz="1800" dirty="0"/>
              <a:t>achievements</a:t>
            </a:r>
            <a:endParaRPr lang="tr-TR" sz="1800" dirty="0"/>
          </a:p>
          <a:p>
            <a:pPr lvl="2">
              <a:lnSpc>
                <a:spcPct val="100000"/>
              </a:lnSpc>
            </a:pPr>
            <a:r>
              <a:rPr lang="en-US" sz="1800" dirty="0"/>
              <a:t>Job and internship opportunities</a:t>
            </a:r>
            <a:r>
              <a:rPr lang="tr-TR" sz="1800" dirty="0"/>
              <a:t>, </a:t>
            </a:r>
            <a:r>
              <a:rPr lang="en-US" sz="1800" dirty="0"/>
              <a:t>if any available</a:t>
            </a:r>
          </a:p>
          <a:p>
            <a:pPr lvl="1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6956E-249B-481F-813D-237B8921B9E6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78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379234" cy="4351337"/>
          </a:xfrm>
        </p:spPr>
        <p:txBody>
          <a:bodyPr/>
          <a:lstStyle/>
          <a:p>
            <a:r>
              <a:rPr lang="en-US" sz="2000" dirty="0"/>
              <a:t>Please check the following contents regularly for any updates and announcements.</a:t>
            </a:r>
            <a:endParaRPr lang="tr-TR" sz="2000" dirty="0"/>
          </a:p>
          <a:p>
            <a:endParaRPr lang="en-US" sz="2000" dirty="0"/>
          </a:p>
          <a:p>
            <a:pPr lvl="1"/>
            <a:r>
              <a:rPr lang="en-US" dirty="0">
                <a:hlinkClick r:id="rId3"/>
              </a:rPr>
              <a:t>https://ogi.yildiz.edu.tr/</a:t>
            </a:r>
            <a:r>
              <a:rPr lang="tr-TR" dirty="0"/>
              <a:t>         (</a:t>
            </a:r>
            <a:r>
              <a:rPr lang="en-US" dirty="0"/>
              <a:t>Student affairs department website</a:t>
            </a:r>
            <a:r>
              <a:rPr lang="tr-TR" dirty="0"/>
              <a:t>)</a:t>
            </a:r>
          </a:p>
          <a:p>
            <a:pPr lvl="2"/>
            <a:r>
              <a:rPr lang="en-US" sz="1600" dirty="0"/>
              <a:t>Anything about studentship</a:t>
            </a:r>
          </a:p>
          <a:p>
            <a:pPr lvl="3"/>
            <a:r>
              <a:rPr lang="en-US" sz="1600" dirty="0"/>
              <a:t>Legislations</a:t>
            </a:r>
          </a:p>
          <a:p>
            <a:pPr lvl="3"/>
            <a:r>
              <a:rPr lang="en-US" sz="1600" dirty="0"/>
              <a:t>Enrollment</a:t>
            </a:r>
          </a:p>
          <a:p>
            <a:pPr lvl="3"/>
            <a:r>
              <a:rPr lang="en-US" sz="1600" dirty="0"/>
              <a:t>Fees</a:t>
            </a:r>
            <a:r>
              <a:rPr lang="tr-TR" sz="1600" dirty="0"/>
              <a:t>, </a:t>
            </a:r>
            <a:r>
              <a:rPr lang="en-US" sz="1600" dirty="0"/>
              <a:t>if any</a:t>
            </a:r>
          </a:p>
          <a:p>
            <a:pPr lvl="3"/>
            <a:r>
              <a:rPr lang="tr-TR" sz="1600" dirty="0"/>
              <a:t>Transfer </a:t>
            </a:r>
            <a:r>
              <a:rPr lang="en-US" sz="1600" dirty="0"/>
              <a:t>programs</a:t>
            </a:r>
            <a:endParaRPr lang="tr-TR" sz="1600" dirty="0"/>
          </a:p>
          <a:p>
            <a:pPr lvl="3"/>
            <a:r>
              <a:rPr lang="en-US" sz="1600" dirty="0"/>
              <a:t>Graduation</a:t>
            </a:r>
            <a:r>
              <a:rPr lang="tr-TR" sz="1600" dirty="0"/>
              <a:t> </a:t>
            </a:r>
            <a:r>
              <a:rPr lang="en-US" sz="1600" dirty="0"/>
              <a:t>certificates</a:t>
            </a:r>
          </a:p>
          <a:p>
            <a:pPr lvl="1"/>
            <a:endParaRPr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953B7-FCC1-4667-9083-8AD6852A9074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63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379234" cy="4639733"/>
          </a:xfrm>
        </p:spPr>
        <p:txBody>
          <a:bodyPr>
            <a:normAutofit fontScale="92500" lnSpcReduction="20000"/>
          </a:bodyPr>
          <a:lstStyle/>
          <a:p>
            <a:pPr marL="274320" lvl="1" indent="0">
              <a:buNone/>
            </a:pPr>
            <a:endParaRPr lang="tr-TR" sz="1800" dirty="0"/>
          </a:p>
          <a:p>
            <a:pPr lvl="1"/>
            <a:r>
              <a:rPr lang="en-US" sz="1900" dirty="0"/>
              <a:t>Midterm exam %30</a:t>
            </a:r>
            <a:endParaRPr lang="tr-TR" sz="1900" dirty="0"/>
          </a:p>
          <a:p>
            <a:pPr lvl="2"/>
            <a:r>
              <a:rPr lang="en-US" sz="1700" dirty="0"/>
              <a:t>Exam type</a:t>
            </a:r>
            <a:r>
              <a:rPr lang="tr-TR" sz="1700" dirty="0"/>
              <a:t>: </a:t>
            </a:r>
            <a:r>
              <a:rPr lang="en-US" sz="1700"/>
              <a:t>Classical</a:t>
            </a:r>
            <a:r>
              <a:rPr lang="tr-TR" sz="1700"/>
              <a:t> </a:t>
            </a:r>
            <a:r>
              <a:rPr lang="en-US" sz="1700"/>
              <a:t>written</a:t>
            </a:r>
            <a:endParaRPr lang="en-US" sz="1700" dirty="0"/>
          </a:p>
          <a:p>
            <a:pPr lvl="2"/>
            <a:endParaRPr lang="en-US" dirty="0"/>
          </a:p>
          <a:p>
            <a:pPr lvl="1"/>
            <a:r>
              <a:rPr lang="en-US" sz="1900" dirty="0"/>
              <a:t>Class Project %30</a:t>
            </a:r>
            <a:endParaRPr lang="tr-TR" sz="1900" dirty="0"/>
          </a:p>
          <a:p>
            <a:pPr lvl="2"/>
            <a:r>
              <a:rPr lang="en-US" sz="1700" dirty="0"/>
              <a:t>Interim report</a:t>
            </a:r>
            <a:endParaRPr lang="tr-TR" sz="1700" dirty="0"/>
          </a:p>
          <a:p>
            <a:pPr lvl="2"/>
            <a:r>
              <a:rPr lang="en-US" sz="1700" dirty="0"/>
              <a:t>Final</a:t>
            </a:r>
            <a:r>
              <a:rPr lang="tr-TR" sz="1700" dirty="0"/>
              <a:t> </a:t>
            </a:r>
            <a:r>
              <a:rPr lang="en-US" sz="1700" dirty="0"/>
              <a:t>report</a:t>
            </a:r>
          </a:p>
          <a:p>
            <a:pPr lvl="2"/>
            <a:r>
              <a:rPr lang="en-US" sz="1700"/>
              <a:t>Presentation</a:t>
            </a:r>
            <a:endParaRPr lang="tr-TR" sz="1700"/>
          </a:p>
          <a:p>
            <a:pPr lvl="2"/>
            <a:r>
              <a:rPr lang="tr-TR" sz="1700"/>
              <a:t>*</a:t>
            </a:r>
            <a:r>
              <a:rPr lang="tr-TR" sz="1700" b="1"/>
              <a:t>Students who did not attend to the presentations will have 0(zero) grade from the project</a:t>
            </a:r>
            <a:endParaRPr lang="tr-TR" sz="1700" b="1" dirty="0"/>
          </a:p>
          <a:p>
            <a:pPr lvl="2"/>
            <a:endParaRPr lang="en-US" sz="1900" dirty="0"/>
          </a:p>
          <a:p>
            <a:pPr lvl="1"/>
            <a:r>
              <a:rPr lang="en-US" sz="1900" dirty="0"/>
              <a:t>Final exam %40</a:t>
            </a:r>
            <a:endParaRPr lang="tr-TR" sz="1900" dirty="0"/>
          </a:p>
          <a:p>
            <a:pPr lvl="2"/>
            <a:r>
              <a:rPr lang="en-US" sz="1700" dirty="0"/>
              <a:t>Exam type</a:t>
            </a:r>
            <a:r>
              <a:rPr lang="tr-TR" sz="1700" dirty="0"/>
              <a:t>: </a:t>
            </a:r>
            <a:r>
              <a:rPr lang="en-US" sz="1700"/>
              <a:t>Classical</a:t>
            </a:r>
            <a:r>
              <a:rPr lang="tr-TR" sz="1700"/>
              <a:t> </a:t>
            </a:r>
            <a:r>
              <a:rPr lang="en-US" sz="1700"/>
              <a:t>written</a:t>
            </a:r>
            <a:endParaRPr lang="tr-TR" dirty="0"/>
          </a:p>
          <a:p>
            <a:pPr lvl="1"/>
            <a:endParaRPr lang="tr-TR" sz="1900"/>
          </a:p>
          <a:p>
            <a:pPr lvl="1"/>
            <a:r>
              <a:rPr lang="en-US" sz="1900"/>
              <a:t>Letter </a:t>
            </a:r>
            <a:r>
              <a:rPr lang="en-US" sz="1900" dirty="0"/>
              <a:t>grading</a:t>
            </a:r>
            <a:endParaRPr lang="tr-TR" sz="1900" dirty="0"/>
          </a:p>
          <a:p>
            <a:pPr lvl="2"/>
            <a:r>
              <a:rPr lang="en-US" sz="1700" dirty="0"/>
              <a:t>Letter grading will be done automatically by the system using bell curve.</a:t>
            </a:r>
            <a:endParaRPr lang="tr-TR" sz="1700" dirty="0"/>
          </a:p>
          <a:p>
            <a:pPr lvl="2"/>
            <a:endParaRPr lang="en-US" dirty="0"/>
          </a:p>
          <a:p>
            <a:pPr marL="274320" lvl="1" indent="0">
              <a:buNone/>
            </a:pPr>
            <a:r>
              <a:rPr lang="tr-TR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A22A-DCC3-4E57-8574-1A68CC1F7CD5}" type="datetime5">
              <a:rPr lang="en-US" smtClean="0"/>
              <a:t>22-Feb-24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56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379234" cy="463973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tr-TR" sz="1800" dirty="0"/>
          </a:p>
          <a:p>
            <a:pPr lvl="1"/>
            <a:r>
              <a:rPr lang="en-US" sz="1800" dirty="0"/>
              <a:t>Prior knowledge of basic statistics</a:t>
            </a:r>
            <a:endParaRPr lang="tr-TR" sz="1800" dirty="0"/>
          </a:p>
          <a:p>
            <a:pPr lvl="1"/>
            <a:endParaRPr lang="tr-TR" sz="1800" dirty="0"/>
          </a:p>
          <a:p>
            <a:pPr lvl="1"/>
            <a:r>
              <a:rPr lang="en-US" sz="1800" dirty="0"/>
              <a:t>Prior knowledge of Python, R or any other programming languages. Tableau will be</a:t>
            </a:r>
            <a:r>
              <a:rPr lang="tr-TR" sz="1800" dirty="0"/>
              <a:t> main </a:t>
            </a:r>
            <a:r>
              <a:rPr lang="en-US" sz="1800" dirty="0"/>
              <a:t>tool</a:t>
            </a:r>
            <a:r>
              <a:rPr lang="tr-TR" sz="1800" dirty="0"/>
              <a:t> </a:t>
            </a:r>
            <a:r>
              <a:rPr lang="en-US" sz="1800" dirty="0"/>
              <a:t>for</a:t>
            </a:r>
            <a:r>
              <a:rPr lang="tr-TR" sz="1800" dirty="0"/>
              <a:t> </a:t>
            </a:r>
            <a:r>
              <a:rPr lang="en-US" sz="1800" dirty="0"/>
              <a:t>analysis</a:t>
            </a:r>
            <a:r>
              <a:rPr lang="tr-TR" sz="1800" dirty="0"/>
              <a:t> </a:t>
            </a:r>
            <a:r>
              <a:rPr lang="en-US" sz="1800" dirty="0"/>
              <a:t>and taught during the class</a:t>
            </a:r>
            <a:r>
              <a:rPr lang="tr-TR" sz="1800" dirty="0"/>
              <a:t>.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Tableau installed and running on </a:t>
            </a:r>
            <a:r>
              <a:rPr lang="en-US" sz="1800"/>
              <a:t>your computer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sz="1800" dirty="0"/>
              <a:t>Development environment suitable for the programming language of your choice installed and running on your computer.(will be used to support Tableau data analysis)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D07D3-6CB2-48A8-9A3E-7CC9DBDAC197}" type="datetime5">
              <a:rPr lang="en-US" smtClean="0"/>
              <a:t>22-Feb-24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AF2F5A-6CC9-467E-8DB7-CE2721E33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3" y="2918851"/>
            <a:ext cx="9477656" cy="38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648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Requirements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3C0E9-D97B-4A18-B770-0D63EEC516F6}" type="datetime5">
              <a:rPr lang="en-US" smtClean="0"/>
              <a:t>22-Feb-24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8AF2F5A-6CC9-467E-8DB7-CE2721E33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309" y="2029042"/>
            <a:ext cx="10346662" cy="4226101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443EA02-0AE0-418B-8925-53C33CED2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I have forwarded the mail to your student e-mails.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3264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1">
      <a:dk1>
        <a:srgbClr val="323F4F"/>
      </a:dk1>
      <a:lt1>
        <a:sysClr val="window" lastClr="FFFFFF"/>
      </a:lt1>
      <a:dk2>
        <a:srgbClr val="323F4F"/>
      </a:dk2>
      <a:lt2>
        <a:srgbClr val="E7E6E6"/>
      </a:lt2>
      <a:accent1>
        <a:srgbClr val="323F4F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71071</TotalTime>
  <Words>2054</Words>
  <Application>Microsoft Office PowerPoint</Application>
  <PresentationFormat>Widescreen</PresentationFormat>
  <Paragraphs>382</Paragraphs>
  <Slides>30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Century Schoolbook</vt:lpstr>
      <vt:lpstr>Tahoma</vt:lpstr>
      <vt:lpstr>Wingdings 2</vt:lpstr>
      <vt:lpstr>View</vt:lpstr>
      <vt:lpstr>END3880 Applied Data Analytics</vt:lpstr>
      <vt:lpstr> Overview</vt:lpstr>
      <vt:lpstr>Communication and office hours</vt:lpstr>
      <vt:lpstr>Announcements</vt:lpstr>
      <vt:lpstr>Announcements</vt:lpstr>
      <vt:lpstr>Announcements</vt:lpstr>
      <vt:lpstr>Grading</vt:lpstr>
      <vt:lpstr>Requirements</vt:lpstr>
      <vt:lpstr>Requirements</vt:lpstr>
      <vt:lpstr>Syllabus</vt:lpstr>
      <vt:lpstr>Tutor responsibilities</vt:lpstr>
      <vt:lpstr>Student responsibilities</vt:lpstr>
      <vt:lpstr>Class project</vt:lpstr>
      <vt:lpstr>Class project</vt:lpstr>
      <vt:lpstr>Class project</vt:lpstr>
      <vt:lpstr>Class project</vt:lpstr>
      <vt:lpstr>Class project</vt:lpstr>
      <vt:lpstr>Important Dates</vt:lpstr>
      <vt:lpstr>What is data?</vt:lpstr>
      <vt:lpstr>What is data analytics?</vt:lpstr>
      <vt:lpstr>Why we need data analytics?</vt:lpstr>
      <vt:lpstr>Why we need data analytics?</vt:lpstr>
      <vt:lpstr>Why we need data analytics?</vt:lpstr>
      <vt:lpstr>Road Map to Data Analytics</vt:lpstr>
      <vt:lpstr>Road Map to Data Analytics</vt:lpstr>
      <vt:lpstr>Road Map to Data Analytics</vt:lpstr>
      <vt:lpstr>DIKW Pyramid</vt:lpstr>
      <vt:lpstr>Example data websites</vt:lpstr>
      <vt:lpstr>Example data websites</vt:lpstr>
      <vt:lpstr>Materials and references of the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Ezgi Uluhan</dc:creator>
  <cp:lastModifiedBy>Ezgi Uluhan</cp:lastModifiedBy>
  <cp:revision>718</cp:revision>
  <dcterms:created xsi:type="dcterms:W3CDTF">2022-08-10T14:48:17Z</dcterms:created>
  <dcterms:modified xsi:type="dcterms:W3CDTF">2024-02-22T04:47:24Z</dcterms:modified>
</cp:coreProperties>
</file>