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6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17.xml" ContentType="application/vnd.openxmlformats-officedocument.presentationml.notesSlide+xml"/>
  <Override PartName="/ppt/ink/ink6.xml" ContentType="application/inkml+xml"/>
  <Override PartName="/ppt/notesSlides/notesSlide18.xml" ContentType="application/vnd.openxmlformats-officedocument.presentationml.notesSlide+xml"/>
  <Override PartName="/ppt/ink/ink7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1.xml" ContentType="application/vnd.openxmlformats-officedocument.presentationml.notesSlide+xml"/>
  <Override PartName="/ppt/ink/ink12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3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33"/>
  </p:notesMasterIdLst>
  <p:sldIdLst>
    <p:sldId id="293" r:id="rId2"/>
    <p:sldId id="490" r:id="rId3"/>
    <p:sldId id="497" r:id="rId4"/>
    <p:sldId id="506" r:id="rId5"/>
    <p:sldId id="507" r:id="rId6"/>
    <p:sldId id="510" r:id="rId7"/>
    <p:sldId id="512" r:id="rId8"/>
    <p:sldId id="513" r:id="rId9"/>
    <p:sldId id="514" r:id="rId10"/>
    <p:sldId id="515" r:id="rId11"/>
    <p:sldId id="516" r:id="rId12"/>
    <p:sldId id="502" r:id="rId13"/>
    <p:sldId id="518" r:id="rId14"/>
    <p:sldId id="530" r:id="rId15"/>
    <p:sldId id="494" r:id="rId16"/>
    <p:sldId id="495" r:id="rId17"/>
    <p:sldId id="496" r:id="rId18"/>
    <p:sldId id="503" r:id="rId19"/>
    <p:sldId id="521" r:id="rId20"/>
    <p:sldId id="520" r:id="rId21"/>
    <p:sldId id="522" r:id="rId22"/>
    <p:sldId id="523" r:id="rId23"/>
    <p:sldId id="524" r:id="rId24"/>
    <p:sldId id="525" r:id="rId25"/>
    <p:sldId id="526" r:id="rId26"/>
    <p:sldId id="527" r:id="rId27"/>
    <p:sldId id="528" r:id="rId28"/>
    <p:sldId id="529" r:id="rId29"/>
    <p:sldId id="519" r:id="rId30"/>
    <p:sldId id="505" r:id="rId31"/>
    <p:sldId id="4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C26083-532A-4CBD-8CFD-3C2AE10EBD6C}">
          <p14:sldIdLst>
            <p14:sldId id="293"/>
            <p14:sldId id="490"/>
            <p14:sldId id="497"/>
            <p14:sldId id="506"/>
            <p14:sldId id="507"/>
            <p14:sldId id="510"/>
            <p14:sldId id="512"/>
            <p14:sldId id="513"/>
            <p14:sldId id="514"/>
            <p14:sldId id="515"/>
            <p14:sldId id="516"/>
            <p14:sldId id="502"/>
            <p14:sldId id="518"/>
            <p14:sldId id="530"/>
            <p14:sldId id="494"/>
            <p14:sldId id="495"/>
            <p14:sldId id="496"/>
            <p14:sldId id="503"/>
            <p14:sldId id="521"/>
            <p14:sldId id="520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19"/>
            <p14:sldId id="505"/>
            <p14:sldId id="493"/>
          </p14:sldIdLst>
        </p14:section>
        <p14:section name="Untitled Section" id="{64901288-5F23-4F48-B46E-8D51A37D216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53" autoAdjust="0"/>
    <p:restoredTop sz="92912" autoAdjust="0"/>
  </p:normalViewPr>
  <p:slideViewPr>
    <p:cSldViewPr snapToGrid="0">
      <p:cViewPr>
        <p:scale>
          <a:sx n="75" d="100"/>
          <a:sy n="75" d="100"/>
        </p:scale>
        <p:origin x="552" y="-1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3AB3C-E48A-45D6-92DD-E9B90A24D943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7BFC4-CA42-4242-8D75-5CFCBDDFF219}">
      <dgm:prSet phldrT="[Text]"/>
      <dgm:spPr/>
      <dgm:t>
        <a:bodyPr/>
        <a:lstStyle/>
        <a:p>
          <a:r>
            <a:rPr lang="tr-TR" dirty="0"/>
            <a:t>Data </a:t>
          </a:r>
          <a:r>
            <a:rPr lang="en-US" noProof="0" dirty="0"/>
            <a:t>Scales</a:t>
          </a:r>
        </a:p>
      </dgm:t>
    </dgm:pt>
    <dgm:pt modelId="{051622E3-79CE-48EB-BBB5-52F2A5E2DCB1}" type="parTrans" cxnId="{0076F839-3AFB-4997-9295-8836A68A6C31}">
      <dgm:prSet/>
      <dgm:spPr/>
      <dgm:t>
        <a:bodyPr/>
        <a:lstStyle/>
        <a:p>
          <a:endParaRPr lang="en-US"/>
        </a:p>
      </dgm:t>
    </dgm:pt>
    <dgm:pt modelId="{1FA79669-721B-4F81-B39D-1F9727870BB4}" type="sibTrans" cxnId="{0076F839-3AFB-4997-9295-8836A68A6C31}">
      <dgm:prSet/>
      <dgm:spPr/>
      <dgm:t>
        <a:bodyPr/>
        <a:lstStyle/>
        <a:p>
          <a:endParaRPr lang="en-US"/>
        </a:p>
      </dgm:t>
    </dgm:pt>
    <dgm:pt modelId="{988DE9AA-AB9A-4C55-8D12-95C77567A744}">
      <dgm:prSet phldrT="[Text]"/>
      <dgm:spPr/>
      <dgm:t>
        <a:bodyPr/>
        <a:lstStyle/>
        <a:p>
          <a:r>
            <a:rPr lang="en-US" noProof="0" dirty="0"/>
            <a:t>Qualitative</a:t>
          </a:r>
        </a:p>
      </dgm:t>
    </dgm:pt>
    <dgm:pt modelId="{55EA0FEB-88B1-4886-A58A-5CED13290F14}" type="parTrans" cxnId="{D2BAA081-367A-428E-A1A6-3769369AD37B}">
      <dgm:prSet/>
      <dgm:spPr/>
      <dgm:t>
        <a:bodyPr/>
        <a:lstStyle/>
        <a:p>
          <a:endParaRPr lang="en-US"/>
        </a:p>
      </dgm:t>
    </dgm:pt>
    <dgm:pt modelId="{B1FBFE7C-C065-4D2A-83E3-D471D310F1B5}" type="sibTrans" cxnId="{D2BAA081-367A-428E-A1A6-3769369AD37B}">
      <dgm:prSet/>
      <dgm:spPr/>
      <dgm:t>
        <a:bodyPr/>
        <a:lstStyle/>
        <a:p>
          <a:endParaRPr lang="en-US"/>
        </a:p>
      </dgm:t>
    </dgm:pt>
    <dgm:pt modelId="{4779E63B-BC6A-4D09-9C91-41A3914B4ED0}">
      <dgm:prSet phldrT="[Text]"/>
      <dgm:spPr/>
      <dgm:t>
        <a:bodyPr/>
        <a:lstStyle/>
        <a:p>
          <a:r>
            <a:rPr lang="en-US" noProof="0" dirty="0"/>
            <a:t>Quantitative</a:t>
          </a:r>
        </a:p>
      </dgm:t>
    </dgm:pt>
    <dgm:pt modelId="{4D731446-7D05-4B58-BDE2-8F23A52CBB30}" type="parTrans" cxnId="{B329A02C-212A-4D78-99F9-FE17E1FB610D}">
      <dgm:prSet/>
      <dgm:spPr/>
      <dgm:t>
        <a:bodyPr/>
        <a:lstStyle/>
        <a:p>
          <a:endParaRPr lang="en-US"/>
        </a:p>
      </dgm:t>
    </dgm:pt>
    <dgm:pt modelId="{01FD4222-6F39-4890-9DED-348ABB304D38}" type="sibTrans" cxnId="{B329A02C-212A-4D78-99F9-FE17E1FB610D}">
      <dgm:prSet/>
      <dgm:spPr/>
      <dgm:t>
        <a:bodyPr/>
        <a:lstStyle/>
        <a:p>
          <a:endParaRPr lang="en-US"/>
        </a:p>
      </dgm:t>
    </dgm:pt>
    <dgm:pt modelId="{EC38972B-4B07-41D0-AC49-3C6C7F14273A}">
      <dgm:prSet/>
      <dgm:spPr/>
      <dgm:t>
        <a:bodyPr/>
        <a:lstStyle/>
        <a:p>
          <a:r>
            <a:rPr lang="en-US" noProof="0" dirty="0"/>
            <a:t>Nominal</a:t>
          </a:r>
        </a:p>
      </dgm:t>
    </dgm:pt>
    <dgm:pt modelId="{AD48808E-022E-4A6E-A8BA-8E853590DFC3}" type="parTrans" cxnId="{C65BE837-EC1F-4D15-8838-4B73CB953A33}">
      <dgm:prSet/>
      <dgm:spPr/>
      <dgm:t>
        <a:bodyPr/>
        <a:lstStyle/>
        <a:p>
          <a:endParaRPr lang="en-US"/>
        </a:p>
      </dgm:t>
    </dgm:pt>
    <dgm:pt modelId="{288FC4C7-D1C3-436E-B253-218BDFAB97B4}" type="sibTrans" cxnId="{C65BE837-EC1F-4D15-8838-4B73CB953A33}">
      <dgm:prSet/>
      <dgm:spPr/>
      <dgm:t>
        <a:bodyPr/>
        <a:lstStyle/>
        <a:p>
          <a:endParaRPr lang="en-US"/>
        </a:p>
      </dgm:t>
    </dgm:pt>
    <dgm:pt modelId="{ACE2783A-8571-4078-93D7-29D838E1DB49}">
      <dgm:prSet/>
      <dgm:spPr/>
      <dgm:t>
        <a:bodyPr/>
        <a:lstStyle/>
        <a:p>
          <a:r>
            <a:rPr lang="en-US" noProof="0" dirty="0"/>
            <a:t>Ordinal</a:t>
          </a:r>
        </a:p>
      </dgm:t>
    </dgm:pt>
    <dgm:pt modelId="{33599104-A168-4541-9331-A1D7BED237F8}" type="parTrans" cxnId="{105794E9-6CE8-4B99-A80E-232C93A2357A}">
      <dgm:prSet/>
      <dgm:spPr/>
      <dgm:t>
        <a:bodyPr/>
        <a:lstStyle/>
        <a:p>
          <a:endParaRPr lang="en-US"/>
        </a:p>
      </dgm:t>
    </dgm:pt>
    <dgm:pt modelId="{06DA8AC8-DFFA-4B19-BE50-7AED4BFFD137}" type="sibTrans" cxnId="{105794E9-6CE8-4B99-A80E-232C93A2357A}">
      <dgm:prSet/>
      <dgm:spPr/>
      <dgm:t>
        <a:bodyPr/>
        <a:lstStyle/>
        <a:p>
          <a:endParaRPr lang="en-US"/>
        </a:p>
      </dgm:t>
    </dgm:pt>
    <dgm:pt modelId="{AC6512D5-AEE8-4E8A-AD27-39C5A0A126AD}">
      <dgm:prSet/>
      <dgm:spPr/>
      <dgm:t>
        <a:bodyPr/>
        <a:lstStyle/>
        <a:p>
          <a:r>
            <a:rPr lang="en-US" noProof="0" dirty="0"/>
            <a:t>Interval</a:t>
          </a:r>
        </a:p>
      </dgm:t>
    </dgm:pt>
    <dgm:pt modelId="{5DDD0691-8D2A-4BAE-AF25-171DFD7B7B74}" type="parTrans" cxnId="{57025D98-2C9D-4FC0-95F0-148F445A0F33}">
      <dgm:prSet/>
      <dgm:spPr/>
      <dgm:t>
        <a:bodyPr/>
        <a:lstStyle/>
        <a:p>
          <a:endParaRPr lang="en-US"/>
        </a:p>
      </dgm:t>
    </dgm:pt>
    <dgm:pt modelId="{1E9033D3-A734-4CE8-80F3-9AA00427B9CD}" type="sibTrans" cxnId="{57025D98-2C9D-4FC0-95F0-148F445A0F33}">
      <dgm:prSet/>
      <dgm:spPr/>
      <dgm:t>
        <a:bodyPr/>
        <a:lstStyle/>
        <a:p>
          <a:endParaRPr lang="en-US"/>
        </a:p>
      </dgm:t>
    </dgm:pt>
    <dgm:pt modelId="{6B81D2B9-EAC8-4804-9EC8-D566313E6B78}">
      <dgm:prSet/>
      <dgm:spPr/>
      <dgm:t>
        <a:bodyPr/>
        <a:lstStyle/>
        <a:p>
          <a:r>
            <a:rPr lang="en-US" noProof="0" dirty="0"/>
            <a:t>Ratio</a:t>
          </a:r>
        </a:p>
      </dgm:t>
    </dgm:pt>
    <dgm:pt modelId="{4F05CAAB-7725-450C-8D3B-87BD2EFBE9DB}" type="parTrans" cxnId="{716B748D-5081-40F7-B177-9B46EB4485FF}">
      <dgm:prSet/>
      <dgm:spPr/>
      <dgm:t>
        <a:bodyPr/>
        <a:lstStyle/>
        <a:p>
          <a:endParaRPr lang="en-US"/>
        </a:p>
      </dgm:t>
    </dgm:pt>
    <dgm:pt modelId="{9D08CDA0-8EDA-4332-AD3D-158BCCAB66E8}" type="sibTrans" cxnId="{716B748D-5081-40F7-B177-9B46EB4485FF}">
      <dgm:prSet/>
      <dgm:spPr/>
      <dgm:t>
        <a:bodyPr/>
        <a:lstStyle/>
        <a:p>
          <a:endParaRPr lang="en-US"/>
        </a:p>
      </dgm:t>
    </dgm:pt>
    <dgm:pt modelId="{4FB98589-B079-404E-8D82-69EA01DA0756}" type="pres">
      <dgm:prSet presAssocID="{3CE3AB3C-E48A-45D6-92DD-E9B90A24D9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E7BF17-1D73-49F0-84AC-B48397BD435D}" type="pres">
      <dgm:prSet presAssocID="{9A37BFC4-CA42-4242-8D75-5CFCBDDFF219}" presName="hierRoot1" presStyleCnt="0">
        <dgm:presLayoutVars>
          <dgm:hierBranch val="init"/>
        </dgm:presLayoutVars>
      </dgm:prSet>
      <dgm:spPr/>
    </dgm:pt>
    <dgm:pt modelId="{420AE805-3D1E-4EE0-B38E-40294AC70F8A}" type="pres">
      <dgm:prSet presAssocID="{9A37BFC4-CA42-4242-8D75-5CFCBDDFF219}" presName="rootComposite1" presStyleCnt="0"/>
      <dgm:spPr/>
    </dgm:pt>
    <dgm:pt modelId="{D3ACB8A7-DBCC-43B6-B355-3B863C5B4A7D}" type="pres">
      <dgm:prSet presAssocID="{9A37BFC4-CA42-4242-8D75-5CFCBDDFF219}" presName="rootText1" presStyleLbl="node0" presStyleIdx="0" presStyleCnt="1">
        <dgm:presLayoutVars>
          <dgm:chPref val="3"/>
        </dgm:presLayoutVars>
      </dgm:prSet>
      <dgm:spPr/>
    </dgm:pt>
    <dgm:pt modelId="{9A43674D-7C94-4071-98F2-0676BBEC06C6}" type="pres">
      <dgm:prSet presAssocID="{9A37BFC4-CA42-4242-8D75-5CFCBDDFF219}" presName="rootConnector1" presStyleLbl="node1" presStyleIdx="0" presStyleCnt="0"/>
      <dgm:spPr/>
    </dgm:pt>
    <dgm:pt modelId="{E6018F73-AF27-4BEA-B0B4-D3221D44135F}" type="pres">
      <dgm:prSet presAssocID="{9A37BFC4-CA42-4242-8D75-5CFCBDDFF219}" presName="hierChild2" presStyleCnt="0"/>
      <dgm:spPr/>
    </dgm:pt>
    <dgm:pt modelId="{B0EB1C2A-81F4-4E2A-9265-437CFCC99B30}" type="pres">
      <dgm:prSet presAssocID="{55EA0FEB-88B1-4886-A58A-5CED13290F14}" presName="Name37" presStyleLbl="parChTrans1D2" presStyleIdx="0" presStyleCnt="2"/>
      <dgm:spPr/>
    </dgm:pt>
    <dgm:pt modelId="{6A5B525A-DE12-4086-B72F-86B32DCBEF4B}" type="pres">
      <dgm:prSet presAssocID="{988DE9AA-AB9A-4C55-8D12-95C77567A744}" presName="hierRoot2" presStyleCnt="0">
        <dgm:presLayoutVars>
          <dgm:hierBranch val="init"/>
        </dgm:presLayoutVars>
      </dgm:prSet>
      <dgm:spPr/>
    </dgm:pt>
    <dgm:pt modelId="{4E0816A4-995A-49E1-839B-F18F2DED234F}" type="pres">
      <dgm:prSet presAssocID="{988DE9AA-AB9A-4C55-8D12-95C77567A744}" presName="rootComposite" presStyleCnt="0"/>
      <dgm:spPr/>
    </dgm:pt>
    <dgm:pt modelId="{CA913B09-357E-4BA6-9B40-F7AF67DE7FA1}" type="pres">
      <dgm:prSet presAssocID="{988DE9AA-AB9A-4C55-8D12-95C77567A744}" presName="rootText" presStyleLbl="node2" presStyleIdx="0" presStyleCnt="2" custLinFactNeighborX="-51447">
        <dgm:presLayoutVars>
          <dgm:chPref val="3"/>
        </dgm:presLayoutVars>
      </dgm:prSet>
      <dgm:spPr/>
    </dgm:pt>
    <dgm:pt modelId="{F27B9CEC-DC66-43F3-8047-BCB75AB1D631}" type="pres">
      <dgm:prSet presAssocID="{988DE9AA-AB9A-4C55-8D12-95C77567A744}" presName="rootConnector" presStyleLbl="node2" presStyleIdx="0" presStyleCnt="2"/>
      <dgm:spPr/>
    </dgm:pt>
    <dgm:pt modelId="{E95842E1-9010-4EB1-8DE1-EC633A77B594}" type="pres">
      <dgm:prSet presAssocID="{988DE9AA-AB9A-4C55-8D12-95C77567A744}" presName="hierChild4" presStyleCnt="0"/>
      <dgm:spPr/>
    </dgm:pt>
    <dgm:pt modelId="{D58E805B-B4CB-4A92-B106-D4E62FDE1F08}" type="pres">
      <dgm:prSet presAssocID="{AD48808E-022E-4A6E-A8BA-8E853590DFC3}" presName="Name37" presStyleLbl="parChTrans1D3" presStyleIdx="0" presStyleCnt="4"/>
      <dgm:spPr/>
    </dgm:pt>
    <dgm:pt modelId="{CBCFDC56-06BF-4F41-A6E3-94DAE7CF41D5}" type="pres">
      <dgm:prSet presAssocID="{EC38972B-4B07-41D0-AC49-3C6C7F14273A}" presName="hierRoot2" presStyleCnt="0">
        <dgm:presLayoutVars>
          <dgm:hierBranch val="init"/>
        </dgm:presLayoutVars>
      </dgm:prSet>
      <dgm:spPr/>
    </dgm:pt>
    <dgm:pt modelId="{DFCF1807-A5C1-4575-A4D8-F483059967D7}" type="pres">
      <dgm:prSet presAssocID="{EC38972B-4B07-41D0-AC49-3C6C7F14273A}" presName="rootComposite" presStyleCnt="0"/>
      <dgm:spPr/>
    </dgm:pt>
    <dgm:pt modelId="{144EC0F7-ABC7-4555-B4B2-2A725B629F6F}" type="pres">
      <dgm:prSet presAssocID="{EC38972B-4B07-41D0-AC49-3C6C7F14273A}" presName="rootText" presStyleLbl="node3" presStyleIdx="0" presStyleCnt="4" custLinFactNeighborX="-51762" custLinFactNeighborY="10949">
        <dgm:presLayoutVars>
          <dgm:chPref val="3"/>
        </dgm:presLayoutVars>
      </dgm:prSet>
      <dgm:spPr/>
    </dgm:pt>
    <dgm:pt modelId="{5907A03A-ED9A-45A6-844D-B430EAF091E6}" type="pres">
      <dgm:prSet presAssocID="{EC38972B-4B07-41D0-AC49-3C6C7F14273A}" presName="rootConnector" presStyleLbl="node3" presStyleIdx="0" presStyleCnt="4"/>
      <dgm:spPr/>
    </dgm:pt>
    <dgm:pt modelId="{2BB553B0-CEFE-4753-A3BB-13E64C7AA51E}" type="pres">
      <dgm:prSet presAssocID="{EC38972B-4B07-41D0-AC49-3C6C7F14273A}" presName="hierChild4" presStyleCnt="0"/>
      <dgm:spPr/>
    </dgm:pt>
    <dgm:pt modelId="{75DAF915-8930-42FE-8197-D833D24F6951}" type="pres">
      <dgm:prSet presAssocID="{EC38972B-4B07-41D0-AC49-3C6C7F14273A}" presName="hierChild5" presStyleCnt="0"/>
      <dgm:spPr/>
    </dgm:pt>
    <dgm:pt modelId="{82724910-6F69-41F8-9017-8FEFADD79D08}" type="pres">
      <dgm:prSet presAssocID="{33599104-A168-4541-9331-A1D7BED237F8}" presName="Name37" presStyleLbl="parChTrans1D3" presStyleIdx="1" presStyleCnt="4"/>
      <dgm:spPr/>
    </dgm:pt>
    <dgm:pt modelId="{0C2B662F-5C9F-4EF2-A84B-48A94A73B65D}" type="pres">
      <dgm:prSet presAssocID="{ACE2783A-8571-4078-93D7-29D838E1DB49}" presName="hierRoot2" presStyleCnt="0">
        <dgm:presLayoutVars>
          <dgm:hierBranch val="init"/>
        </dgm:presLayoutVars>
      </dgm:prSet>
      <dgm:spPr/>
    </dgm:pt>
    <dgm:pt modelId="{0ACE4258-D87B-4796-A8B3-776A19A34274}" type="pres">
      <dgm:prSet presAssocID="{ACE2783A-8571-4078-93D7-29D838E1DB49}" presName="rootComposite" presStyleCnt="0"/>
      <dgm:spPr/>
    </dgm:pt>
    <dgm:pt modelId="{0F3CDE8B-24CF-44BF-821D-D78C0574B528}" type="pres">
      <dgm:prSet presAssocID="{ACE2783A-8571-4078-93D7-29D838E1DB49}" presName="rootText" presStyleLbl="node3" presStyleIdx="1" presStyleCnt="4" custLinFactX="-80671" custLinFactY="-31109" custLinFactNeighborX="-100000" custLinFactNeighborY="-100000">
        <dgm:presLayoutVars>
          <dgm:chPref val="3"/>
        </dgm:presLayoutVars>
      </dgm:prSet>
      <dgm:spPr/>
    </dgm:pt>
    <dgm:pt modelId="{40B4C478-7063-4EBF-95A7-85DFEE61DB67}" type="pres">
      <dgm:prSet presAssocID="{ACE2783A-8571-4078-93D7-29D838E1DB49}" presName="rootConnector" presStyleLbl="node3" presStyleIdx="1" presStyleCnt="4"/>
      <dgm:spPr/>
    </dgm:pt>
    <dgm:pt modelId="{94A37C22-B668-4C98-9935-8B222B05A2C9}" type="pres">
      <dgm:prSet presAssocID="{ACE2783A-8571-4078-93D7-29D838E1DB49}" presName="hierChild4" presStyleCnt="0"/>
      <dgm:spPr/>
    </dgm:pt>
    <dgm:pt modelId="{8D7D5150-1CF5-48EE-BADE-58C909A33517}" type="pres">
      <dgm:prSet presAssocID="{ACE2783A-8571-4078-93D7-29D838E1DB49}" presName="hierChild5" presStyleCnt="0"/>
      <dgm:spPr/>
    </dgm:pt>
    <dgm:pt modelId="{6F1CD9E3-5E4E-40A5-887F-012BF64ED037}" type="pres">
      <dgm:prSet presAssocID="{988DE9AA-AB9A-4C55-8D12-95C77567A744}" presName="hierChild5" presStyleCnt="0"/>
      <dgm:spPr/>
    </dgm:pt>
    <dgm:pt modelId="{CD98EFAB-D874-4A4D-B333-5C6953B5E578}" type="pres">
      <dgm:prSet presAssocID="{4D731446-7D05-4B58-BDE2-8F23A52CBB30}" presName="Name37" presStyleLbl="parChTrans1D2" presStyleIdx="1" presStyleCnt="2"/>
      <dgm:spPr/>
    </dgm:pt>
    <dgm:pt modelId="{D9089A0B-EA8A-499E-BE60-BA6248A91D57}" type="pres">
      <dgm:prSet presAssocID="{4779E63B-BC6A-4D09-9C91-41A3914B4ED0}" presName="hierRoot2" presStyleCnt="0">
        <dgm:presLayoutVars>
          <dgm:hierBranch val="init"/>
        </dgm:presLayoutVars>
      </dgm:prSet>
      <dgm:spPr/>
    </dgm:pt>
    <dgm:pt modelId="{568E1481-AE53-4ABE-89F3-E856119748A1}" type="pres">
      <dgm:prSet presAssocID="{4779E63B-BC6A-4D09-9C91-41A3914B4ED0}" presName="rootComposite" presStyleCnt="0"/>
      <dgm:spPr/>
    </dgm:pt>
    <dgm:pt modelId="{BCEBBFF6-0A8D-4279-8C7D-9196C0AFD079}" type="pres">
      <dgm:prSet presAssocID="{4779E63B-BC6A-4D09-9C91-41A3914B4ED0}" presName="rootText" presStyleLbl="node2" presStyleIdx="1" presStyleCnt="2">
        <dgm:presLayoutVars>
          <dgm:chPref val="3"/>
        </dgm:presLayoutVars>
      </dgm:prSet>
      <dgm:spPr/>
    </dgm:pt>
    <dgm:pt modelId="{D04939EB-D584-48FE-BF0B-7467E16568A4}" type="pres">
      <dgm:prSet presAssocID="{4779E63B-BC6A-4D09-9C91-41A3914B4ED0}" presName="rootConnector" presStyleLbl="node2" presStyleIdx="1" presStyleCnt="2"/>
      <dgm:spPr/>
    </dgm:pt>
    <dgm:pt modelId="{4A4DA741-F99F-4D27-ACDB-1CFD4308DFA5}" type="pres">
      <dgm:prSet presAssocID="{4779E63B-BC6A-4D09-9C91-41A3914B4ED0}" presName="hierChild4" presStyleCnt="0"/>
      <dgm:spPr/>
    </dgm:pt>
    <dgm:pt modelId="{B4CBBEBB-7AF7-4C8A-AE4A-A991A42ADE28}" type="pres">
      <dgm:prSet presAssocID="{5DDD0691-8D2A-4BAE-AF25-171DFD7B7B74}" presName="Name37" presStyleLbl="parChTrans1D3" presStyleIdx="2" presStyleCnt="4"/>
      <dgm:spPr/>
    </dgm:pt>
    <dgm:pt modelId="{7F0699D6-2038-451D-BFAA-EC16E3571887}" type="pres">
      <dgm:prSet presAssocID="{AC6512D5-AEE8-4E8A-AD27-39C5A0A126AD}" presName="hierRoot2" presStyleCnt="0">
        <dgm:presLayoutVars>
          <dgm:hierBranch val="init"/>
        </dgm:presLayoutVars>
      </dgm:prSet>
      <dgm:spPr/>
    </dgm:pt>
    <dgm:pt modelId="{63648313-E889-4484-A901-A36A647D7819}" type="pres">
      <dgm:prSet presAssocID="{AC6512D5-AEE8-4E8A-AD27-39C5A0A126AD}" presName="rootComposite" presStyleCnt="0"/>
      <dgm:spPr/>
    </dgm:pt>
    <dgm:pt modelId="{DCA1207F-F4C4-47AD-B123-5E7BC363C7EB}" type="pres">
      <dgm:prSet presAssocID="{AC6512D5-AEE8-4E8A-AD27-39C5A0A126AD}" presName="rootText" presStyleLbl="node3" presStyleIdx="2" presStyleCnt="4" custLinFactX="-31894" custLinFactY="30343" custLinFactNeighborX="-100000" custLinFactNeighborY="100000">
        <dgm:presLayoutVars>
          <dgm:chPref val="3"/>
        </dgm:presLayoutVars>
      </dgm:prSet>
      <dgm:spPr/>
    </dgm:pt>
    <dgm:pt modelId="{E7605C15-0D4D-45C5-BB5E-038BE026AA0D}" type="pres">
      <dgm:prSet presAssocID="{AC6512D5-AEE8-4E8A-AD27-39C5A0A126AD}" presName="rootConnector" presStyleLbl="node3" presStyleIdx="2" presStyleCnt="4"/>
      <dgm:spPr/>
    </dgm:pt>
    <dgm:pt modelId="{30B2EEC7-B750-498C-8E1E-40647BA77D80}" type="pres">
      <dgm:prSet presAssocID="{AC6512D5-AEE8-4E8A-AD27-39C5A0A126AD}" presName="hierChild4" presStyleCnt="0"/>
      <dgm:spPr/>
    </dgm:pt>
    <dgm:pt modelId="{CF0602FE-2681-41F9-AD08-82CB4DC5C616}" type="pres">
      <dgm:prSet presAssocID="{AC6512D5-AEE8-4E8A-AD27-39C5A0A126AD}" presName="hierChild5" presStyleCnt="0"/>
      <dgm:spPr/>
    </dgm:pt>
    <dgm:pt modelId="{CEFAA586-1E6E-48A8-A21F-EBA33B8A66D3}" type="pres">
      <dgm:prSet presAssocID="{4F05CAAB-7725-450C-8D3B-87BD2EFBE9DB}" presName="Name37" presStyleLbl="parChTrans1D3" presStyleIdx="3" presStyleCnt="4"/>
      <dgm:spPr/>
    </dgm:pt>
    <dgm:pt modelId="{229D406A-FEE9-4F79-BABD-C7B7CEA50190}" type="pres">
      <dgm:prSet presAssocID="{6B81D2B9-EAC8-4804-9EC8-D566313E6B78}" presName="hierRoot2" presStyleCnt="0">
        <dgm:presLayoutVars>
          <dgm:hierBranch val="init"/>
        </dgm:presLayoutVars>
      </dgm:prSet>
      <dgm:spPr/>
    </dgm:pt>
    <dgm:pt modelId="{08FF2423-AB8E-4AB1-9306-DFE4E253B085}" type="pres">
      <dgm:prSet presAssocID="{6B81D2B9-EAC8-4804-9EC8-D566313E6B78}" presName="rootComposite" presStyleCnt="0"/>
      <dgm:spPr/>
    </dgm:pt>
    <dgm:pt modelId="{3502BE4E-132E-4DA4-B07F-8F63D36B91D6}" type="pres">
      <dgm:prSet presAssocID="{6B81D2B9-EAC8-4804-9EC8-D566313E6B78}" presName="rootText" presStyleLbl="node3" presStyleIdx="3" presStyleCnt="4" custLinFactNeighborX="5659" custLinFactNeighborY="-11657">
        <dgm:presLayoutVars>
          <dgm:chPref val="3"/>
        </dgm:presLayoutVars>
      </dgm:prSet>
      <dgm:spPr/>
    </dgm:pt>
    <dgm:pt modelId="{B6CDA137-F709-499A-82EC-3950537FB91F}" type="pres">
      <dgm:prSet presAssocID="{6B81D2B9-EAC8-4804-9EC8-D566313E6B78}" presName="rootConnector" presStyleLbl="node3" presStyleIdx="3" presStyleCnt="4"/>
      <dgm:spPr/>
    </dgm:pt>
    <dgm:pt modelId="{5C37FBFC-0B81-43A0-8E02-234EF0B4A443}" type="pres">
      <dgm:prSet presAssocID="{6B81D2B9-EAC8-4804-9EC8-D566313E6B78}" presName="hierChild4" presStyleCnt="0"/>
      <dgm:spPr/>
    </dgm:pt>
    <dgm:pt modelId="{FB2AFC03-6AD0-4F9C-B85A-DA429B4421C5}" type="pres">
      <dgm:prSet presAssocID="{6B81D2B9-EAC8-4804-9EC8-D566313E6B78}" presName="hierChild5" presStyleCnt="0"/>
      <dgm:spPr/>
    </dgm:pt>
    <dgm:pt modelId="{5C6A545D-89C7-4547-9A55-C47D013D1572}" type="pres">
      <dgm:prSet presAssocID="{4779E63B-BC6A-4D09-9C91-41A3914B4ED0}" presName="hierChild5" presStyleCnt="0"/>
      <dgm:spPr/>
    </dgm:pt>
    <dgm:pt modelId="{27201807-CAA8-4168-B9AD-52A9F5E3E95E}" type="pres">
      <dgm:prSet presAssocID="{9A37BFC4-CA42-4242-8D75-5CFCBDDFF219}" presName="hierChild3" presStyleCnt="0"/>
      <dgm:spPr/>
    </dgm:pt>
  </dgm:ptLst>
  <dgm:cxnLst>
    <dgm:cxn modelId="{89319501-F49F-4E11-8743-AC82E0BF337D}" type="presOf" srcId="{AC6512D5-AEE8-4E8A-AD27-39C5A0A126AD}" destId="{E7605C15-0D4D-45C5-BB5E-038BE026AA0D}" srcOrd="1" destOrd="0" presId="urn:microsoft.com/office/officeart/2005/8/layout/orgChart1"/>
    <dgm:cxn modelId="{9E710B2A-64F2-40A0-9D78-F804CB0896DF}" type="presOf" srcId="{4779E63B-BC6A-4D09-9C91-41A3914B4ED0}" destId="{D04939EB-D584-48FE-BF0B-7467E16568A4}" srcOrd="1" destOrd="0" presId="urn:microsoft.com/office/officeart/2005/8/layout/orgChart1"/>
    <dgm:cxn modelId="{B329A02C-212A-4D78-99F9-FE17E1FB610D}" srcId="{9A37BFC4-CA42-4242-8D75-5CFCBDDFF219}" destId="{4779E63B-BC6A-4D09-9C91-41A3914B4ED0}" srcOrd="1" destOrd="0" parTransId="{4D731446-7D05-4B58-BDE2-8F23A52CBB30}" sibTransId="{01FD4222-6F39-4890-9DED-348ABB304D38}"/>
    <dgm:cxn modelId="{C65BE837-EC1F-4D15-8838-4B73CB953A33}" srcId="{988DE9AA-AB9A-4C55-8D12-95C77567A744}" destId="{EC38972B-4B07-41D0-AC49-3C6C7F14273A}" srcOrd="0" destOrd="0" parTransId="{AD48808E-022E-4A6E-A8BA-8E853590DFC3}" sibTransId="{288FC4C7-D1C3-436E-B253-218BDFAB97B4}"/>
    <dgm:cxn modelId="{0076F839-3AFB-4997-9295-8836A68A6C31}" srcId="{3CE3AB3C-E48A-45D6-92DD-E9B90A24D943}" destId="{9A37BFC4-CA42-4242-8D75-5CFCBDDFF219}" srcOrd="0" destOrd="0" parTransId="{051622E3-79CE-48EB-BBB5-52F2A5E2DCB1}" sibTransId="{1FA79669-721B-4F81-B39D-1F9727870BB4}"/>
    <dgm:cxn modelId="{6EF92E3B-5551-4571-96BE-2D45097965A6}" type="presOf" srcId="{55EA0FEB-88B1-4886-A58A-5CED13290F14}" destId="{B0EB1C2A-81F4-4E2A-9265-437CFCC99B30}" srcOrd="0" destOrd="0" presId="urn:microsoft.com/office/officeart/2005/8/layout/orgChart1"/>
    <dgm:cxn modelId="{942FD43C-2758-403B-9635-D24F2D096316}" type="presOf" srcId="{ACE2783A-8571-4078-93D7-29D838E1DB49}" destId="{40B4C478-7063-4EBF-95A7-85DFEE61DB67}" srcOrd="1" destOrd="0" presId="urn:microsoft.com/office/officeart/2005/8/layout/orgChart1"/>
    <dgm:cxn modelId="{A6AD0F3E-57CA-4146-AC60-1FBE1A1424CB}" type="presOf" srcId="{4D731446-7D05-4B58-BDE2-8F23A52CBB30}" destId="{CD98EFAB-D874-4A4D-B333-5C6953B5E578}" srcOrd="0" destOrd="0" presId="urn:microsoft.com/office/officeart/2005/8/layout/orgChart1"/>
    <dgm:cxn modelId="{95F2E545-4349-4EE7-96D0-3882F2E9809D}" type="presOf" srcId="{EC38972B-4B07-41D0-AC49-3C6C7F14273A}" destId="{5907A03A-ED9A-45A6-844D-B430EAF091E6}" srcOrd="1" destOrd="0" presId="urn:microsoft.com/office/officeart/2005/8/layout/orgChart1"/>
    <dgm:cxn modelId="{F814444A-A38F-4DDB-A414-F4734BD2D0D7}" type="presOf" srcId="{4779E63B-BC6A-4D09-9C91-41A3914B4ED0}" destId="{BCEBBFF6-0A8D-4279-8C7D-9196C0AFD079}" srcOrd="0" destOrd="0" presId="urn:microsoft.com/office/officeart/2005/8/layout/orgChart1"/>
    <dgm:cxn modelId="{489C7A6E-7CFD-445E-8360-0651C9DEBC46}" type="presOf" srcId="{33599104-A168-4541-9331-A1D7BED237F8}" destId="{82724910-6F69-41F8-9017-8FEFADD79D08}" srcOrd="0" destOrd="0" presId="urn:microsoft.com/office/officeart/2005/8/layout/orgChart1"/>
    <dgm:cxn modelId="{D364BB50-818C-4144-832F-24B85BA3FCB1}" type="presOf" srcId="{3CE3AB3C-E48A-45D6-92DD-E9B90A24D943}" destId="{4FB98589-B079-404E-8D82-69EA01DA0756}" srcOrd="0" destOrd="0" presId="urn:microsoft.com/office/officeart/2005/8/layout/orgChart1"/>
    <dgm:cxn modelId="{4A4C5973-AE10-4939-B2F1-DC05EDB7B6E2}" type="presOf" srcId="{6B81D2B9-EAC8-4804-9EC8-D566313E6B78}" destId="{B6CDA137-F709-499A-82EC-3950537FB91F}" srcOrd="1" destOrd="0" presId="urn:microsoft.com/office/officeart/2005/8/layout/orgChart1"/>
    <dgm:cxn modelId="{401EDF58-0414-4A50-BA52-FE8BA69BA748}" type="presOf" srcId="{4F05CAAB-7725-450C-8D3B-87BD2EFBE9DB}" destId="{CEFAA586-1E6E-48A8-A21F-EBA33B8A66D3}" srcOrd="0" destOrd="0" presId="urn:microsoft.com/office/officeart/2005/8/layout/orgChart1"/>
    <dgm:cxn modelId="{B35AB579-3F0F-4FDE-A5F6-6E99CF92C409}" type="presOf" srcId="{EC38972B-4B07-41D0-AC49-3C6C7F14273A}" destId="{144EC0F7-ABC7-4555-B4B2-2A725B629F6F}" srcOrd="0" destOrd="0" presId="urn:microsoft.com/office/officeart/2005/8/layout/orgChart1"/>
    <dgm:cxn modelId="{1BDCEE59-7685-48CE-A674-AE7807B13018}" type="presOf" srcId="{5DDD0691-8D2A-4BAE-AF25-171DFD7B7B74}" destId="{B4CBBEBB-7AF7-4C8A-AE4A-A991A42ADE28}" srcOrd="0" destOrd="0" presId="urn:microsoft.com/office/officeart/2005/8/layout/orgChart1"/>
    <dgm:cxn modelId="{8A85F47D-F5FD-4FD7-83C7-CA57D293AD7C}" type="presOf" srcId="{9A37BFC4-CA42-4242-8D75-5CFCBDDFF219}" destId="{9A43674D-7C94-4071-98F2-0676BBEC06C6}" srcOrd="1" destOrd="0" presId="urn:microsoft.com/office/officeart/2005/8/layout/orgChart1"/>
    <dgm:cxn modelId="{D2BAA081-367A-428E-A1A6-3769369AD37B}" srcId="{9A37BFC4-CA42-4242-8D75-5CFCBDDFF219}" destId="{988DE9AA-AB9A-4C55-8D12-95C77567A744}" srcOrd="0" destOrd="0" parTransId="{55EA0FEB-88B1-4886-A58A-5CED13290F14}" sibTransId="{B1FBFE7C-C065-4D2A-83E3-D471D310F1B5}"/>
    <dgm:cxn modelId="{B55FB381-7454-4297-8BA2-0E95436DFD71}" type="presOf" srcId="{9A37BFC4-CA42-4242-8D75-5CFCBDDFF219}" destId="{D3ACB8A7-DBCC-43B6-B355-3B863C5B4A7D}" srcOrd="0" destOrd="0" presId="urn:microsoft.com/office/officeart/2005/8/layout/orgChart1"/>
    <dgm:cxn modelId="{716B748D-5081-40F7-B177-9B46EB4485FF}" srcId="{4779E63B-BC6A-4D09-9C91-41A3914B4ED0}" destId="{6B81D2B9-EAC8-4804-9EC8-D566313E6B78}" srcOrd="1" destOrd="0" parTransId="{4F05CAAB-7725-450C-8D3B-87BD2EFBE9DB}" sibTransId="{9D08CDA0-8EDA-4332-AD3D-158BCCAB66E8}"/>
    <dgm:cxn modelId="{55557291-BF36-459B-8BEE-A6D57346EF51}" type="presOf" srcId="{AD48808E-022E-4A6E-A8BA-8E853590DFC3}" destId="{D58E805B-B4CB-4A92-B106-D4E62FDE1F08}" srcOrd="0" destOrd="0" presId="urn:microsoft.com/office/officeart/2005/8/layout/orgChart1"/>
    <dgm:cxn modelId="{03F96792-564C-4ADC-ADB7-F4458A26CFCD}" type="presOf" srcId="{6B81D2B9-EAC8-4804-9EC8-D566313E6B78}" destId="{3502BE4E-132E-4DA4-B07F-8F63D36B91D6}" srcOrd="0" destOrd="0" presId="urn:microsoft.com/office/officeart/2005/8/layout/orgChart1"/>
    <dgm:cxn modelId="{3FAEC395-D8F5-4F1C-A50C-9735966EA5F2}" type="presOf" srcId="{ACE2783A-8571-4078-93D7-29D838E1DB49}" destId="{0F3CDE8B-24CF-44BF-821D-D78C0574B528}" srcOrd="0" destOrd="0" presId="urn:microsoft.com/office/officeart/2005/8/layout/orgChart1"/>
    <dgm:cxn modelId="{57025D98-2C9D-4FC0-95F0-148F445A0F33}" srcId="{4779E63B-BC6A-4D09-9C91-41A3914B4ED0}" destId="{AC6512D5-AEE8-4E8A-AD27-39C5A0A126AD}" srcOrd="0" destOrd="0" parTransId="{5DDD0691-8D2A-4BAE-AF25-171DFD7B7B74}" sibTransId="{1E9033D3-A734-4CE8-80F3-9AA00427B9CD}"/>
    <dgm:cxn modelId="{2C9364A6-C92E-4D56-8C49-A0A166ECA102}" type="presOf" srcId="{988DE9AA-AB9A-4C55-8D12-95C77567A744}" destId="{CA913B09-357E-4BA6-9B40-F7AF67DE7FA1}" srcOrd="0" destOrd="0" presId="urn:microsoft.com/office/officeart/2005/8/layout/orgChart1"/>
    <dgm:cxn modelId="{BE6FC2C3-6322-4B68-80BB-CE2AAB862A0F}" type="presOf" srcId="{AC6512D5-AEE8-4E8A-AD27-39C5A0A126AD}" destId="{DCA1207F-F4C4-47AD-B123-5E7BC363C7EB}" srcOrd="0" destOrd="0" presId="urn:microsoft.com/office/officeart/2005/8/layout/orgChart1"/>
    <dgm:cxn modelId="{309CD0E2-CC24-4805-B898-C7FE88A86F12}" type="presOf" srcId="{988DE9AA-AB9A-4C55-8D12-95C77567A744}" destId="{F27B9CEC-DC66-43F3-8047-BCB75AB1D631}" srcOrd="1" destOrd="0" presId="urn:microsoft.com/office/officeart/2005/8/layout/orgChart1"/>
    <dgm:cxn modelId="{105794E9-6CE8-4B99-A80E-232C93A2357A}" srcId="{988DE9AA-AB9A-4C55-8D12-95C77567A744}" destId="{ACE2783A-8571-4078-93D7-29D838E1DB49}" srcOrd="1" destOrd="0" parTransId="{33599104-A168-4541-9331-A1D7BED237F8}" sibTransId="{06DA8AC8-DFFA-4B19-BE50-7AED4BFFD137}"/>
    <dgm:cxn modelId="{FB27E3E6-2531-41EF-A7CC-A2829DF23284}" type="presParOf" srcId="{4FB98589-B079-404E-8D82-69EA01DA0756}" destId="{55E7BF17-1D73-49F0-84AC-B48397BD435D}" srcOrd="0" destOrd="0" presId="urn:microsoft.com/office/officeart/2005/8/layout/orgChart1"/>
    <dgm:cxn modelId="{3C66571F-73E0-4006-B120-43757403B05E}" type="presParOf" srcId="{55E7BF17-1D73-49F0-84AC-B48397BD435D}" destId="{420AE805-3D1E-4EE0-B38E-40294AC70F8A}" srcOrd="0" destOrd="0" presId="urn:microsoft.com/office/officeart/2005/8/layout/orgChart1"/>
    <dgm:cxn modelId="{68E28474-C352-4307-A2AD-ACD84B4A00D8}" type="presParOf" srcId="{420AE805-3D1E-4EE0-B38E-40294AC70F8A}" destId="{D3ACB8A7-DBCC-43B6-B355-3B863C5B4A7D}" srcOrd="0" destOrd="0" presId="urn:microsoft.com/office/officeart/2005/8/layout/orgChart1"/>
    <dgm:cxn modelId="{648E6BBF-8110-4B81-9746-5DEAECDECDA4}" type="presParOf" srcId="{420AE805-3D1E-4EE0-B38E-40294AC70F8A}" destId="{9A43674D-7C94-4071-98F2-0676BBEC06C6}" srcOrd="1" destOrd="0" presId="urn:microsoft.com/office/officeart/2005/8/layout/orgChart1"/>
    <dgm:cxn modelId="{B71CD5FD-0D68-4405-831D-8DC71E3F189D}" type="presParOf" srcId="{55E7BF17-1D73-49F0-84AC-B48397BD435D}" destId="{E6018F73-AF27-4BEA-B0B4-D3221D44135F}" srcOrd="1" destOrd="0" presId="urn:microsoft.com/office/officeart/2005/8/layout/orgChart1"/>
    <dgm:cxn modelId="{7D544A1D-0A9A-4CE8-9112-B019DB7F1F45}" type="presParOf" srcId="{E6018F73-AF27-4BEA-B0B4-D3221D44135F}" destId="{B0EB1C2A-81F4-4E2A-9265-437CFCC99B30}" srcOrd="0" destOrd="0" presId="urn:microsoft.com/office/officeart/2005/8/layout/orgChart1"/>
    <dgm:cxn modelId="{00324514-9415-4D46-BBF1-1218E5F877E9}" type="presParOf" srcId="{E6018F73-AF27-4BEA-B0B4-D3221D44135F}" destId="{6A5B525A-DE12-4086-B72F-86B32DCBEF4B}" srcOrd="1" destOrd="0" presId="urn:microsoft.com/office/officeart/2005/8/layout/orgChart1"/>
    <dgm:cxn modelId="{CD7100FA-BDB2-48E0-81DF-8274BA88476F}" type="presParOf" srcId="{6A5B525A-DE12-4086-B72F-86B32DCBEF4B}" destId="{4E0816A4-995A-49E1-839B-F18F2DED234F}" srcOrd="0" destOrd="0" presId="urn:microsoft.com/office/officeart/2005/8/layout/orgChart1"/>
    <dgm:cxn modelId="{6D2EC07A-1E56-4AAA-80BB-363461995329}" type="presParOf" srcId="{4E0816A4-995A-49E1-839B-F18F2DED234F}" destId="{CA913B09-357E-4BA6-9B40-F7AF67DE7FA1}" srcOrd="0" destOrd="0" presId="urn:microsoft.com/office/officeart/2005/8/layout/orgChart1"/>
    <dgm:cxn modelId="{E72619E0-437C-4AED-8BAC-D8380D0236E3}" type="presParOf" srcId="{4E0816A4-995A-49E1-839B-F18F2DED234F}" destId="{F27B9CEC-DC66-43F3-8047-BCB75AB1D631}" srcOrd="1" destOrd="0" presId="urn:microsoft.com/office/officeart/2005/8/layout/orgChart1"/>
    <dgm:cxn modelId="{9042BF3C-C5EF-447F-9894-5E5804310222}" type="presParOf" srcId="{6A5B525A-DE12-4086-B72F-86B32DCBEF4B}" destId="{E95842E1-9010-4EB1-8DE1-EC633A77B594}" srcOrd="1" destOrd="0" presId="urn:microsoft.com/office/officeart/2005/8/layout/orgChart1"/>
    <dgm:cxn modelId="{1695FDD5-7799-48AB-8B68-BDF5D188815C}" type="presParOf" srcId="{E95842E1-9010-4EB1-8DE1-EC633A77B594}" destId="{D58E805B-B4CB-4A92-B106-D4E62FDE1F08}" srcOrd="0" destOrd="0" presId="urn:microsoft.com/office/officeart/2005/8/layout/orgChart1"/>
    <dgm:cxn modelId="{314DF3F2-17BD-40EB-84B8-F4F48C7F9756}" type="presParOf" srcId="{E95842E1-9010-4EB1-8DE1-EC633A77B594}" destId="{CBCFDC56-06BF-4F41-A6E3-94DAE7CF41D5}" srcOrd="1" destOrd="0" presId="urn:microsoft.com/office/officeart/2005/8/layout/orgChart1"/>
    <dgm:cxn modelId="{31A6D00F-D652-49C8-A4C2-4E265D6CC094}" type="presParOf" srcId="{CBCFDC56-06BF-4F41-A6E3-94DAE7CF41D5}" destId="{DFCF1807-A5C1-4575-A4D8-F483059967D7}" srcOrd="0" destOrd="0" presId="urn:microsoft.com/office/officeart/2005/8/layout/orgChart1"/>
    <dgm:cxn modelId="{2DE87E97-EC62-4AE7-BED2-04825A772C5F}" type="presParOf" srcId="{DFCF1807-A5C1-4575-A4D8-F483059967D7}" destId="{144EC0F7-ABC7-4555-B4B2-2A725B629F6F}" srcOrd="0" destOrd="0" presId="urn:microsoft.com/office/officeart/2005/8/layout/orgChart1"/>
    <dgm:cxn modelId="{BA12DEA6-8032-4F52-A5AD-292432DCD122}" type="presParOf" srcId="{DFCF1807-A5C1-4575-A4D8-F483059967D7}" destId="{5907A03A-ED9A-45A6-844D-B430EAF091E6}" srcOrd="1" destOrd="0" presId="urn:microsoft.com/office/officeart/2005/8/layout/orgChart1"/>
    <dgm:cxn modelId="{963545FD-6757-46D7-8599-84CBDDEF8791}" type="presParOf" srcId="{CBCFDC56-06BF-4F41-A6E3-94DAE7CF41D5}" destId="{2BB553B0-CEFE-4753-A3BB-13E64C7AA51E}" srcOrd="1" destOrd="0" presId="urn:microsoft.com/office/officeart/2005/8/layout/orgChart1"/>
    <dgm:cxn modelId="{DC5CE253-FF98-40FF-A6B0-4D939205E106}" type="presParOf" srcId="{CBCFDC56-06BF-4F41-A6E3-94DAE7CF41D5}" destId="{75DAF915-8930-42FE-8197-D833D24F6951}" srcOrd="2" destOrd="0" presId="urn:microsoft.com/office/officeart/2005/8/layout/orgChart1"/>
    <dgm:cxn modelId="{23D0FC1D-DD05-41EA-94C3-C7824A1F44A0}" type="presParOf" srcId="{E95842E1-9010-4EB1-8DE1-EC633A77B594}" destId="{82724910-6F69-41F8-9017-8FEFADD79D08}" srcOrd="2" destOrd="0" presId="urn:microsoft.com/office/officeart/2005/8/layout/orgChart1"/>
    <dgm:cxn modelId="{69426EA9-E1FC-422F-A113-40FD8D5266DD}" type="presParOf" srcId="{E95842E1-9010-4EB1-8DE1-EC633A77B594}" destId="{0C2B662F-5C9F-4EF2-A84B-48A94A73B65D}" srcOrd="3" destOrd="0" presId="urn:microsoft.com/office/officeart/2005/8/layout/orgChart1"/>
    <dgm:cxn modelId="{E57FA0C9-A0E3-4A92-9608-452B8DFAB7F4}" type="presParOf" srcId="{0C2B662F-5C9F-4EF2-A84B-48A94A73B65D}" destId="{0ACE4258-D87B-4796-A8B3-776A19A34274}" srcOrd="0" destOrd="0" presId="urn:microsoft.com/office/officeart/2005/8/layout/orgChart1"/>
    <dgm:cxn modelId="{2253364D-27D2-4345-B538-6284E227C7E4}" type="presParOf" srcId="{0ACE4258-D87B-4796-A8B3-776A19A34274}" destId="{0F3CDE8B-24CF-44BF-821D-D78C0574B528}" srcOrd="0" destOrd="0" presId="urn:microsoft.com/office/officeart/2005/8/layout/orgChart1"/>
    <dgm:cxn modelId="{A28D7078-1018-4969-9401-A5743319CB6A}" type="presParOf" srcId="{0ACE4258-D87B-4796-A8B3-776A19A34274}" destId="{40B4C478-7063-4EBF-95A7-85DFEE61DB67}" srcOrd="1" destOrd="0" presId="urn:microsoft.com/office/officeart/2005/8/layout/orgChart1"/>
    <dgm:cxn modelId="{DC89C1D2-F19F-46B9-928A-EFF1709E9A84}" type="presParOf" srcId="{0C2B662F-5C9F-4EF2-A84B-48A94A73B65D}" destId="{94A37C22-B668-4C98-9935-8B222B05A2C9}" srcOrd="1" destOrd="0" presId="urn:microsoft.com/office/officeart/2005/8/layout/orgChart1"/>
    <dgm:cxn modelId="{5FD46034-C04A-482C-8D28-5CEBF35DD430}" type="presParOf" srcId="{0C2B662F-5C9F-4EF2-A84B-48A94A73B65D}" destId="{8D7D5150-1CF5-48EE-BADE-58C909A33517}" srcOrd="2" destOrd="0" presId="urn:microsoft.com/office/officeart/2005/8/layout/orgChart1"/>
    <dgm:cxn modelId="{54C75AFA-28A4-4C80-9FC9-4BF6021EC31B}" type="presParOf" srcId="{6A5B525A-DE12-4086-B72F-86B32DCBEF4B}" destId="{6F1CD9E3-5E4E-40A5-887F-012BF64ED037}" srcOrd="2" destOrd="0" presId="urn:microsoft.com/office/officeart/2005/8/layout/orgChart1"/>
    <dgm:cxn modelId="{9ECBFE25-36A6-4BCB-A82A-B15175C9C43C}" type="presParOf" srcId="{E6018F73-AF27-4BEA-B0B4-D3221D44135F}" destId="{CD98EFAB-D874-4A4D-B333-5C6953B5E578}" srcOrd="2" destOrd="0" presId="urn:microsoft.com/office/officeart/2005/8/layout/orgChart1"/>
    <dgm:cxn modelId="{355D4BEB-5CD6-4BDA-B9B4-1DAA50E41C8C}" type="presParOf" srcId="{E6018F73-AF27-4BEA-B0B4-D3221D44135F}" destId="{D9089A0B-EA8A-499E-BE60-BA6248A91D57}" srcOrd="3" destOrd="0" presId="urn:microsoft.com/office/officeart/2005/8/layout/orgChart1"/>
    <dgm:cxn modelId="{EE397598-A108-4AD2-8B39-4FED9D1242FE}" type="presParOf" srcId="{D9089A0B-EA8A-499E-BE60-BA6248A91D57}" destId="{568E1481-AE53-4ABE-89F3-E856119748A1}" srcOrd="0" destOrd="0" presId="urn:microsoft.com/office/officeart/2005/8/layout/orgChart1"/>
    <dgm:cxn modelId="{955FE0AA-D559-4D45-B0CF-0958761406EE}" type="presParOf" srcId="{568E1481-AE53-4ABE-89F3-E856119748A1}" destId="{BCEBBFF6-0A8D-4279-8C7D-9196C0AFD079}" srcOrd="0" destOrd="0" presId="urn:microsoft.com/office/officeart/2005/8/layout/orgChart1"/>
    <dgm:cxn modelId="{57D222C5-4A96-4F96-8469-23604C87BA68}" type="presParOf" srcId="{568E1481-AE53-4ABE-89F3-E856119748A1}" destId="{D04939EB-D584-48FE-BF0B-7467E16568A4}" srcOrd="1" destOrd="0" presId="urn:microsoft.com/office/officeart/2005/8/layout/orgChart1"/>
    <dgm:cxn modelId="{D4E96BDF-BE79-46BD-A655-BA6AA3699F9E}" type="presParOf" srcId="{D9089A0B-EA8A-499E-BE60-BA6248A91D57}" destId="{4A4DA741-F99F-4D27-ACDB-1CFD4308DFA5}" srcOrd="1" destOrd="0" presId="urn:microsoft.com/office/officeart/2005/8/layout/orgChart1"/>
    <dgm:cxn modelId="{06A55E8E-D7B0-4303-988C-8B8EB7A24DE6}" type="presParOf" srcId="{4A4DA741-F99F-4D27-ACDB-1CFD4308DFA5}" destId="{B4CBBEBB-7AF7-4C8A-AE4A-A991A42ADE28}" srcOrd="0" destOrd="0" presId="urn:microsoft.com/office/officeart/2005/8/layout/orgChart1"/>
    <dgm:cxn modelId="{828327ED-5307-4A41-92B3-5F8DFAC8D013}" type="presParOf" srcId="{4A4DA741-F99F-4D27-ACDB-1CFD4308DFA5}" destId="{7F0699D6-2038-451D-BFAA-EC16E3571887}" srcOrd="1" destOrd="0" presId="urn:microsoft.com/office/officeart/2005/8/layout/orgChart1"/>
    <dgm:cxn modelId="{153DC28F-639A-4E42-931A-563D3A6A6AC6}" type="presParOf" srcId="{7F0699D6-2038-451D-BFAA-EC16E3571887}" destId="{63648313-E889-4484-A901-A36A647D7819}" srcOrd="0" destOrd="0" presId="urn:microsoft.com/office/officeart/2005/8/layout/orgChart1"/>
    <dgm:cxn modelId="{0D4D6CF4-5FB9-490F-A6EF-C5EF3E18C5A3}" type="presParOf" srcId="{63648313-E889-4484-A901-A36A647D7819}" destId="{DCA1207F-F4C4-47AD-B123-5E7BC363C7EB}" srcOrd="0" destOrd="0" presId="urn:microsoft.com/office/officeart/2005/8/layout/orgChart1"/>
    <dgm:cxn modelId="{A027D2BA-D2CC-4F33-B68F-8219E956C937}" type="presParOf" srcId="{63648313-E889-4484-A901-A36A647D7819}" destId="{E7605C15-0D4D-45C5-BB5E-038BE026AA0D}" srcOrd="1" destOrd="0" presId="urn:microsoft.com/office/officeart/2005/8/layout/orgChart1"/>
    <dgm:cxn modelId="{E3809384-2826-4EBA-85DC-7C84221DC13E}" type="presParOf" srcId="{7F0699D6-2038-451D-BFAA-EC16E3571887}" destId="{30B2EEC7-B750-498C-8E1E-40647BA77D80}" srcOrd="1" destOrd="0" presId="urn:microsoft.com/office/officeart/2005/8/layout/orgChart1"/>
    <dgm:cxn modelId="{0E0E74F8-3EAB-4E2D-B6ED-363D498D19B6}" type="presParOf" srcId="{7F0699D6-2038-451D-BFAA-EC16E3571887}" destId="{CF0602FE-2681-41F9-AD08-82CB4DC5C616}" srcOrd="2" destOrd="0" presId="urn:microsoft.com/office/officeart/2005/8/layout/orgChart1"/>
    <dgm:cxn modelId="{DC4917AC-7687-40EF-9FC6-C6D36DC05641}" type="presParOf" srcId="{4A4DA741-F99F-4D27-ACDB-1CFD4308DFA5}" destId="{CEFAA586-1E6E-48A8-A21F-EBA33B8A66D3}" srcOrd="2" destOrd="0" presId="urn:microsoft.com/office/officeart/2005/8/layout/orgChart1"/>
    <dgm:cxn modelId="{A2DF7E41-6EE6-42C7-976D-BFD00D186E24}" type="presParOf" srcId="{4A4DA741-F99F-4D27-ACDB-1CFD4308DFA5}" destId="{229D406A-FEE9-4F79-BABD-C7B7CEA50190}" srcOrd="3" destOrd="0" presId="urn:microsoft.com/office/officeart/2005/8/layout/orgChart1"/>
    <dgm:cxn modelId="{C1C5B819-22B5-4877-8417-8882B077BAE9}" type="presParOf" srcId="{229D406A-FEE9-4F79-BABD-C7B7CEA50190}" destId="{08FF2423-AB8E-4AB1-9306-DFE4E253B085}" srcOrd="0" destOrd="0" presId="urn:microsoft.com/office/officeart/2005/8/layout/orgChart1"/>
    <dgm:cxn modelId="{A81E97A7-5531-41C4-9122-1413067EC3FF}" type="presParOf" srcId="{08FF2423-AB8E-4AB1-9306-DFE4E253B085}" destId="{3502BE4E-132E-4DA4-B07F-8F63D36B91D6}" srcOrd="0" destOrd="0" presId="urn:microsoft.com/office/officeart/2005/8/layout/orgChart1"/>
    <dgm:cxn modelId="{C06D9D92-28BC-4C2E-AB0E-5C8BF4F733B8}" type="presParOf" srcId="{08FF2423-AB8E-4AB1-9306-DFE4E253B085}" destId="{B6CDA137-F709-499A-82EC-3950537FB91F}" srcOrd="1" destOrd="0" presId="urn:microsoft.com/office/officeart/2005/8/layout/orgChart1"/>
    <dgm:cxn modelId="{436C4A4C-B038-44ED-A46A-8D6D86E9535F}" type="presParOf" srcId="{229D406A-FEE9-4F79-BABD-C7B7CEA50190}" destId="{5C37FBFC-0B81-43A0-8E02-234EF0B4A443}" srcOrd="1" destOrd="0" presId="urn:microsoft.com/office/officeart/2005/8/layout/orgChart1"/>
    <dgm:cxn modelId="{A2506B0D-E6ED-4D47-B766-D46C9CBA81B1}" type="presParOf" srcId="{229D406A-FEE9-4F79-BABD-C7B7CEA50190}" destId="{FB2AFC03-6AD0-4F9C-B85A-DA429B4421C5}" srcOrd="2" destOrd="0" presId="urn:microsoft.com/office/officeart/2005/8/layout/orgChart1"/>
    <dgm:cxn modelId="{3C8F942C-A56C-401A-8CD1-B2C15623298A}" type="presParOf" srcId="{D9089A0B-EA8A-499E-BE60-BA6248A91D57}" destId="{5C6A545D-89C7-4547-9A55-C47D013D1572}" srcOrd="2" destOrd="0" presId="urn:microsoft.com/office/officeart/2005/8/layout/orgChart1"/>
    <dgm:cxn modelId="{6242C6B3-9432-4E73-B24A-E1BA76558DAA}" type="presParOf" srcId="{55E7BF17-1D73-49F0-84AC-B48397BD435D}" destId="{27201807-CAA8-4168-B9AD-52A9F5E3E9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FD6439-1150-445D-89F1-0E98A1582F5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9FB429-CFC7-4B99-A8AE-66D26266C767}">
      <dgm:prSet phldrT="[Text]" custT="1"/>
      <dgm:spPr/>
      <dgm:t>
        <a:bodyPr/>
        <a:lstStyle/>
        <a:p>
          <a:r>
            <a:rPr lang="en-US" sz="2400" noProof="0" dirty="0"/>
            <a:t>Aim</a:t>
          </a:r>
        </a:p>
      </dgm:t>
    </dgm:pt>
    <dgm:pt modelId="{4EBD4CC0-BF8A-4869-9955-D5C99C075139}" type="parTrans" cxnId="{E3FE4C25-FECC-49C0-9843-64FE9090EEA1}">
      <dgm:prSet/>
      <dgm:spPr/>
      <dgm:t>
        <a:bodyPr/>
        <a:lstStyle/>
        <a:p>
          <a:endParaRPr lang="en-US"/>
        </a:p>
      </dgm:t>
    </dgm:pt>
    <dgm:pt modelId="{EB1EB5CC-C7D3-4450-9751-263788638ACA}" type="sibTrans" cxnId="{E3FE4C25-FECC-49C0-9843-64FE9090EEA1}">
      <dgm:prSet/>
      <dgm:spPr/>
      <dgm:t>
        <a:bodyPr/>
        <a:lstStyle/>
        <a:p>
          <a:endParaRPr lang="en-US"/>
        </a:p>
      </dgm:t>
    </dgm:pt>
    <dgm:pt modelId="{2861133C-54D2-4A44-97BA-505052CACBC6}">
      <dgm:prSet phldrT="[Text]" custT="1"/>
      <dgm:spPr/>
      <dgm:t>
        <a:bodyPr/>
        <a:lstStyle/>
        <a:p>
          <a:r>
            <a:rPr lang="en-US" sz="2000" noProof="0" dirty="0"/>
            <a:t>Research question?</a:t>
          </a:r>
        </a:p>
      </dgm:t>
    </dgm:pt>
    <dgm:pt modelId="{482076E6-3462-4D27-A831-3584A06CAAD4}" type="parTrans" cxnId="{650BF210-9714-44C3-884C-737D444E7036}">
      <dgm:prSet/>
      <dgm:spPr/>
      <dgm:t>
        <a:bodyPr/>
        <a:lstStyle/>
        <a:p>
          <a:endParaRPr lang="en-US"/>
        </a:p>
      </dgm:t>
    </dgm:pt>
    <dgm:pt modelId="{622475AC-8F55-4F12-8D3B-7ABF6FEF9D07}" type="sibTrans" cxnId="{650BF210-9714-44C3-884C-737D444E7036}">
      <dgm:prSet/>
      <dgm:spPr/>
      <dgm:t>
        <a:bodyPr/>
        <a:lstStyle/>
        <a:p>
          <a:endParaRPr lang="en-US"/>
        </a:p>
      </dgm:t>
    </dgm:pt>
    <dgm:pt modelId="{E444BE1A-846D-41DB-AC93-C359880DAD87}">
      <dgm:prSet phldrT="[Text]" custT="1"/>
      <dgm:spPr/>
      <dgm:t>
        <a:bodyPr/>
        <a:lstStyle/>
        <a:p>
          <a:r>
            <a:rPr lang="tr-TR" sz="2400" dirty="0"/>
            <a:t>Data</a:t>
          </a:r>
          <a:endParaRPr lang="en-US" sz="2400" dirty="0"/>
        </a:p>
      </dgm:t>
    </dgm:pt>
    <dgm:pt modelId="{8936E541-C939-4BF4-A520-19010705D669}" type="parTrans" cxnId="{A08AEC88-926A-462D-91CE-40E8B6D2F78C}">
      <dgm:prSet/>
      <dgm:spPr/>
      <dgm:t>
        <a:bodyPr/>
        <a:lstStyle/>
        <a:p>
          <a:endParaRPr lang="en-US"/>
        </a:p>
      </dgm:t>
    </dgm:pt>
    <dgm:pt modelId="{45DAAAD8-48E4-4279-86D5-F65B3596A875}" type="sibTrans" cxnId="{A08AEC88-926A-462D-91CE-40E8B6D2F78C}">
      <dgm:prSet/>
      <dgm:spPr/>
      <dgm:t>
        <a:bodyPr/>
        <a:lstStyle/>
        <a:p>
          <a:endParaRPr lang="en-US"/>
        </a:p>
      </dgm:t>
    </dgm:pt>
    <dgm:pt modelId="{30DA72D3-47B6-48E5-864B-BC096D760526}">
      <dgm:prSet phldrT="[Text]" custT="1"/>
      <dgm:spPr/>
      <dgm:t>
        <a:bodyPr/>
        <a:lstStyle/>
        <a:p>
          <a:r>
            <a:rPr lang="en-US" sz="2000" noProof="0" dirty="0"/>
            <a:t>Suitable methods to gather correct data</a:t>
          </a:r>
        </a:p>
      </dgm:t>
    </dgm:pt>
    <dgm:pt modelId="{C06EADC7-6ACB-40DD-B113-8D59C60EC866}" type="parTrans" cxnId="{C4541CD7-A2F6-46F4-A5CE-728786D31864}">
      <dgm:prSet/>
      <dgm:spPr/>
      <dgm:t>
        <a:bodyPr/>
        <a:lstStyle/>
        <a:p>
          <a:endParaRPr lang="en-US"/>
        </a:p>
      </dgm:t>
    </dgm:pt>
    <dgm:pt modelId="{A237F207-968E-4A05-A52C-EC3A8F5D5D9C}" type="sibTrans" cxnId="{C4541CD7-A2F6-46F4-A5CE-728786D31864}">
      <dgm:prSet/>
      <dgm:spPr/>
      <dgm:t>
        <a:bodyPr/>
        <a:lstStyle/>
        <a:p>
          <a:endParaRPr lang="en-US"/>
        </a:p>
      </dgm:t>
    </dgm:pt>
    <dgm:pt modelId="{B674504F-3917-4AC9-B174-7921EADF15B0}">
      <dgm:prSet phldrT="[Text]"/>
      <dgm:spPr/>
      <dgm:t>
        <a:bodyPr/>
        <a:lstStyle/>
        <a:p>
          <a:r>
            <a:rPr lang="en-US" noProof="0" dirty="0"/>
            <a:t>Visualization</a:t>
          </a:r>
        </a:p>
      </dgm:t>
    </dgm:pt>
    <dgm:pt modelId="{11908CA8-ED23-446E-98B8-BBAA8C6BE824}" type="parTrans" cxnId="{8F69B0F1-E38F-4A66-A0EC-BEEFB9504F12}">
      <dgm:prSet/>
      <dgm:spPr/>
      <dgm:t>
        <a:bodyPr/>
        <a:lstStyle/>
        <a:p>
          <a:endParaRPr lang="en-US"/>
        </a:p>
      </dgm:t>
    </dgm:pt>
    <dgm:pt modelId="{BF43D9E3-38D4-4162-9F22-7CFEC69EEFEB}" type="sibTrans" cxnId="{8F69B0F1-E38F-4A66-A0EC-BEEFB9504F12}">
      <dgm:prSet/>
      <dgm:spPr/>
      <dgm:t>
        <a:bodyPr/>
        <a:lstStyle/>
        <a:p>
          <a:endParaRPr lang="en-US"/>
        </a:p>
      </dgm:t>
    </dgm:pt>
    <dgm:pt modelId="{1E1BF43D-496B-48BE-B8A9-C9AF0646D65C}">
      <dgm:prSet phldrT="[Text]"/>
      <dgm:spPr/>
      <dgm:t>
        <a:bodyPr/>
        <a:lstStyle/>
        <a:p>
          <a:r>
            <a:rPr lang="en-US" noProof="0" dirty="0"/>
            <a:t>Or previsualization of the data to decide the cleaning and preprocessing process </a:t>
          </a:r>
        </a:p>
      </dgm:t>
    </dgm:pt>
    <dgm:pt modelId="{EC9A4C24-CF83-49F0-A53E-44C4C729E539}" type="parTrans" cxnId="{CA69DBF8-7342-449D-9130-CCF9974E805C}">
      <dgm:prSet/>
      <dgm:spPr/>
      <dgm:t>
        <a:bodyPr/>
        <a:lstStyle/>
        <a:p>
          <a:endParaRPr lang="en-US"/>
        </a:p>
      </dgm:t>
    </dgm:pt>
    <dgm:pt modelId="{515F8960-1F66-46AC-A575-8D4D29CD7338}" type="sibTrans" cxnId="{CA69DBF8-7342-449D-9130-CCF9974E805C}">
      <dgm:prSet/>
      <dgm:spPr/>
      <dgm:t>
        <a:bodyPr/>
        <a:lstStyle/>
        <a:p>
          <a:endParaRPr lang="en-US"/>
        </a:p>
      </dgm:t>
    </dgm:pt>
    <dgm:pt modelId="{02BC9021-5E2C-4A09-90F0-B89D1C1C0C50}">
      <dgm:prSet phldrT="[Text]"/>
      <dgm:spPr/>
      <dgm:t>
        <a:bodyPr/>
        <a:lstStyle/>
        <a:p>
          <a:endParaRPr lang="en-US" sz="2200" dirty="0"/>
        </a:p>
      </dgm:t>
    </dgm:pt>
    <dgm:pt modelId="{16BE750F-2159-4559-8AC9-95D2409C5E86}" type="parTrans" cxnId="{C13229D5-15FE-4E13-80DE-EF1C3FF4E715}">
      <dgm:prSet/>
      <dgm:spPr/>
      <dgm:t>
        <a:bodyPr/>
        <a:lstStyle/>
        <a:p>
          <a:endParaRPr lang="en-US"/>
        </a:p>
      </dgm:t>
    </dgm:pt>
    <dgm:pt modelId="{77FCD2AA-AE9C-477B-B34A-FED5BD53F8B4}" type="sibTrans" cxnId="{C13229D5-15FE-4E13-80DE-EF1C3FF4E715}">
      <dgm:prSet/>
      <dgm:spPr/>
      <dgm:t>
        <a:bodyPr/>
        <a:lstStyle/>
        <a:p>
          <a:endParaRPr lang="en-US"/>
        </a:p>
      </dgm:t>
    </dgm:pt>
    <dgm:pt modelId="{16298054-9A07-4C94-B914-70890FD7F42F}">
      <dgm:prSet phldrT="[Text]" custT="1"/>
      <dgm:spPr/>
      <dgm:t>
        <a:bodyPr/>
        <a:lstStyle/>
        <a:p>
          <a:r>
            <a:rPr lang="en-US" sz="2000" noProof="0" dirty="0"/>
            <a:t>Problem?</a:t>
          </a:r>
        </a:p>
      </dgm:t>
    </dgm:pt>
    <dgm:pt modelId="{C5B76FE1-4955-4B31-A3C9-E068F294B98E}" type="parTrans" cxnId="{2D6A9D93-4DA5-48BC-9464-1DFEB2E6F11B}">
      <dgm:prSet/>
      <dgm:spPr/>
      <dgm:t>
        <a:bodyPr/>
        <a:lstStyle/>
        <a:p>
          <a:endParaRPr lang="en-US"/>
        </a:p>
      </dgm:t>
    </dgm:pt>
    <dgm:pt modelId="{A3390B77-DAE3-4793-94A5-6453BBF7DAB9}" type="sibTrans" cxnId="{2D6A9D93-4DA5-48BC-9464-1DFEB2E6F11B}">
      <dgm:prSet/>
      <dgm:spPr/>
      <dgm:t>
        <a:bodyPr/>
        <a:lstStyle/>
        <a:p>
          <a:endParaRPr lang="en-US"/>
        </a:p>
      </dgm:t>
    </dgm:pt>
    <dgm:pt modelId="{E13CFEB6-22BB-4876-89C9-84F814873532}">
      <dgm:prSet phldrT="[Text]"/>
      <dgm:spPr/>
      <dgm:t>
        <a:bodyPr/>
        <a:lstStyle/>
        <a:p>
          <a:r>
            <a:rPr lang="en-US" noProof="0" dirty="0"/>
            <a:t>If no preprocessing needed</a:t>
          </a:r>
        </a:p>
      </dgm:t>
    </dgm:pt>
    <dgm:pt modelId="{8F6CEA18-0ADE-46D1-A4C2-AB4CD13DCE9E}" type="parTrans" cxnId="{58FFA1E3-15F9-458E-801B-46C7E7504EC2}">
      <dgm:prSet/>
      <dgm:spPr/>
      <dgm:t>
        <a:bodyPr/>
        <a:lstStyle/>
        <a:p>
          <a:endParaRPr lang="en-US"/>
        </a:p>
      </dgm:t>
    </dgm:pt>
    <dgm:pt modelId="{A0A55B10-81BB-4D4B-B1DE-7EAF680A1F20}" type="sibTrans" cxnId="{58FFA1E3-15F9-458E-801B-46C7E7504EC2}">
      <dgm:prSet/>
      <dgm:spPr/>
      <dgm:t>
        <a:bodyPr/>
        <a:lstStyle/>
        <a:p>
          <a:endParaRPr lang="en-US"/>
        </a:p>
      </dgm:t>
    </dgm:pt>
    <dgm:pt modelId="{53C7FC7B-514C-4C48-9049-E3750360FCC0}" type="pres">
      <dgm:prSet presAssocID="{13FD6439-1150-445D-89F1-0E98A1582F50}" presName="linearFlow" presStyleCnt="0">
        <dgm:presLayoutVars>
          <dgm:dir/>
          <dgm:animLvl val="lvl"/>
          <dgm:resizeHandles val="exact"/>
        </dgm:presLayoutVars>
      </dgm:prSet>
      <dgm:spPr/>
    </dgm:pt>
    <dgm:pt modelId="{BEF399C2-1677-4418-B49B-FAFA68559BC3}" type="pres">
      <dgm:prSet presAssocID="{C39FB429-CFC7-4B99-A8AE-66D26266C767}" presName="composite" presStyleCnt="0"/>
      <dgm:spPr/>
    </dgm:pt>
    <dgm:pt modelId="{96A187D3-0D04-4E23-8FD0-B2A3123AC39A}" type="pres">
      <dgm:prSet presAssocID="{C39FB429-CFC7-4B99-A8AE-66D26266C76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B2EAE22-457B-4981-B281-2B92E19CA895}" type="pres">
      <dgm:prSet presAssocID="{C39FB429-CFC7-4B99-A8AE-66D26266C767}" presName="parSh" presStyleLbl="node1" presStyleIdx="0" presStyleCnt="3"/>
      <dgm:spPr/>
    </dgm:pt>
    <dgm:pt modelId="{7E3C7B46-DD03-4618-87F1-4D5D489CA264}" type="pres">
      <dgm:prSet presAssocID="{C39FB429-CFC7-4B99-A8AE-66D26266C767}" presName="desTx" presStyleLbl="fgAcc1" presStyleIdx="0" presStyleCnt="3">
        <dgm:presLayoutVars>
          <dgm:bulletEnabled val="1"/>
        </dgm:presLayoutVars>
      </dgm:prSet>
      <dgm:spPr/>
    </dgm:pt>
    <dgm:pt modelId="{1934B8A9-4BCC-423B-BF5D-BBCC99EDEDB9}" type="pres">
      <dgm:prSet presAssocID="{EB1EB5CC-C7D3-4450-9751-263788638ACA}" presName="sibTrans" presStyleLbl="sibTrans2D1" presStyleIdx="0" presStyleCnt="2"/>
      <dgm:spPr/>
    </dgm:pt>
    <dgm:pt modelId="{247D2C41-F0C4-4C20-9938-F6F60E62D3CE}" type="pres">
      <dgm:prSet presAssocID="{EB1EB5CC-C7D3-4450-9751-263788638ACA}" presName="connTx" presStyleLbl="sibTrans2D1" presStyleIdx="0" presStyleCnt="2"/>
      <dgm:spPr/>
    </dgm:pt>
    <dgm:pt modelId="{0270F2DA-33EF-4547-8C66-D1601DE74EDF}" type="pres">
      <dgm:prSet presAssocID="{E444BE1A-846D-41DB-AC93-C359880DAD87}" presName="composite" presStyleCnt="0"/>
      <dgm:spPr/>
    </dgm:pt>
    <dgm:pt modelId="{28CAFF03-D5BB-43D2-8831-92485CC57CBB}" type="pres">
      <dgm:prSet presAssocID="{E444BE1A-846D-41DB-AC93-C359880DAD8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CC94C3B-A776-48DA-831F-4397371946C9}" type="pres">
      <dgm:prSet presAssocID="{E444BE1A-846D-41DB-AC93-C359880DAD87}" presName="parSh" presStyleLbl="node1" presStyleIdx="1" presStyleCnt="3"/>
      <dgm:spPr/>
    </dgm:pt>
    <dgm:pt modelId="{5BFF4EED-519B-4E80-9CF8-4B20A0F278E4}" type="pres">
      <dgm:prSet presAssocID="{E444BE1A-846D-41DB-AC93-C359880DAD87}" presName="desTx" presStyleLbl="fgAcc1" presStyleIdx="1" presStyleCnt="3">
        <dgm:presLayoutVars>
          <dgm:bulletEnabled val="1"/>
        </dgm:presLayoutVars>
      </dgm:prSet>
      <dgm:spPr/>
    </dgm:pt>
    <dgm:pt modelId="{8D41F79A-62E8-4503-BDA3-771296B23312}" type="pres">
      <dgm:prSet presAssocID="{45DAAAD8-48E4-4279-86D5-F65B3596A875}" presName="sibTrans" presStyleLbl="sibTrans2D1" presStyleIdx="1" presStyleCnt="2"/>
      <dgm:spPr/>
    </dgm:pt>
    <dgm:pt modelId="{90817505-81B9-49A0-9D82-3901DEA8266F}" type="pres">
      <dgm:prSet presAssocID="{45DAAAD8-48E4-4279-86D5-F65B3596A875}" presName="connTx" presStyleLbl="sibTrans2D1" presStyleIdx="1" presStyleCnt="2"/>
      <dgm:spPr/>
    </dgm:pt>
    <dgm:pt modelId="{FD1417DB-F193-4B4D-B4BA-5B2AA4B7FE83}" type="pres">
      <dgm:prSet presAssocID="{B674504F-3917-4AC9-B174-7921EADF15B0}" presName="composite" presStyleCnt="0"/>
      <dgm:spPr/>
    </dgm:pt>
    <dgm:pt modelId="{112D32F6-974F-4B83-ACD0-4B598B22C776}" type="pres">
      <dgm:prSet presAssocID="{B674504F-3917-4AC9-B174-7921EADF15B0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98EF873-8976-40CD-9EA7-645BDBFE4BFC}" type="pres">
      <dgm:prSet presAssocID="{B674504F-3917-4AC9-B174-7921EADF15B0}" presName="parSh" presStyleLbl="node1" presStyleIdx="2" presStyleCnt="3"/>
      <dgm:spPr/>
    </dgm:pt>
    <dgm:pt modelId="{0FE2A211-487A-4DF3-85BE-DE9923C15DC0}" type="pres">
      <dgm:prSet presAssocID="{B674504F-3917-4AC9-B174-7921EADF15B0}" presName="desTx" presStyleLbl="fgAcc1" presStyleIdx="2" presStyleCnt="3" custScaleX="121773">
        <dgm:presLayoutVars>
          <dgm:bulletEnabled val="1"/>
        </dgm:presLayoutVars>
      </dgm:prSet>
      <dgm:spPr/>
    </dgm:pt>
  </dgm:ptLst>
  <dgm:cxnLst>
    <dgm:cxn modelId="{8A7DF010-BE1E-4D36-943A-99EFE62E8A46}" type="presOf" srcId="{30DA72D3-47B6-48E5-864B-BC096D760526}" destId="{5BFF4EED-519B-4E80-9CF8-4B20A0F278E4}" srcOrd="0" destOrd="0" presId="urn:microsoft.com/office/officeart/2005/8/layout/process3"/>
    <dgm:cxn modelId="{650BF210-9714-44C3-884C-737D444E7036}" srcId="{C39FB429-CFC7-4B99-A8AE-66D26266C767}" destId="{2861133C-54D2-4A44-97BA-505052CACBC6}" srcOrd="0" destOrd="0" parTransId="{482076E6-3462-4D27-A831-3584A06CAAD4}" sibTransId="{622475AC-8F55-4F12-8D3B-7ABF6FEF9D07}"/>
    <dgm:cxn modelId="{B7AAF71C-DB9C-4A82-B3FA-4B15C77A3264}" type="presOf" srcId="{C39FB429-CFC7-4B99-A8AE-66D26266C767}" destId="{DB2EAE22-457B-4981-B281-2B92E19CA895}" srcOrd="1" destOrd="0" presId="urn:microsoft.com/office/officeart/2005/8/layout/process3"/>
    <dgm:cxn modelId="{E3FE4C25-FECC-49C0-9843-64FE9090EEA1}" srcId="{13FD6439-1150-445D-89F1-0E98A1582F50}" destId="{C39FB429-CFC7-4B99-A8AE-66D26266C767}" srcOrd="0" destOrd="0" parTransId="{4EBD4CC0-BF8A-4869-9955-D5C99C075139}" sibTransId="{EB1EB5CC-C7D3-4450-9751-263788638ACA}"/>
    <dgm:cxn modelId="{E32F1427-9209-4EF6-93A0-1206F6FBC147}" type="presOf" srcId="{E13CFEB6-22BB-4876-89C9-84F814873532}" destId="{0FE2A211-487A-4DF3-85BE-DE9923C15DC0}" srcOrd="0" destOrd="0" presId="urn:microsoft.com/office/officeart/2005/8/layout/process3"/>
    <dgm:cxn modelId="{EDD2725D-D846-43CA-901B-502351C603A2}" type="presOf" srcId="{EB1EB5CC-C7D3-4450-9751-263788638ACA}" destId="{247D2C41-F0C4-4C20-9938-F6F60E62D3CE}" srcOrd="1" destOrd="0" presId="urn:microsoft.com/office/officeart/2005/8/layout/process3"/>
    <dgm:cxn modelId="{70025649-0131-4F56-BA62-9086A3B8DF23}" type="presOf" srcId="{1E1BF43D-496B-48BE-B8A9-C9AF0646D65C}" destId="{0FE2A211-487A-4DF3-85BE-DE9923C15DC0}" srcOrd="0" destOrd="1" presId="urn:microsoft.com/office/officeart/2005/8/layout/process3"/>
    <dgm:cxn modelId="{66149855-07C6-4BCE-A18C-098C0F742F4C}" type="presOf" srcId="{E444BE1A-846D-41DB-AC93-C359880DAD87}" destId="{6CC94C3B-A776-48DA-831F-4397371946C9}" srcOrd="1" destOrd="0" presId="urn:microsoft.com/office/officeart/2005/8/layout/process3"/>
    <dgm:cxn modelId="{8036E179-2480-4C28-B9AD-E3B766A928EA}" type="presOf" srcId="{02BC9021-5E2C-4A09-90F0-B89D1C1C0C50}" destId="{7E3C7B46-DD03-4618-87F1-4D5D489CA264}" srcOrd="0" destOrd="2" presId="urn:microsoft.com/office/officeart/2005/8/layout/process3"/>
    <dgm:cxn modelId="{A76D257E-A431-4A82-9472-EB455AFC7211}" type="presOf" srcId="{13FD6439-1150-445D-89F1-0E98A1582F50}" destId="{53C7FC7B-514C-4C48-9049-E3750360FCC0}" srcOrd="0" destOrd="0" presId="urn:microsoft.com/office/officeart/2005/8/layout/process3"/>
    <dgm:cxn modelId="{E770AD80-5B1B-4EE8-8A53-E43C2D33B4A9}" type="presOf" srcId="{45DAAAD8-48E4-4279-86D5-F65B3596A875}" destId="{8D41F79A-62E8-4503-BDA3-771296B23312}" srcOrd="0" destOrd="0" presId="urn:microsoft.com/office/officeart/2005/8/layout/process3"/>
    <dgm:cxn modelId="{A08AEC88-926A-462D-91CE-40E8B6D2F78C}" srcId="{13FD6439-1150-445D-89F1-0E98A1582F50}" destId="{E444BE1A-846D-41DB-AC93-C359880DAD87}" srcOrd="1" destOrd="0" parTransId="{8936E541-C939-4BF4-A520-19010705D669}" sibTransId="{45DAAAD8-48E4-4279-86D5-F65B3596A875}"/>
    <dgm:cxn modelId="{AAD6558F-7C79-4211-87B0-095762C8EE67}" type="presOf" srcId="{2861133C-54D2-4A44-97BA-505052CACBC6}" destId="{7E3C7B46-DD03-4618-87F1-4D5D489CA264}" srcOrd="0" destOrd="0" presId="urn:microsoft.com/office/officeart/2005/8/layout/process3"/>
    <dgm:cxn modelId="{FC814E90-9A56-4337-8149-6AAC7F6F97EC}" type="presOf" srcId="{E444BE1A-846D-41DB-AC93-C359880DAD87}" destId="{28CAFF03-D5BB-43D2-8831-92485CC57CBB}" srcOrd="0" destOrd="0" presId="urn:microsoft.com/office/officeart/2005/8/layout/process3"/>
    <dgm:cxn modelId="{2D6A9D93-4DA5-48BC-9464-1DFEB2E6F11B}" srcId="{C39FB429-CFC7-4B99-A8AE-66D26266C767}" destId="{16298054-9A07-4C94-B914-70890FD7F42F}" srcOrd="1" destOrd="0" parTransId="{C5B76FE1-4955-4B31-A3C9-E068F294B98E}" sibTransId="{A3390B77-DAE3-4793-94A5-6453BBF7DAB9}"/>
    <dgm:cxn modelId="{4D039DA1-C0C9-4DE0-984E-C367E1F8431B}" type="presOf" srcId="{45DAAAD8-48E4-4279-86D5-F65B3596A875}" destId="{90817505-81B9-49A0-9D82-3901DEA8266F}" srcOrd="1" destOrd="0" presId="urn:microsoft.com/office/officeart/2005/8/layout/process3"/>
    <dgm:cxn modelId="{C9BDE0C1-5BA0-41EF-8CE1-63595B1DDFB3}" type="presOf" srcId="{C39FB429-CFC7-4B99-A8AE-66D26266C767}" destId="{96A187D3-0D04-4E23-8FD0-B2A3123AC39A}" srcOrd="0" destOrd="0" presId="urn:microsoft.com/office/officeart/2005/8/layout/process3"/>
    <dgm:cxn modelId="{642526CB-3BF8-43E3-AA2D-4B9B254D8618}" type="presOf" srcId="{16298054-9A07-4C94-B914-70890FD7F42F}" destId="{7E3C7B46-DD03-4618-87F1-4D5D489CA264}" srcOrd="0" destOrd="1" presId="urn:microsoft.com/office/officeart/2005/8/layout/process3"/>
    <dgm:cxn modelId="{C13229D5-15FE-4E13-80DE-EF1C3FF4E715}" srcId="{C39FB429-CFC7-4B99-A8AE-66D26266C767}" destId="{02BC9021-5E2C-4A09-90F0-B89D1C1C0C50}" srcOrd="2" destOrd="0" parTransId="{16BE750F-2159-4559-8AC9-95D2409C5E86}" sibTransId="{77FCD2AA-AE9C-477B-B34A-FED5BD53F8B4}"/>
    <dgm:cxn modelId="{EBD3DED6-FECA-4AF2-A45E-CBBF355770BB}" type="presOf" srcId="{EB1EB5CC-C7D3-4450-9751-263788638ACA}" destId="{1934B8A9-4BCC-423B-BF5D-BBCC99EDEDB9}" srcOrd="0" destOrd="0" presId="urn:microsoft.com/office/officeart/2005/8/layout/process3"/>
    <dgm:cxn modelId="{C4541CD7-A2F6-46F4-A5CE-728786D31864}" srcId="{E444BE1A-846D-41DB-AC93-C359880DAD87}" destId="{30DA72D3-47B6-48E5-864B-BC096D760526}" srcOrd="0" destOrd="0" parTransId="{C06EADC7-6ACB-40DD-B113-8D59C60EC866}" sibTransId="{A237F207-968E-4A05-A52C-EC3A8F5D5D9C}"/>
    <dgm:cxn modelId="{A60580DD-B522-4D01-B48D-7F378BDB96A6}" type="presOf" srcId="{B674504F-3917-4AC9-B174-7921EADF15B0}" destId="{598EF873-8976-40CD-9EA7-645BDBFE4BFC}" srcOrd="1" destOrd="0" presId="urn:microsoft.com/office/officeart/2005/8/layout/process3"/>
    <dgm:cxn modelId="{58FFA1E3-15F9-458E-801B-46C7E7504EC2}" srcId="{B674504F-3917-4AC9-B174-7921EADF15B0}" destId="{E13CFEB6-22BB-4876-89C9-84F814873532}" srcOrd="0" destOrd="0" parTransId="{8F6CEA18-0ADE-46D1-A4C2-AB4CD13DCE9E}" sibTransId="{A0A55B10-81BB-4D4B-B1DE-7EAF680A1F20}"/>
    <dgm:cxn modelId="{8C1F0DE5-FD7B-49FA-AA1F-09E171832A97}" type="presOf" srcId="{B674504F-3917-4AC9-B174-7921EADF15B0}" destId="{112D32F6-974F-4B83-ACD0-4B598B22C776}" srcOrd="0" destOrd="0" presId="urn:microsoft.com/office/officeart/2005/8/layout/process3"/>
    <dgm:cxn modelId="{8F69B0F1-E38F-4A66-A0EC-BEEFB9504F12}" srcId="{13FD6439-1150-445D-89F1-0E98A1582F50}" destId="{B674504F-3917-4AC9-B174-7921EADF15B0}" srcOrd="2" destOrd="0" parTransId="{11908CA8-ED23-446E-98B8-BBAA8C6BE824}" sibTransId="{BF43D9E3-38D4-4162-9F22-7CFEC69EEFEB}"/>
    <dgm:cxn modelId="{CA69DBF8-7342-449D-9130-CCF9974E805C}" srcId="{B674504F-3917-4AC9-B174-7921EADF15B0}" destId="{1E1BF43D-496B-48BE-B8A9-C9AF0646D65C}" srcOrd="1" destOrd="0" parTransId="{EC9A4C24-CF83-49F0-A53E-44C4C729E539}" sibTransId="{515F8960-1F66-46AC-A575-8D4D29CD7338}"/>
    <dgm:cxn modelId="{2551E2F2-AEBF-4963-B913-8455600D1812}" type="presParOf" srcId="{53C7FC7B-514C-4C48-9049-E3750360FCC0}" destId="{BEF399C2-1677-4418-B49B-FAFA68559BC3}" srcOrd="0" destOrd="0" presId="urn:microsoft.com/office/officeart/2005/8/layout/process3"/>
    <dgm:cxn modelId="{568EA86D-3B50-41DC-A722-C6F45710777E}" type="presParOf" srcId="{BEF399C2-1677-4418-B49B-FAFA68559BC3}" destId="{96A187D3-0D04-4E23-8FD0-B2A3123AC39A}" srcOrd="0" destOrd="0" presId="urn:microsoft.com/office/officeart/2005/8/layout/process3"/>
    <dgm:cxn modelId="{67CBDBAF-7E5B-443D-9430-06EB1EC53DFF}" type="presParOf" srcId="{BEF399C2-1677-4418-B49B-FAFA68559BC3}" destId="{DB2EAE22-457B-4981-B281-2B92E19CA895}" srcOrd="1" destOrd="0" presId="urn:microsoft.com/office/officeart/2005/8/layout/process3"/>
    <dgm:cxn modelId="{F6F0DF19-2504-4B22-AAC6-2ECD38F595A7}" type="presParOf" srcId="{BEF399C2-1677-4418-B49B-FAFA68559BC3}" destId="{7E3C7B46-DD03-4618-87F1-4D5D489CA264}" srcOrd="2" destOrd="0" presId="urn:microsoft.com/office/officeart/2005/8/layout/process3"/>
    <dgm:cxn modelId="{1801BAB9-AC4B-4069-A743-4FA034B8C824}" type="presParOf" srcId="{53C7FC7B-514C-4C48-9049-E3750360FCC0}" destId="{1934B8A9-4BCC-423B-BF5D-BBCC99EDEDB9}" srcOrd="1" destOrd="0" presId="urn:microsoft.com/office/officeart/2005/8/layout/process3"/>
    <dgm:cxn modelId="{EAF626ED-D65C-402A-B8B8-55E19AD0DCD2}" type="presParOf" srcId="{1934B8A9-4BCC-423B-BF5D-BBCC99EDEDB9}" destId="{247D2C41-F0C4-4C20-9938-F6F60E62D3CE}" srcOrd="0" destOrd="0" presId="urn:microsoft.com/office/officeart/2005/8/layout/process3"/>
    <dgm:cxn modelId="{7E0D431D-E90C-464F-9AED-255DEFF0968D}" type="presParOf" srcId="{53C7FC7B-514C-4C48-9049-E3750360FCC0}" destId="{0270F2DA-33EF-4547-8C66-D1601DE74EDF}" srcOrd="2" destOrd="0" presId="urn:microsoft.com/office/officeart/2005/8/layout/process3"/>
    <dgm:cxn modelId="{85548D7E-B348-4894-A6E0-615D66149001}" type="presParOf" srcId="{0270F2DA-33EF-4547-8C66-D1601DE74EDF}" destId="{28CAFF03-D5BB-43D2-8831-92485CC57CBB}" srcOrd="0" destOrd="0" presId="urn:microsoft.com/office/officeart/2005/8/layout/process3"/>
    <dgm:cxn modelId="{1FD5977E-4758-4CD5-B691-536D32AD4936}" type="presParOf" srcId="{0270F2DA-33EF-4547-8C66-D1601DE74EDF}" destId="{6CC94C3B-A776-48DA-831F-4397371946C9}" srcOrd="1" destOrd="0" presId="urn:microsoft.com/office/officeart/2005/8/layout/process3"/>
    <dgm:cxn modelId="{62B9906E-7AC4-4EF8-9312-88D14FB97289}" type="presParOf" srcId="{0270F2DA-33EF-4547-8C66-D1601DE74EDF}" destId="{5BFF4EED-519B-4E80-9CF8-4B20A0F278E4}" srcOrd="2" destOrd="0" presId="urn:microsoft.com/office/officeart/2005/8/layout/process3"/>
    <dgm:cxn modelId="{F1F333C8-4C9E-4297-8BBF-B38FA7C0A3B7}" type="presParOf" srcId="{53C7FC7B-514C-4C48-9049-E3750360FCC0}" destId="{8D41F79A-62E8-4503-BDA3-771296B23312}" srcOrd="3" destOrd="0" presId="urn:microsoft.com/office/officeart/2005/8/layout/process3"/>
    <dgm:cxn modelId="{C678A26D-5B62-4400-A3FD-CF122CC49B4B}" type="presParOf" srcId="{8D41F79A-62E8-4503-BDA3-771296B23312}" destId="{90817505-81B9-49A0-9D82-3901DEA8266F}" srcOrd="0" destOrd="0" presId="urn:microsoft.com/office/officeart/2005/8/layout/process3"/>
    <dgm:cxn modelId="{B7905469-60B9-4201-A47D-D9381345D5F3}" type="presParOf" srcId="{53C7FC7B-514C-4C48-9049-E3750360FCC0}" destId="{FD1417DB-F193-4B4D-B4BA-5B2AA4B7FE83}" srcOrd="4" destOrd="0" presId="urn:microsoft.com/office/officeart/2005/8/layout/process3"/>
    <dgm:cxn modelId="{B2B4DE42-C6D6-486A-BABB-16566B25B3E3}" type="presParOf" srcId="{FD1417DB-F193-4B4D-B4BA-5B2AA4B7FE83}" destId="{112D32F6-974F-4B83-ACD0-4B598B22C776}" srcOrd="0" destOrd="0" presId="urn:microsoft.com/office/officeart/2005/8/layout/process3"/>
    <dgm:cxn modelId="{603502EC-FF6D-446F-AF96-05013672B888}" type="presParOf" srcId="{FD1417DB-F193-4B4D-B4BA-5B2AA4B7FE83}" destId="{598EF873-8976-40CD-9EA7-645BDBFE4BFC}" srcOrd="1" destOrd="0" presId="urn:microsoft.com/office/officeart/2005/8/layout/process3"/>
    <dgm:cxn modelId="{6935F63E-2819-4A54-B1E2-F8146BACC050}" type="presParOf" srcId="{FD1417DB-F193-4B4D-B4BA-5B2AA4B7FE83}" destId="{0FE2A211-487A-4DF3-85BE-DE9923C15DC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FD6439-1150-445D-89F1-0E98A1582F5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9FB429-CFC7-4B99-A8AE-66D26266C767}">
      <dgm:prSet phldrT="[Text]" custT="1"/>
      <dgm:spPr/>
      <dgm:t>
        <a:bodyPr/>
        <a:lstStyle/>
        <a:p>
          <a:r>
            <a:rPr lang="en-US" sz="2000" noProof="0" dirty="0"/>
            <a:t>Data cleaning</a:t>
          </a:r>
        </a:p>
      </dgm:t>
    </dgm:pt>
    <dgm:pt modelId="{4EBD4CC0-BF8A-4869-9955-D5C99C075139}" type="parTrans" cxnId="{E3FE4C25-FECC-49C0-9843-64FE9090EEA1}">
      <dgm:prSet/>
      <dgm:spPr/>
      <dgm:t>
        <a:bodyPr/>
        <a:lstStyle/>
        <a:p>
          <a:endParaRPr lang="en-US"/>
        </a:p>
      </dgm:t>
    </dgm:pt>
    <dgm:pt modelId="{EB1EB5CC-C7D3-4450-9751-263788638ACA}" type="sibTrans" cxnId="{E3FE4C25-FECC-49C0-9843-64FE9090EEA1}">
      <dgm:prSet/>
      <dgm:spPr/>
      <dgm:t>
        <a:bodyPr/>
        <a:lstStyle/>
        <a:p>
          <a:endParaRPr lang="en-US"/>
        </a:p>
      </dgm:t>
    </dgm:pt>
    <dgm:pt modelId="{2861133C-54D2-4A44-97BA-505052CACBC6}">
      <dgm:prSet phldrT="[Text]" custT="1"/>
      <dgm:spPr/>
      <dgm:t>
        <a:bodyPr/>
        <a:lstStyle/>
        <a:p>
          <a:r>
            <a:rPr lang="en-US" sz="1800" noProof="0" dirty="0"/>
            <a:t>Check format</a:t>
          </a:r>
        </a:p>
      </dgm:t>
    </dgm:pt>
    <dgm:pt modelId="{482076E6-3462-4D27-A831-3584A06CAAD4}" type="parTrans" cxnId="{650BF210-9714-44C3-884C-737D444E7036}">
      <dgm:prSet/>
      <dgm:spPr/>
      <dgm:t>
        <a:bodyPr/>
        <a:lstStyle/>
        <a:p>
          <a:endParaRPr lang="en-US"/>
        </a:p>
      </dgm:t>
    </dgm:pt>
    <dgm:pt modelId="{622475AC-8F55-4F12-8D3B-7ABF6FEF9D07}" type="sibTrans" cxnId="{650BF210-9714-44C3-884C-737D444E7036}">
      <dgm:prSet/>
      <dgm:spPr/>
      <dgm:t>
        <a:bodyPr/>
        <a:lstStyle/>
        <a:p>
          <a:endParaRPr lang="en-US"/>
        </a:p>
      </dgm:t>
    </dgm:pt>
    <dgm:pt modelId="{E444BE1A-846D-41DB-AC93-C359880DAD87}">
      <dgm:prSet phldrT="[Text]" custT="1"/>
      <dgm:spPr/>
      <dgm:t>
        <a:bodyPr/>
        <a:lstStyle/>
        <a:p>
          <a:r>
            <a:rPr lang="en-US" sz="2000" noProof="0" dirty="0"/>
            <a:t>Data preprocessing</a:t>
          </a:r>
        </a:p>
      </dgm:t>
    </dgm:pt>
    <dgm:pt modelId="{8936E541-C939-4BF4-A520-19010705D669}" type="parTrans" cxnId="{A08AEC88-926A-462D-91CE-40E8B6D2F78C}">
      <dgm:prSet/>
      <dgm:spPr/>
      <dgm:t>
        <a:bodyPr/>
        <a:lstStyle/>
        <a:p>
          <a:endParaRPr lang="en-US"/>
        </a:p>
      </dgm:t>
    </dgm:pt>
    <dgm:pt modelId="{45DAAAD8-48E4-4279-86D5-F65B3596A875}" type="sibTrans" cxnId="{A08AEC88-926A-462D-91CE-40E8B6D2F78C}">
      <dgm:prSet/>
      <dgm:spPr/>
      <dgm:t>
        <a:bodyPr/>
        <a:lstStyle/>
        <a:p>
          <a:endParaRPr lang="en-US"/>
        </a:p>
      </dgm:t>
    </dgm:pt>
    <dgm:pt modelId="{30DA72D3-47B6-48E5-864B-BC096D760526}">
      <dgm:prSet phldrT="[Text]" custT="1"/>
      <dgm:spPr/>
      <dgm:t>
        <a:bodyPr/>
        <a:lstStyle/>
        <a:p>
          <a:r>
            <a:rPr lang="en-US" sz="1800" noProof="0" dirty="0"/>
            <a:t>Gap filling</a:t>
          </a:r>
        </a:p>
      </dgm:t>
    </dgm:pt>
    <dgm:pt modelId="{C06EADC7-6ACB-40DD-B113-8D59C60EC866}" type="parTrans" cxnId="{C4541CD7-A2F6-46F4-A5CE-728786D31864}">
      <dgm:prSet/>
      <dgm:spPr/>
      <dgm:t>
        <a:bodyPr/>
        <a:lstStyle/>
        <a:p>
          <a:endParaRPr lang="en-US"/>
        </a:p>
      </dgm:t>
    </dgm:pt>
    <dgm:pt modelId="{A237F207-968E-4A05-A52C-EC3A8F5D5D9C}" type="sibTrans" cxnId="{C4541CD7-A2F6-46F4-A5CE-728786D31864}">
      <dgm:prSet/>
      <dgm:spPr/>
      <dgm:t>
        <a:bodyPr/>
        <a:lstStyle/>
        <a:p>
          <a:endParaRPr lang="en-US"/>
        </a:p>
      </dgm:t>
    </dgm:pt>
    <dgm:pt modelId="{1E1BF43D-496B-48BE-B8A9-C9AF0646D65C}">
      <dgm:prSet phldrT="[Text]" custT="1"/>
      <dgm:spPr/>
      <dgm:t>
        <a:bodyPr/>
        <a:lstStyle/>
        <a:p>
          <a:r>
            <a:rPr lang="en-US" sz="2000" noProof="0" dirty="0"/>
            <a:t>Visualization</a:t>
          </a:r>
        </a:p>
      </dgm:t>
    </dgm:pt>
    <dgm:pt modelId="{EC9A4C24-CF83-49F0-A53E-44C4C729E539}" type="parTrans" cxnId="{CA69DBF8-7342-449D-9130-CCF9974E805C}">
      <dgm:prSet/>
      <dgm:spPr/>
      <dgm:t>
        <a:bodyPr/>
        <a:lstStyle/>
        <a:p>
          <a:endParaRPr lang="en-US"/>
        </a:p>
      </dgm:t>
    </dgm:pt>
    <dgm:pt modelId="{515F8960-1F66-46AC-A575-8D4D29CD7338}" type="sibTrans" cxnId="{CA69DBF8-7342-449D-9130-CCF9974E805C}">
      <dgm:prSet/>
      <dgm:spPr/>
      <dgm:t>
        <a:bodyPr/>
        <a:lstStyle/>
        <a:p>
          <a:endParaRPr lang="en-US"/>
        </a:p>
      </dgm:t>
    </dgm:pt>
    <dgm:pt modelId="{02BC9021-5E2C-4A09-90F0-B89D1C1C0C50}">
      <dgm:prSet phldrT="[Text]"/>
      <dgm:spPr/>
      <dgm:t>
        <a:bodyPr/>
        <a:lstStyle/>
        <a:p>
          <a:endParaRPr lang="en-US" sz="2200" dirty="0"/>
        </a:p>
      </dgm:t>
    </dgm:pt>
    <dgm:pt modelId="{16BE750F-2159-4559-8AC9-95D2409C5E86}" type="parTrans" cxnId="{C13229D5-15FE-4E13-80DE-EF1C3FF4E715}">
      <dgm:prSet/>
      <dgm:spPr/>
      <dgm:t>
        <a:bodyPr/>
        <a:lstStyle/>
        <a:p>
          <a:endParaRPr lang="en-US"/>
        </a:p>
      </dgm:t>
    </dgm:pt>
    <dgm:pt modelId="{77FCD2AA-AE9C-477B-B34A-FED5BD53F8B4}" type="sibTrans" cxnId="{C13229D5-15FE-4E13-80DE-EF1C3FF4E715}">
      <dgm:prSet/>
      <dgm:spPr/>
      <dgm:t>
        <a:bodyPr/>
        <a:lstStyle/>
        <a:p>
          <a:endParaRPr lang="en-US"/>
        </a:p>
      </dgm:t>
    </dgm:pt>
    <dgm:pt modelId="{CAFDB66D-192D-4945-89B9-DA427886BBF2}">
      <dgm:prSet phldrT="[Text]" custT="1"/>
      <dgm:spPr/>
      <dgm:t>
        <a:bodyPr/>
        <a:lstStyle/>
        <a:p>
          <a:r>
            <a:rPr lang="en-US" sz="1800" noProof="0" dirty="0"/>
            <a:t>Delete non-valid values</a:t>
          </a:r>
        </a:p>
      </dgm:t>
    </dgm:pt>
    <dgm:pt modelId="{11A36A81-80C8-479B-86C8-DF50F3CBFAF8}" type="parTrans" cxnId="{D4D625D0-8DB9-4951-B566-3BA5D8207337}">
      <dgm:prSet/>
      <dgm:spPr/>
      <dgm:t>
        <a:bodyPr/>
        <a:lstStyle/>
        <a:p>
          <a:endParaRPr lang="en-US"/>
        </a:p>
      </dgm:t>
    </dgm:pt>
    <dgm:pt modelId="{84344AEC-79F8-4802-BD8D-E8017992B22A}" type="sibTrans" cxnId="{D4D625D0-8DB9-4951-B566-3BA5D8207337}">
      <dgm:prSet/>
      <dgm:spPr/>
      <dgm:t>
        <a:bodyPr/>
        <a:lstStyle/>
        <a:p>
          <a:endParaRPr lang="en-US"/>
        </a:p>
      </dgm:t>
    </dgm:pt>
    <dgm:pt modelId="{FF364CA1-9EAA-4B45-8CD6-9843E69C29CD}">
      <dgm:prSet phldrT="[Text]" custT="1"/>
      <dgm:spPr/>
      <dgm:t>
        <a:bodyPr/>
        <a:lstStyle/>
        <a:p>
          <a:r>
            <a:rPr lang="en-US" sz="1800" noProof="0" dirty="0"/>
            <a:t>Join duplicates</a:t>
          </a:r>
        </a:p>
      </dgm:t>
    </dgm:pt>
    <dgm:pt modelId="{FE97269C-609A-45B1-81BA-BD7FDD0B7B8A}" type="parTrans" cxnId="{F329D6F8-EEDF-48A8-8A9A-B256DE6D2B9D}">
      <dgm:prSet/>
      <dgm:spPr/>
      <dgm:t>
        <a:bodyPr/>
        <a:lstStyle/>
        <a:p>
          <a:endParaRPr lang="en-US"/>
        </a:p>
      </dgm:t>
    </dgm:pt>
    <dgm:pt modelId="{C74C9772-F008-4C11-A1D4-2D921C936D07}" type="sibTrans" cxnId="{F329D6F8-EEDF-48A8-8A9A-B256DE6D2B9D}">
      <dgm:prSet/>
      <dgm:spPr/>
      <dgm:t>
        <a:bodyPr/>
        <a:lstStyle/>
        <a:p>
          <a:endParaRPr lang="en-US"/>
        </a:p>
      </dgm:t>
    </dgm:pt>
    <dgm:pt modelId="{454516AC-C7ED-4EF0-87EA-F1BBEEA769F5}">
      <dgm:prSet phldrT="[Text]" custT="1"/>
      <dgm:spPr/>
      <dgm:t>
        <a:bodyPr/>
        <a:lstStyle/>
        <a:p>
          <a:r>
            <a:rPr lang="en-US" sz="1800" noProof="0" dirty="0"/>
            <a:t>Outlier analysis</a:t>
          </a:r>
        </a:p>
      </dgm:t>
    </dgm:pt>
    <dgm:pt modelId="{7318DDB5-7E02-4CC7-9478-B41B13BC06ED}" type="parTrans" cxnId="{44D41A17-0793-4130-9C0E-36233FB0B152}">
      <dgm:prSet/>
      <dgm:spPr/>
      <dgm:t>
        <a:bodyPr/>
        <a:lstStyle/>
        <a:p>
          <a:endParaRPr lang="en-US"/>
        </a:p>
      </dgm:t>
    </dgm:pt>
    <dgm:pt modelId="{A242CF2F-3527-4913-A47B-5C0650172CE7}" type="sibTrans" cxnId="{44D41A17-0793-4130-9C0E-36233FB0B152}">
      <dgm:prSet/>
      <dgm:spPr/>
      <dgm:t>
        <a:bodyPr/>
        <a:lstStyle/>
        <a:p>
          <a:endParaRPr lang="en-US"/>
        </a:p>
      </dgm:t>
    </dgm:pt>
    <dgm:pt modelId="{855C94D5-79C0-47DB-A7F2-83AFC5588DA0}">
      <dgm:prSet phldrT="[Text]" custT="1"/>
      <dgm:spPr/>
      <dgm:t>
        <a:bodyPr/>
        <a:lstStyle/>
        <a:p>
          <a:r>
            <a:rPr lang="en-US" sz="1800" noProof="0" dirty="0"/>
            <a:t>Feature scaling</a:t>
          </a:r>
        </a:p>
      </dgm:t>
    </dgm:pt>
    <dgm:pt modelId="{A98E9DA7-6EF1-4D69-8203-5A80E8376EC4}" type="parTrans" cxnId="{DF72970B-8363-4B95-93E6-AEF050B32571}">
      <dgm:prSet/>
      <dgm:spPr/>
      <dgm:t>
        <a:bodyPr/>
        <a:lstStyle/>
        <a:p>
          <a:endParaRPr lang="en-US"/>
        </a:p>
      </dgm:t>
    </dgm:pt>
    <dgm:pt modelId="{3B342A7B-7E72-4F1B-BFE2-27A634DE52E3}" type="sibTrans" cxnId="{DF72970B-8363-4B95-93E6-AEF050B32571}">
      <dgm:prSet/>
      <dgm:spPr/>
      <dgm:t>
        <a:bodyPr/>
        <a:lstStyle/>
        <a:p>
          <a:endParaRPr lang="en-US"/>
        </a:p>
      </dgm:t>
    </dgm:pt>
    <dgm:pt modelId="{13857C2D-4388-416A-9176-1448BC8DD38C}">
      <dgm:prSet custT="1"/>
      <dgm:spPr/>
      <dgm:t>
        <a:bodyPr/>
        <a:lstStyle/>
        <a:p>
          <a:r>
            <a:rPr lang="en-US" sz="1800" noProof="0" dirty="0"/>
            <a:t>Seeing patterns</a:t>
          </a:r>
        </a:p>
      </dgm:t>
    </dgm:pt>
    <dgm:pt modelId="{9C26D59A-8F37-4C9B-92BA-B33B59CF7006}" type="parTrans" cxnId="{DD8E2C29-0C81-4768-BA58-376A4544AE6B}">
      <dgm:prSet/>
      <dgm:spPr/>
      <dgm:t>
        <a:bodyPr/>
        <a:lstStyle/>
        <a:p>
          <a:endParaRPr lang="en-US"/>
        </a:p>
      </dgm:t>
    </dgm:pt>
    <dgm:pt modelId="{ABDF99FE-165B-4603-99A2-16D3A1C77AC9}" type="sibTrans" cxnId="{DD8E2C29-0C81-4768-BA58-376A4544AE6B}">
      <dgm:prSet/>
      <dgm:spPr/>
      <dgm:t>
        <a:bodyPr/>
        <a:lstStyle/>
        <a:p>
          <a:endParaRPr lang="en-US"/>
        </a:p>
      </dgm:t>
    </dgm:pt>
    <dgm:pt modelId="{2A245B7A-E0BA-426E-9D04-178F5FEA91E1}">
      <dgm:prSet custT="1"/>
      <dgm:spPr/>
      <dgm:t>
        <a:bodyPr/>
        <a:lstStyle/>
        <a:p>
          <a:r>
            <a:rPr lang="en-US" sz="1800" noProof="0" dirty="0"/>
            <a:t>Deciding</a:t>
          </a:r>
          <a:r>
            <a:rPr lang="tr-TR" sz="1800" noProof="0" dirty="0"/>
            <a:t> </a:t>
          </a:r>
          <a:r>
            <a:rPr lang="en-US" sz="1800" noProof="0" dirty="0"/>
            <a:t>methods</a:t>
          </a:r>
          <a:r>
            <a:rPr lang="tr-TR" sz="1800" noProof="0" dirty="0"/>
            <a:t> </a:t>
          </a:r>
          <a:r>
            <a:rPr lang="en-US" sz="1800" noProof="0" dirty="0"/>
            <a:t>for</a:t>
          </a:r>
          <a:r>
            <a:rPr lang="tr-TR" sz="1800" noProof="0" dirty="0"/>
            <a:t> </a:t>
          </a:r>
          <a:r>
            <a:rPr lang="en-US" sz="1800" noProof="0" dirty="0"/>
            <a:t> analyze</a:t>
          </a:r>
        </a:p>
      </dgm:t>
    </dgm:pt>
    <dgm:pt modelId="{4EC8BC2B-9677-4796-88E0-876CE3C3CB7C}" type="parTrans" cxnId="{CD9D706D-A62E-4F4D-91FF-481E3A09EAF2}">
      <dgm:prSet/>
      <dgm:spPr/>
      <dgm:t>
        <a:bodyPr/>
        <a:lstStyle/>
        <a:p>
          <a:endParaRPr lang="en-US"/>
        </a:p>
      </dgm:t>
    </dgm:pt>
    <dgm:pt modelId="{72B46402-B164-48C6-BFA5-8DD2E161C1E6}" type="sibTrans" cxnId="{CD9D706D-A62E-4F4D-91FF-481E3A09EAF2}">
      <dgm:prSet/>
      <dgm:spPr/>
      <dgm:t>
        <a:bodyPr/>
        <a:lstStyle/>
        <a:p>
          <a:endParaRPr lang="en-US"/>
        </a:p>
      </dgm:t>
    </dgm:pt>
    <dgm:pt modelId="{5722ADE1-B154-4157-8116-D9EEBE5A7F2A}">
      <dgm:prSet phldrT="[Text]" custT="1"/>
      <dgm:spPr/>
      <dgm:t>
        <a:bodyPr/>
        <a:lstStyle/>
        <a:p>
          <a:r>
            <a:rPr lang="en-US" sz="1600" noProof="0" dirty="0"/>
            <a:t>Normalization</a:t>
          </a:r>
        </a:p>
      </dgm:t>
    </dgm:pt>
    <dgm:pt modelId="{C44BB2B5-A769-4C8C-9946-586A43E9AB6E}" type="parTrans" cxnId="{23F0EBAF-7109-4434-B1B6-A7F687001E25}">
      <dgm:prSet/>
      <dgm:spPr/>
      <dgm:t>
        <a:bodyPr/>
        <a:lstStyle/>
        <a:p>
          <a:endParaRPr lang="en-US"/>
        </a:p>
      </dgm:t>
    </dgm:pt>
    <dgm:pt modelId="{B6D8ED16-B0EE-4C30-B1B8-B211BF565438}" type="sibTrans" cxnId="{23F0EBAF-7109-4434-B1B6-A7F687001E25}">
      <dgm:prSet/>
      <dgm:spPr/>
      <dgm:t>
        <a:bodyPr/>
        <a:lstStyle/>
        <a:p>
          <a:endParaRPr lang="en-US"/>
        </a:p>
      </dgm:t>
    </dgm:pt>
    <dgm:pt modelId="{BA2BDF42-802C-4962-BB6A-C88B65B86DEE}">
      <dgm:prSet phldrT="[Text]" custT="1"/>
      <dgm:spPr/>
      <dgm:t>
        <a:bodyPr/>
        <a:lstStyle/>
        <a:p>
          <a:r>
            <a:rPr lang="en-US" sz="1600" noProof="0" dirty="0"/>
            <a:t>Standardization</a:t>
          </a:r>
        </a:p>
      </dgm:t>
    </dgm:pt>
    <dgm:pt modelId="{10D740B0-5D27-4B6F-9549-BBFB9736D05C}" type="parTrans" cxnId="{04C15A9B-9371-446F-94A1-8680184435C8}">
      <dgm:prSet/>
      <dgm:spPr/>
      <dgm:t>
        <a:bodyPr/>
        <a:lstStyle/>
        <a:p>
          <a:endParaRPr lang="en-US"/>
        </a:p>
      </dgm:t>
    </dgm:pt>
    <dgm:pt modelId="{CE2C2967-05B8-47B5-88B2-A1016E1695F3}" type="sibTrans" cxnId="{04C15A9B-9371-446F-94A1-8680184435C8}">
      <dgm:prSet/>
      <dgm:spPr/>
      <dgm:t>
        <a:bodyPr/>
        <a:lstStyle/>
        <a:p>
          <a:endParaRPr lang="en-US"/>
        </a:p>
      </dgm:t>
    </dgm:pt>
    <dgm:pt modelId="{53C7FC7B-514C-4C48-9049-E3750360FCC0}" type="pres">
      <dgm:prSet presAssocID="{13FD6439-1150-445D-89F1-0E98A1582F50}" presName="linearFlow" presStyleCnt="0">
        <dgm:presLayoutVars>
          <dgm:dir/>
          <dgm:animLvl val="lvl"/>
          <dgm:resizeHandles val="exact"/>
        </dgm:presLayoutVars>
      </dgm:prSet>
      <dgm:spPr/>
    </dgm:pt>
    <dgm:pt modelId="{BEF399C2-1677-4418-B49B-FAFA68559BC3}" type="pres">
      <dgm:prSet presAssocID="{C39FB429-CFC7-4B99-A8AE-66D26266C767}" presName="composite" presStyleCnt="0"/>
      <dgm:spPr/>
    </dgm:pt>
    <dgm:pt modelId="{96A187D3-0D04-4E23-8FD0-B2A3123AC39A}" type="pres">
      <dgm:prSet presAssocID="{C39FB429-CFC7-4B99-A8AE-66D26266C76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B2EAE22-457B-4981-B281-2B92E19CA895}" type="pres">
      <dgm:prSet presAssocID="{C39FB429-CFC7-4B99-A8AE-66D26266C767}" presName="parSh" presStyleLbl="node1" presStyleIdx="0" presStyleCnt="3" custScaleY="99063" custLinFactNeighborX="-61" custLinFactNeighborY="-21154"/>
      <dgm:spPr/>
    </dgm:pt>
    <dgm:pt modelId="{7E3C7B46-DD03-4618-87F1-4D5D489CA264}" type="pres">
      <dgm:prSet presAssocID="{C39FB429-CFC7-4B99-A8AE-66D26266C767}" presName="desTx" presStyleLbl="fgAcc1" presStyleIdx="0" presStyleCnt="3">
        <dgm:presLayoutVars>
          <dgm:bulletEnabled val="1"/>
        </dgm:presLayoutVars>
      </dgm:prSet>
      <dgm:spPr/>
    </dgm:pt>
    <dgm:pt modelId="{1934B8A9-4BCC-423B-BF5D-BBCC99EDEDB9}" type="pres">
      <dgm:prSet presAssocID="{EB1EB5CC-C7D3-4450-9751-263788638ACA}" presName="sibTrans" presStyleLbl="sibTrans2D1" presStyleIdx="0" presStyleCnt="2"/>
      <dgm:spPr/>
    </dgm:pt>
    <dgm:pt modelId="{247D2C41-F0C4-4C20-9938-F6F60E62D3CE}" type="pres">
      <dgm:prSet presAssocID="{EB1EB5CC-C7D3-4450-9751-263788638ACA}" presName="connTx" presStyleLbl="sibTrans2D1" presStyleIdx="0" presStyleCnt="2"/>
      <dgm:spPr/>
    </dgm:pt>
    <dgm:pt modelId="{0270F2DA-33EF-4547-8C66-D1601DE74EDF}" type="pres">
      <dgm:prSet presAssocID="{E444BE1A-846D-41DB-AC93-C359880DAD87}" presName="composite" presStyleCnt="0"/>
      <dgm:spPr/>
    </dgm:pt>
    <dgm:pt modelId="{28CAFF03-D5BB-43D2-8831-92485CC57CBB}" type="pres">
      <dgm:prSet presAssocID="{E444BE1A-846D-41DB-AC93-C359880DAD8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CC94C3B-A776-48DA-831F-4397371946C9}" type="pres">
      <dgm:prSet presAssocID="{E444BE1A-846D-41DB-AC93-C359880DAD87}" presName="parSh" presStyleLbl="node1" presStyleIdx="1" presStyleCnt="3" custScaleX="105844" custScaleY="114453" custLinFactNeighborY="-45008"/>
      <dgm:spPr/>
    </dgm:pt>
    <dgm:pt modelId="{5BFF4EED-519B-4E80-9CF8-4B20A0F278E4}" type="pres">
      <dgm:prSet presAssocID="{E444BE1A-846D-41DB-AC93-C359880DAD87}" presName="desTx" presStyleLbl="fgAcc1" presStyleIdx="1" presStyleCnt="3" custScaleX="125709" custScaleY="90336" custLinFactNeighborY="-11102">
        <dgm:presLayoutVars>
          <dgm:bulletEnabled val="1"/>
        </dgm:presLayoutVars>
      </dgm:prSet>
      <dgm:spPr/>
    </dgm:pt>
    <dgm:pt modelId="{8D41F79A-62E8-4503-BDA3-771296B23312}" type="pres">
      <dgm:prSet presAssocID="{45DAAAD8-48E4-4279-86D5-F65B3596A875}" presName="sibTrans" presStyleLbl="sibTrans2D1" presStyleIdx="1" presStyleCnt="2"/>
      <dgm:spPr/>
    </dgm:pt>
    <dgm:pt modelId="{90817505-81B9-49A0-9D82-3901DEA8266F}" type="pres">
      <dgm:prSet presAssocID="{45DAAAD8-48E4-4279-86D5-F65B3596A875}" presName="connTx" presStyleLbl="sibTrans2D1" presStyleIdx="1" presStyleCnt="2"/>
      <dgm:spPr/>
    </dgm:pt>
    <dgm:pt modelId="{B2BF981F-AE97-4FB5-9115-9B71387935B6}" type="pres">
      <dgm:prSet presAssocID="{1E1BF43D-496B-48BE-B8A9-C9AF0646D65C}" presName="composite" presStyleCnt="0"/>
      <dgm:spPr/>
    </dgm:pt>
    <dgm:pt modelId="{A6CBE16A-0092-4E80-AAE9-997BDE0FBBDF}" type="pres">
      <dgm:prSet presAssocID="{1E1BF43D-496B-48BE-B8A9-C9AF0646D65C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3A5B2C4-D350-46AE-94B3-990AE802C2E3}" type="pres">
      <dgm:prSet presAssocID="{1E1BF43D-496B-48BE-B8A9-C9AF0646D65C}" presName="parSh" presStyleLbl="node1" presStyleIdx="2" presStyleCnt="3" custScaleX="100857" custScaleY="104356" custLinFactNeighborY="-21251"/>
      <dgm:spPr/>
    </dgm:pt>
    <dgm:pt modelId="{63E80FBA-B847-4CDA-8842-8C449EA6FAC7}" type="pres">
      <dgm:prSet presAssocID="{1E1BF43D-496B-48BE-B8A9-C9AF0646D65C}" presName="desTx" presStyleLbl="fgAcc1" presStyleIdx="2" presStyleCnt="3">
        <dgm:presLayoutVars>
          <dgm:bulletEnabled val="1"/>
        </dgm:presLayoutVars>
      </dgm:prSet>
      <dgm:spPr/>
    </dgm:pt>
  </dgm:ptLst>
  <dgm:cxnLst>
    <dgm:cxn modelId="{A1006302-CB40-46B4-9309-304A2F49298C}" type="presOf" srcId="{2861133C-54D2-4A44-97BA-505052CACBC6}" destId="{7E3C7B46-DD03-4618-87F1-4D5D489CA264}" srcOrd="0" destOrd="0" presId="urn:microsoft.com/office/officeart/2005/8/layout/process3"/>
    <dgm:cxn modelId="{727B1B06-CF52-4A3C-8470-5D7709968F39}" type="presOf" srcId="{1E1BF43D-496B-48BE-B8A9-C9AF0646D65C}" destId="{A6CBE16A-0092-4E80-AAE9-997BDE0FBBDF}" srcOrd="0" destOrd="0" presId="urn:microsoft.com/office/officeart/2005/8/layout/process3"/>
    <dgm:cxn modelId="{DF72970B-8363-4B95-93E6-AEF050B32571}" srcId="{E444BE1A-846D-41DB-AC93-C359880DAD87}" destId="{855C94D5-79C0-47DB-A7F2-83AFC5588DA0}" srcOrd="2" destOrd="0" parTransId="{A98E9DA7-6EF1-4D69-8203-5A80E8376EC4}" sibTransId="{3B342A7B-7E72-4F1B-BFE2-27A634DE52E3}"/>
    <dgm:cxn modelId="{FE33480D-BD54-4666-AAB9-8AEF6C86B355}" type="presOf" srcId="{C39FB429-CFC7-4B99-A8AE-66D26266C767}" destId="{96A187D3-0D04-4E23-8FD0-B2A3123AC39A}" srcOrd="0" destOrd="0" presId="urn:microsoft.com/office/officeart/2005/8/layout/process3"/>
    <dgm:cxn modelId="{650BF210-9714-44C3-884C-737D444E7036}" srcId="{C39FB429-CFC7-4B99-A8AE-66D26266C767}" destId="{2861133C-54D2-4A44-97BA-505052CACBC6}" srcOrd="0" destOrd="0" parTransId="{482076E6-3462-4D27-A831-3584A06CAAD4}" sibTransId="{622475AC-8F55-4F12-8D3B-7ABF6FEF9D07}"/>
    <dgm:cxn modelId="{44D41A17-0793-4130-9C0E-36233FB0B152}" srcId="{E444BE1A-846D-41DB-AC93-C359880DAD87}" destId="{454516AC-C7ED-4EF0-87EA-F1BBEEA769F5}" srcOrd="1" destOrd="0" parTransId="{7318DDB5-7E02-4CC7-9478-B41B13BC06ED}" sibTransId="{A242CF2F-3527-4913-A47B-5C0650172CE7}"/>
    <dgm:cxn modelId="{6BF7DA1F-E9B9-4655-B0CA-874D9C10A419}" type="presOf" srcId="{02BC9021-5E2C-4A09-90F0-B89D1C1C0C50}" destId="{7E3C7B46-DD03-4618-87F1-4D5D489CA264}" srcOrd="0" destOrd="3" presId="urn:microsoft.com/office/officeart/2005/8/layout/process3"/>
    <dgm:cxn modelId="{E3FE4C25-FECC-49C0-9843-64FE9090EEA1}" srcId="{13FD6439-1150-445D-89F1-0E98A1582F50}" destId="{C39FB429-CFC7-4B99-A8AE-66D26266C767}" srcOrd="0" destOrd="0" parTransId="{4EBD4CC0-BF8A-4869-9955-D5C99C075139}" sibTransId="{EB1EB5CC-C7D3-4450-9751-263788638ACA}"/>
    <dgm:cxn modelId="{DD8E2C29-0C81-4768-BA58-376A4544AE6B}" srcId="{1E1BF43D-496B-48BE-B8A9-C9AF0646D65C}" destId="{13857C2D-4388-416A-9176-1448BC8DD38C}" srcOrd="0" destOrd="0" parTransId="{9C26D59A-8F37-4C9B-92BA-B33B59CF7006}" sibTransId="{ABDF99FE-165B-4603-99A2-16D3A1C77AC9}"/>
    <dgm:cxn modelId="{7B5CA22A-8109-4A82-8AF4-E66F75A9ABAD}" type="presOf" srcId="{13FD6439-1150-445D-89F1-0E98A1582F50}" destId="{53C7FC7B-514C-4C48-9049-E3750360FCC0}" srcOrd="0" destOrd="0" presId="urn:microsoft.com/office/officeart/2005/8/layout/process3"/>
    <dgm:cxn modelId="{3844E53C-D16B-4E01-AD2F-31ECB14F06E4}" type="presOf" srcId="{CAFDB66D-192D-4945-89B9-DA427886BBF2}" destId="{7E3C7B46-DD03-4618-87F1-4D5D489CA264}" srcOrd="0" destOrd="1" presId="urn:microsoft.com/office/officeart/2005/8/layout/process3"/>
    <dgm:cxn modelId="{657C385E-1292-4E1E-BC6A-519A35C1BA8A}" type="presOf" srcId="{BA2BDF42-802C-4962-BB6A-C88B65B86DEE}" destId="{5BFF4EED-519B-4E80-9CF8-4B20A0F278E4}" srcOrd="0" destOrd="4" presId="urn:microsoft.com/office/officeart/2005/8/layout/process3"/>
    <dgm:cxn modelId="{5BDC1767-F274-4ECF-8CA6-A2AA1B468233}" type="presOf" srcId="{30DA72D3-47B6-48E5-864B-BC096D760526}" destId="{5BFF4EED-519B-4E80-9CF8-4B20A0F278E4}" srcOrd="0" destOrd="0" presId="urn:microsoft.com/office/officeart/2005/8/layout/process3"/>
    <dgm:cxn modelId="{CD9D706D-A62E-4F4D-91FF-481E3A09EAF2}" srcId="{1E1BF43D-496B-48BE-B8A9-C9AF0646D65C}" destId="{2A245B7A-E0BA-426E-9D04-178F5FEA91E1}" srcOrd="1" destOrd="0" parTransId="{4EC8BC2B-9677-4796-88E0-876CE3C3CB7C}" sibTransId="{72B46402-B164-48C6-BFA5-8DD2E161C1E6}"/>
    <dgm:cxn modelId="{CE75646E-B878-41A4-B8BA-EAD32C1AC875}" type="presOf" srcId="{454516AC-C7ED-4EF0-87EA-F1BBEEA769F5}" destId="{5BFF4EED-519B-4E80-9CF8-4B20A0F278E4}" srcOrd="0" destOrd="1" presId="urn:microsoft.com/office/officeart/2005/8/layout/process3"/>
    <dgm:cxn modelId="{23A5496E-8ADF-42E4-8F29-ED97234C2D2D}" type="presOf" srcId="{5722ADE1-B154-4157-8116-D9EEBE5A7F2A}" destId="{5BFF4EED-519B-4E80-9CF8-4B20A0F278E4}" srcOrd="0" destOrd="3" presId="urn:microsoft.com/office/officeart/2005/8/layout/process3"/>
    <dgm:cxn modelId="{8FE7B077-3493-40F0-B646-9DD078C78ED9}" type="presOf" srcId="{2A245B7A-E0BA-426E-9D04-178F5FEA91E1}" destId="{63E80FBA-B847-4CDA-8842-8C449EA6FAC7}" srcOrd="0" destOrd="1" presId="urn:microsoft.com/office/officeart/2005/8/layout/process3"/>
    <dgm:cxn modelId="{55EA1C7D-7FAF-4164-8020-9AC28FA63748}" type="presOf" srcId="{EB1EB5CC-C7D3-4450-9751-263788638ACA}" destId="{247D2C41-F0C4-4C20-9938-F6F60E62D3CE}" srcOrd="1" destOrd="0" presId="urn:microsoft.com/office/officeart/2005/8/layout/process3"/>
    <dgm:cxn modelId="{94C6F085-AEB4-49AE-B176-909AC583A3A4}" type="presOf" srcId="{E444BE1A-846D-41DB-AC93-C359880DAD87}" destId="{28CAFF03-D5BB-43D2-8831-92485CC57CBB}" srcOrd="0" destOrd="0" presId="urn:microsoft.com/office/officeart/2005/8/layout/process3"/>
    <dgm:cxn modelId="{A08AEC88-926A-462D-91CE-40E8B6D2F78C}" srcId="{13FD6439-1150-445D-89F1-0E98A1582F50}" destId="{E444BE1A-846D-41DB-AC93-C359880DAD87}" srcOrd="1" destOrd="0" parTransId="{8936E541-C939-4BF4-A520-19010705D669}" sibTransId="{45DAAAD8-48E4-4279-86D5-F65B3596A875}"/>
    <dgm:cxn modelId="{10C48C8F-B455-4E0C-96C8-A64DD0C74C91}" type="presOf" srcId="{FF364CA1-9EAA-4B45-8CD6-9843E69C29CD}" destId="{7E3C7B46-DD03-4618-87F1-4D5D489CA264}" srcOrd="0" destOrd="2" presId="urn:microsoft.com/office/officeart/2005/8/layout/process3"/>
    <dgm:cxn modelId="{BD32CD90-C66E-473F-B025-299360445515}" type="presOf" srcId="{45DAAAD8-48E4-4279-86D5-F65B3596A875}" destId="{8D41F79A-62E8-4503-BDA3-771296B23312}" srcOrd="0" destOrd="0" presId="urn:microsoft.com/office/officeart/2005/8/layout/process3"/>
    <dgm:cxn modelId="{04C15A9B-9371-446F-94A1-8680184435C8}" srcId="{855C94D5-79C0-47DB-A7F2-83AFC5588DA0}" destId="{BA2BDF42-802C-4962-BB6A-C88B65B86DEE}" srcOrd="1" destOrd="0" parTransId="{10D740B0-5D27-4B6F-9549-BBFB9736D05C}" sibTransId="{CE2C2967-05B8-47B5-88B2-A1016E1695F3}"/>
    <dgm:cxn modelId="{C8E2F59D-5F79-4D34-93E4-391813A49030}" type="presOf" srcId="{1E1BF43D-496B-48BE-B8A9-C9AF0646D65C}" destId="{53A5B2C4-D350-46AE-94B3-990AE802C2E3}" srcOrd="1" destOrd="0" presId="urn:microsoft.com/office/officeart/2005/8/layout/process3"/>
    <dgm:cxn modelId="{4D6B4BA7-1C5A-45E2-9309-5B66AD49D8D2}" type="presOf" srcId="{13857C2D-4388-416A-9176-1448BC8DD38C}" destId="{63E80FBA-B847-4CDA-8842-8C449EA6FAC7}" srcOrd="0" destOrd="0" presId="urn:microsoft.com/office/officeart/2005/8/layout/process3"/>
    <dgm:cxn modelId="{23F0EBAF-7109-4434-B1B6-A7F687001E25}" srcId="{855C94D5-79C0-47DB-A7F2-83AFC5588DA0}" destId="{5722ADE1-B154-4157-8116-D9EEBE5A7F2A}" srcOrd="0" destOrd="0" parTransId="{C44BB2B5-A769-4C8C-9946-586A43E9AB6E}" sibTransId="{B6D8ED16-B0EE-4C30-B1B8-B211BF565438}"/>
    <dgm:cxn modelId="{B90626B4-40EB-4FBD-9943-46E312288E67}" type="presOf" srcId="{45DAAAD8-48E4-4279-86D5-F65B3596A875}" destId="{90817505-81B9-49A0-9D82-3901DEA8266F}" srcOrd="1" destOrd="0" presId="urn:microsoft.com/office/officeart/2005/8/layout/process3"/>
    <dgm:cxn modelId="{CF39F1B5-B140-406A-99D2-224128DA6180}" type="presOf" srcId="{855C94D5-79C0-47DB-A7F2-83AFC5588DA0}" destId="{5BFF4EED-519B-4E80-9CF8-4B20A0F278E4}" srcOrd="0" destOrd="2" presId="urn:microsoft.com/office/officeart/2005/8/layout/process3"/>
    <dgm:cxn modelId="{D4D625D0-8DB9-4951-B566-3BA5D8207337}" srcId="{C39FB429-CFC7-4B99-A8AE-66D26266C767}" destId="{CAFDB66D-192D-4945-89B9-DA427886BBF2}" srcOrd="1" destOrd="0" parTransId="{11A36A81-80C8-479B-86C8-DF50F3CBFAF8}" sibTransId="{84344AEC-79F8-4802-BD8D-E8017992B22A}"/>
    <dgm:cxn modelId="{6DF220D2-265A-4335-B364-E8728861FC03}" type="presOf" srcId="{C39FB429-CFC7-4B99-A8AE-66D26266C767}" destId="{DB2EAE22-457B-4981-B281-2B92E19CA895}" srcOrd="1" destOrd="0" presId="urn:microsoft.com/office/officeart/2005/8/layout/process3"/>
    <dgm:cxn modelId="{C13229D5-15FE-4E13-80DE-EF1C3FF4E715}" srcId="{C39FB429-CFC7-4B99-A8AE-66D26266C767}" destId="{02BC9021-5E2C-4A09-90F0-B89D1C1C0C50}" srcOrd="3" destOrd="0" parTransId="{16BE750F-2159-4559-8AC9-95D2409C5E86}" sibTransId="{77FCD2AA-AE9C-477B-B34A-FED5BD53F8B4}"/>
    <dgm:cxn modelId="{C4541CD7-A2F6-46F4-A5CE-728786D31864}" srcId="{E444BE1A-846D-41DB-AC93-C359880DAD87}" destId="{30DA72D3-47B6-48E5-864B-BC096D760526}" srcOrd="0" destOrd="0" parTransId="{C06EADC7-6ACB-40DD-B113-8D59C60EC866}" sibTransId="{A237F207-968E-4A05-A52C-EC3A8F5D5D9C}"/>
    <dgm:cxn modelId="{5FD9C7DE-357A-497A-BABC-0FB906D4AE23}" type="presOf" srcId="{EB1EB5CC-C7D3-4450-9751-263788638ACA}" destId="{1934B8A9-4BCC-423B-BF5D-BBCC99EDEDB9}" srcOrd="0" destOrd="0" presId="urn:microsoft.com/office/officeart/2005/8/layout/process3"/>
    <dgm:cxn modelId="{F329D6F8-EEDF-48A8-8A9A-B256DE6D2B9D}" srcId="{C39FB429-CFC7-4B99-A8AE-66D26266C767}" destId="{FF364CA1-9EAA-4B45-8CD6-9843E69C29CD}" srcOrd="2" destOrd="0" parTransId="{FE97269C-609A-45B1-81BA-BD7FDD0B7B8A}" sibTransId="{C74C9772-F008-4C11-A1D4-2D921C936D07}"/>
    <dgm:cxn modelId="{CA69DBF8-7342-449D-9130-CCF9974E805C}" srcId="{13FD6439-1150-445D-89F1-0E98A1582F50}" destId="{1E1BF43D-496B-48BE-B8A9-C9AF0646D65C}" srcOrd="2" destOrd="0" parTransId="{EC9A4C24-CF83-49F0-A53E-44C4C729E539}" sibTransId="{515F8960-1F66-46AC-A575-8D4D29CD7338}"/>
    <dgm:cxn modelId="{B84225FE-49A0-4CB4-B72A-F0074789CE93}" type="presOf" srcId="{E444BE1A-846D-41DB-AC93-C359880DAD87}" destId="{6CC94C3B-A776-48DA-831F-4397371946C9}" srcOrd="1" destOrd="0" presId="urn:microsoft.com/office/officeart/2005/8/layout/process3"/>
    <dgm:cxn modelId="{6725912D-ED22-4E3D-BA30-2F9FF39FAAE9}" type="presParOf" srcId="{53C7FC7B-514C-4C48-9049-E3750360FCC0}" destId="{BEF399C2-1677-4418-B49B-FAFA68559BC3}" srcOrd="0" destOrd="0" presId="urn:microsoft.com/office/officeart/2005/8/layout/process3"/>
    <dgm:cxn modelId="{C1D1FB39-8C34-4C60-AE0A-3BCAF507A176}" type="presParOf" srcId="{BEF399C2-1677-4418-B49B-FAFA68559BC3}" destId="{96A187D3-0D04-4E23-8FD0-B2A3123AC39A}" srcOrd="0" destOrd="0" presId="urn:microsoft.com/office/officeart/2005/8/layout/process3"/>
    <dgm:cxn modelId="{F50749AC-02A4-4EC6-9F10-E4E082C10BD5}" type="presParOf" srcId="{BEF399C2-1677-4418-B49B-FAFA68559BC3}" destId="{DB2EAE22-457B-4981-B281-2B92E19CA895}" srcOrd="1" destOrd="0" presId="urn:microsoft.com/office/officeart/2005/8/layout/process3"/>
    <dgm:cxn modelId="{8365046D-878B-42CE-8A42-594D0772A68C}" type="presParOf" srcId="{BEF399C2-1677-4418-B49B-FAFA68559BC3}" destId="{7E3C7B46-DD03-4618-87F1-4D5D489CA264}" srcOrd="2" destOrd="0" presId="urn:microsoft.com/office/officeart/2005/8/layout/process3"/>
    <dgm:cxn modelId="{B96FB30F-ADEB-45D9-98F3-9E88B5F4DBFE}" type="presParOf" srcId="{53C7FC7B-514C-4C48-9049-E3750360FCC0}" destId="{1934B8A9-4BCC-423B-BF5D-BBCC99EDEDB9}" srcOrd="1" destOrd="0" presId="urn:microsoft.com/office/officeart/2005/8/layout/process3"/>
    <dgm:cxn modelId="{3530A72A-9626-482E-BCA0-0F0246366F88}" type="presParOf" srcId="{1934B8A9-4BCC-423B-BF5D-BBCC99EDEDB9}" destId="{247D2C41-F0C4-4C20-9938-F6F60E62D3CE}" srcOrd="0" destOrd="0" presId="urn:microsoft.com/office/officeart/2005/8/layout/process3"/>
    <dgm:cxn modelId="{46DD0183-C891-4344-ABB6-ADE6782DE27F}" type="presParOf" srcId="{53C7FC7B-514C-4C48-9049-E3750360FCC0}" destId="{0270F2DA-33EF-4547-8C66-D1601DE74EDF}" srcOrd="2" destOrd="0" presId="urn:microsoft.com/office/officeart/2005/8/layout/process3"/>
    <dgm:cxn modelId="{35697DC6-98D1-4FF6-B2E2-C940A765C1BA}" type="presParOf" srcId="{0270F2DA-33EF-4547-8C66-D1601DE74EDF}" destId="{28CAFF03-D5BB-43D2-8831-92485CC57CBB}" srcOrd="0" destOrd="0" presId="urn:microsoft.com/office/officeart/2005/8/layout/process3"/>
    <dgm:cxn modelId="{031503F4-A182-47E3-9D10-FD249500F89E}" type="presParOf" srcId="{0270F2DA-33EF-4547-8C66-D1601DE74EDF}" destId="{6CC94C3B-A776-48DA-831F-4397371946C9}" srcOrd="1" destOrd="0" presId="urn:microsoft.com/office/officeart/2005/8/layout/process3"/>
    <dgm:cxn modelId="{1DB90BCC-A00B-460B-9A81-2E739EDC96A0}" type="presParOf" srcId="{0270F2DA-33EF-4547-8C66-D1601DE74EDF}" destId="{5BFF4EED-519B-4E80-9CF8-4B20A0F278E4}" srcOrd="2" destOrd="0" presId="urn:microsoft.com/office/officeart/2005/8/layout/process3"/>
    <dgm:cxn modelId="{E48864FD-AF59-4487-A2B1-9BE43E2FAF97}" type="presParOf" srcId="{53C7FC7B-514C-4C48-9049-E3750360FCC0}" destId="{8D41F79A-62E8-4503-BDA3-771296B23312}" srcOrd="3" destOrd="0" presId="urn:microsoft.com/office/officeart/2005/8/layout/process3"/>
    <dgm:cxn modelId="{A3E9640C-74B5-408F-A569-F61B8A1C22FD}" type="presParOf" srcId="{8D41F79A-62E8-4503-BDA3-771296B23312}" destId="{90817505-81B9-49A0-9D82-3901DEA8266F}" srcOrd="0" destOrd="0" presId="urn:microsoft.com/office/officeart/2005/8/layout/process3"/>
    <dgm:cxn modelId="{2B5212F6-FC3D-4D7E-B65B-A5C2909580DE}" type="presParOf" srcId="{53C7FC7B-514C-4C48-9049-E3750360FCC0}" destId="{B2BF981F-AE97-4FB5-9115-9B71387935B6}" srcOrd="4" destOrd="0" presId="urn:microsoft.com/office/officeart/2005/8/layout/process3"/>
    <dgm:cxn modelId="{6E444835-AABF-4907-B03D-D053E8EF80BD}" type="presParOf" srcId="{B2BF981F-AE97-4FB5-9115-9B71387935B6}" destId="{A6CBE16A-0092-4E80-AAE9-997BDE0FBBDF}" srcOrd="0" destOrd="0" presId="urn:microsoft.com/office/officeart/2005/8/layout/process3"/>
    <dgm:cxn modelId="{D2BD307A-7F77-42D5-8D62-7E92E49E85AC}" type="presParOf" srcId="{B2BF981F-AE97-4FB5-9115-9B71387935B6}" destId="{53A5B2C4-D350-46AE-94B3-990AE802C2E3}" srcOrd="1" destOrd="0" presId="urn:microsoft.com/office/officeart/2005/8/layout/process3"/>
    <dgm:cxn modelId="{550D84BC-3BF5-48B5-832B-2D71A6FCF99B}" type="presParOf" srcId="{B2BF981F-AE97-4FB5-9115-9B71387935B6}" destId="{63E80FBA-B847-4CDA-8842-8C449EA6FAC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FD6439-1150-445D-89F1-0E98A1582F5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9FB429-CFC7-4B99-A8AE-66D26266C767}">
      <dgm:prSet phldrT="[Text]" custT="1"/>
      <dgm:spPr/>
      <dgm:t>
        <a:bodyPr/>
        <a:lstStyle/>
        <a:p>
          <a:r>
            <a:rPr lang="en-US" sz="2000" noProof="0" dirty="0"/>
            <a:t>Data analysis</a:t>
          </a:r>
        </a:p>
      </dgm:t>
    </dgm:pt>
    <dgm:pt modelId="{4EBD4CC0-BF8A-4869-9955-D5C99C075139}" type="parTrans" cxnId="{E3FE4C25-FECC-49C0-9843-64FE9090EEA1}">
      <dgm:prSet/>
      <dgm:spPr/>
      <dgm:t>
        <a:bodyPr/>
        <a:lstStyle/>
        <a:p>
          <a:endParaRPr lang="en-US"/>
        </a:p>
      </dgm:t>
    </dgm:pt>
    <dgm:pt modelId="{EB1EB5CC-C7D3-4450-9751-263788638ACA}" type="sibTrans" cxnId="{E3FE4C25-FECC-49C0-9843-64FE9090EEA1}">
      <dgm:prSet/>
      <dgm:spPr/>
      <dgm:t>
        <a:bodyPr/>
        <a:lstStyle/>
        <a:p>
          <a:endParaRPr lang="en-US"/>
        </a:p>
      </dgm:t>
    </dgm:pt>
    <dgm:pt modelId="{2861133C-54D2-4A44-97BA-505052CACBC6}">
      <dgm:prSet phldrT="[Text]" custT="1"/>
      <dgm:spPr/>
      <dgm:t>
        <a:bodyPr/>
        <a:lstStyle/>
        <a:p>
          <a:r>
            <a:rPr lang="en-US" sz="1800" noProof="0" dirty="0"/>
            <a:t>Discover patterns</a:t>
          </a:r>
        </a:p>
      </dgm:t>
    </dgm:pt>
    <dgm:pt modelId="{482076E6-3462-4D27-A831-3584A06CAAD4}" type="parTrans" cxnId="{650BF210-9714-44C3-884C-737D444E7036}">
      <dgm:prSet/>
      <dgm:spPr/>
      <dgm:t>
        <a:bodyPr/>
        <a:lstStyle/>
        <a:p>
          <a:endParaRPr lang="en-US"/>
        </a:p>
      </dgm:t>
    </dgm:pt>
    <dgm:pt modelId="{622475AC-8F55-4F12-8D3B-7ABF6FEF9D07}" type="sibTrans" cxnId="{650BF210-9714-44C3-884C-737D444E7036}">
      <dgm:prSet/>
      <dgm:spPr/>
      <dgm:t>
        <a:bodyPr/>
        <a:lstStyle/>
        <a:p>
          <a:endParaRPr lang="en-US"/>
        </a:p>
      </dgm:t>
    </dgm:pt>
    <dgm:pt modelId="{E444BE1A-846D-41DB-AC93-C359880DAD87}">
      <dgm:prSet phldrT="[Text]" custT="1"/>
      <dgm:spPr/>
      <dgm:t>
        <a:bodyPr/>
        <a:lstStyle/>
        <a:p>
          <a:r>
            <a:rPr lang="en-US" sz="2000" noProof="0" dirty="0"/>
            <a:t>Interpretation</a:t>
          </a:r>
        </a:p>
      </dgm:t>
    </dgm:pt>
    <dgm:pt modelId="{8936E541-C939-4BF4-A520-19010705D669}" type="parTrans" cxnId="{A08AEC88-926A-462D-91CE-40E8B6D2F78C}">
      <dgm:prSet/>
      <dgm:spPr/>
      <dgm:t>
        <a:bodyPr/>
        <a:lstStyle/>
        <a:p>
          <a:endParaRPr lang="en-US"/>
        </a:p>
      </dgm:t>
    </dgm:pt>
    <dgm:pt modelId="{45DAAAD8-48E4-4279-86D5-F65B3596A875}" type="sibTrans" cxnId="{A08AEC88-926A-462D-91CE-40E8B6D2F78C}">
      <dgm:prSet/>
      <dgm:spPr/>
      <dgm:t>
        <a:bodyPr/>
        <a:lstStyle/>
        <a:p>
          <a:endParaRPr lang="en-US"/>
        </a:p>
      </dgm:t>
    </dgm:pt>
    <dgm:pt modelId="{30DA72D3-47B6-48E5-864B-BC096D760526}">
      <dgm:prSet phldrT="[Text]" custT="1"/>
      <dgm:spPr/>
      <dgm:t>
        <a:bodyPr/>
        <a:lstStyle/>
        <a:p>
          <a:r>
            <a:rPr lang="en-US" sz="1600" noProof="0" dirty="0"/>
            <a:t>What does your analysis show?</a:t>
          </a:r>
        </a:p>
      </dgm:t>
    </dgm:pt>
    <dgm:pt modelId="{C06EADC7-6ACB-40DD-B113-8D59C60EC866}" type="parTrans" cxnId="{C4541CD7-A2F6-46F4-A5CE-728786D31864}">
      <dgm:prSet/>
      <dgm:spPr/>
      <dgm:t>
        <a:bodyPr/>
        <a:lstStyle/>
        <a:p>
          <a:endParaRPr lang="en-US"/>
        </a:p>
      </dgm:t>
    </dgm:pt>
    <dgm:pt modelId="{A237F207-968E-4A05-A52C-EC3A8F5D5D9C}" type="sibTrans" cxnId="{C4541CD7-A2F6-46F4-A5CE-728786D31864}">
      <dgm:prSet/>
      <dgm:spPr/>
      <dgm:t>
        <a:bodyPr/>
        <a:lstStyle/>
        <a:p>
          <a:endParaRPr lang="en-US"/>
        </a:p>
      </dgm:t>
    </dgm:pt>
    <dgm:pt modelId="{1E1BF43D-496B-48BE-B8A9-C9AF0646D65C}">
      <dgm:prSet phldrT="[Text]" custT="1"/>
      <dgm:spPr/>
      <dgm:t>
        <a:bodyPr/>
        <a:lstStyle/>
        <a:p>
          <a:r>
            <a:rPr lang="en-US" sz="2000" noProof="0" dirty="0"/>
            <a:t>Future</a:t>
          </a:r>
        </a:p>
      </dgm:t>
    </dgm:pt>
    <dgm:pt modelId="{EC9A4C24-CF83-49F0-A53E-44C4C729E539}" type="parTrans" cxnId="{CA69DBF8-7342-449D-9130-CCF9974E805C}">
      <dgm:prSet/>
      <dgm:spPr/>
      <dgm:t>
        <a:bodyPr/>
        <a:lstStyle/>
        <a:p>
          <a:endParaRPr lang="en-US"/>
        </a:p>
      </dgm:t>
    </dgm:pt>
    <dgm:pt modelId="{515F8960-1F66-46AC-A575-8D4D29CD7338}" type="sibTrans" cxnId="{CA69DBF8-7342-449D-9130-CCF9974E805C}">
      <dgm:prSet/>
      <dgm:spPr/>
      <dgm:t>
        <a:bodyPr/>
        <a:lstStyle/>
        <a:p>
          <a:endParaRPr lang="en-US"/>
        </a:p>
      </dgm:t>
    </dgm:pt>
    <dgm:pt modelId="{02BC9021-5E2C-4A09-90F0-B89D1C1C0C50}">
      <dgm:prSet phldrT="[Text]"/>
      <dgm:spPr/>
      <dgm:t>
        <a:bodyPr/>
        <a:lstStyle/>
        <a:p>
          <a:endParaRPr lang="en-US" sz="2200" dirty="0"/>
        </a:p>
      </dgm:t>
    </dgm:pt>
    <dgm:pt modelId="{16BE750F-2159-4559-8AC9-95D2409C5E86}" type="parTrans" cxnId="{C13229D5-15FE-4E13-80DE-EF1C3FF4E715}">
      <dgm:prSet/>
      <dgm:spPr/>
      <dgm:t>
        <a:bodyPr/>
        <a:lstStyle/>
        <a:p>
          <a:endParaRPr lang="en-US"/>
        </a:p>
      </dgm:t>
    </dgm:pt>
    <dgm:pt modelId="{77FCD2AA-AE9C-477B-B34A-FED5BD53F8B4}" type="sibTrans" cxnId="{C13229D5-15FE-4E13-80DE-EF1C3FF4E715}">
      <dgm:prSet/>
      <dgm:spPr/>
      <dgm:t>
        <a:bodyPr/>
        <a:lstStyle/>
        <a:p>
          <a:endParaRPr lang="en-US"/>
        </a:p>
      </dgm:t>
    </dgm:pt>
    <dgm:pt modelId="{13857C2D-4388-416A-9176-1448BC8DD38C}">
      <dgm:prSet custT="1"/>
      <dgm:spPr/>
      <dgm:t>
        <a:bodyPr/>
        <a:lstStyle/>
        <a:p>
          <a:r>
            <a:rPr lang="en-US" sz="1800" noProof="0" dirty="0"/>
            <a:t>Make decision</a:t>
          </a:r>
        </a:p>
      </dgm:t>
    </dgm:pt>
    <dgm:pt modelId="{9C26D59A-8F37-4C9B-92BA-B33B59CF7006}" type="parTrans" cxnId="{DD8E2C29-0C81-4768-BA58-376A4544AE6B}">
      <dgm:prSet/>
      <dgm:spPr/>
      <dgm:t>
        <a:bodyPr/>
        <a:lstStyle/>
        <a:p>
          <a:endParaRPr lang="en-US"/>
        </a:p>
      </dgm:t>
    </dgm:pt>
    <dgm:pt modelId="{ABDF99FE-165B-4603-99A2-16D3A1C77AC9}" type="sibTrans" cxnId="{DD8E2C29-0C81-4768-BA58-376A4544AE6B}">
      <dgm:prSet/>
      <dgm:spPr/>
      <dgm:t>
        <a:bodyPr/>
        <a:lstStyle/>
        <a:p>
          <a:endParaRPr lang="en-US"/>
        </a:p>
      </dgm:t>
    </dgm:pt>
    <dgm:pt modelId="{2A245B7A-E0BA-426E-9D04-178F5FEA91E1}">
      <dgm:prSet custT="1"/>
      <dgm:spPr/>
      <dgm:t>
        <a:bodyPr/>
        <a:lstStyle/>
        <a:p>
          <a:r>
            <a:rPr lang="en-US" sz="1800" noProof="0" dirty="0"/>
            <a:t>Make forecasting to see future projections</a:t>
          </a:r>
        </a:p>
      </dgm:t>
    </dgm:pt>
    <dgm:pt modelId="{4EC8BC2B-9677-4796-88E0-876CE3C3CB7C}" type="parTrans" cxnId="{CD9D706D-A62E-4F4D-91FF-481E3A09EAF2}">
      <dgm:prSet/>
      <dgm:spPr/>
      <dgm:t>
        <a:bodyPr/>
        <a:lstStyle/>
        <a:p>
          <a:endParaRPr lang="en-US"/>
        </a:p>
      </dgm:t>
    </dgm:pt>
    <dgm:pt modelId="{72B46402-B164-48C6-BFA5-8DD2E161C1E6}" type="sibTrans" cxnId="{CD9D706D-A62E-4F4D-91FF-481E3A09EAF2}">
      <dgm:prSet/>
      <dgm:spPr/>
      <dgm:t>
        <a:bodyPr/>
        <a:lstStyle/>
        <a:p>
          <a:endParaRPr lang="en-US"/>
        </a:p>
      </dgm:t>
    </dgm:pt>
    <dgm:pt modelId="{DF249679-ECCA-4E61-B0AF-BEB937B6F2DA}">
      <dgm:prSet phldrT="[Text]" custT="1"/>
      <dgm:spPr/>
      <dgm:t>
        <a:bodyPr/>
        <a:lstStyle/>
        <a:p>
          <a:r>
            <a:rPr lang="en-US" sz="1800" noProof="0" dirty="0"/>
            <a:t>Discover trends</a:t>
          </a:r>
        </a:p>
      </dgm:t>
    </dgm:pt>
    <dgm:pt modelId="{007DE966-E8A3-4320-8DEF-78C17D738B3E}" type="parTrans" cxnId="{11219AF7-D12D-4CD8-B00D-02508357E369}">
      <dgm:prSet/>
      <dgm:spPr/>
    </dgm:pt>
    <dgm:pt modelId="{BD7D44AC-5845-4FED-B426-85D2BD9C0E55}" type="sibTrans" cxnId="{11219AF7-D12D-4CD8-B00D-02508357E369}">
      <dgm:prSet/>
      <dgm:spPr/>
    </dgm:pt>
    <dgm:pt modelId="{AF678358-B624-40C4-B751-0CE5D57B7727}">
      <dgm:prSet phldrT="[Text]" custT="1"/>
      <dgm:spPr/>
      <dgm:t>
        <a:bodyPr/>
        <a:lstStyle/>
        <a:p>
          <a:r>
            <a:rPr lang="en-US" sz="1800" noProof="0" dirty="0"/>
            <a:t>Discover changes</a:t>
          </a:r>
        </a:p>
      </dgm:t>
    </dgm:pt>
    <dgm:pt modelId="{198F2E5F-599B-495E-8DFC-4E00C07BA86A}" type="parTrans" cxnId="{46E98B36-ED72-411D-8342-3CF1937FE6B1}">
      <dgm:prSet/>
      <dgm:spPr/>
    </dgm:pt>
    <dgm:pt modelId="{59D4D14B-219E-464B-B41B-18410CF38262}" type="sibTrans" cxnId="{46E98B36-ED72-411D-8342-3CF1937FE6B1}">
      <dgm:prSet/>
      <dgm:spPr/>
    </dgm:pt>
    <dgm:pt modelId="{8B68554B-D429-49E6-BD97-5B3114782589}">
      <dgm:prSet phldrT="[Text]" custT="1"/>
      <dgm:spPr/>
      <dgm:t>
        <a:bodyPr/>
        <a:lstStyle/>
        <a:p>
          <a:r>
            <a:rPr lang="en-US" sz="1600" noProof="0" dirty="0"/>
            <a:t>Understanding of outcomes</a:t>
          </a:r>
          <a:r>
            <a:rPr lang="en-US" sz="1800" noProof="0" dirty="0"/>
            <a:t>. </a:t>
          </a:r>
        </a:p>
      </dgm:t>
    </dgm:pt>
    <dgm:pt modelId="{15581B09-7AAE-4121-A6B7-45A017643CB3}" type="parTrans" cxnId="{C4AB00CC-889C-4A3D-B1F5-BAAE9702ECE3}">
      <dgm:prSet/>
      <dgm:spPr/>
    </dgm:pt>
    <dgm:pt modelId="{FDE94C4D-6763-4C45-9F01-E6D794B8A2DE}" type="sibTrans" cxnId="{C4AB00CC-889C-4A3D-B1F5-BAAE9702ECE3}">
      <dgm:prSet/>
      <dgm:spPr/>
    </dgm:pt>
    <dgm:pt modelId="{EEF6C097-BE22-4E2B-AD56-5DC475108813}">
      <dgm:prSet phldrT="[Text]" custT="1"/>
      <dgm:spPr/>
      <dgm:t>
        <a:bodyPr/>
        <a:lstStyle/>
        <a:p>
          <a:r>
            <a:rPr lang="en-US" sz="1800" noProof="0" dirty="0"/>
            <a:t>Model evaluation</a:t>
          </a:r>
        </a:p>
      </dgm:t>
    </dgm:pt>
    <dgm:pt modelId="{EEFC53B4-FCFF-4F6A-B284-23D881CEF1D0}" type="parTrans" cxnId="{BA19DD2D-F194-4919-AC69-B2AB838E5DF0}">
      <dgm:prSet/>
      <dgm:spPr/>
    </dgm:pt>
    <dgm:pt modelId="{4F651D1B-CDC0-4A45-932B-A681C58F6582}" type="sibTrans" cxnId="{BA19DD2D-F194-4919-AC69-B2AB838E5DF0}">
      <dgm:prSet/>
      <dgm:spPr/>
    </dgm:pt>
    <dgm:pt modelId="{53C7FC7B-514C-4C48-9049-E3750360FCC0}" type="pres">
      <dgm:prSet presAssocID="{13FD6439-1150-445D-89F1-0E98A1582F50}" presName="linearFlow" presStyleCnt="0">
        <dgm:presLayoutVars>
          <dgm:dir/>
          <dgm:animLvl val="lvl"/>
          <dgm:resizeHandles val="exact"/>
        </dgm:presLayoutVars>
      </dgm:prSet>
      <dgm:spPr/>
    </dgm:pt>
    <dgm:pt modelId="{BEF399C2-1677-4418-B49B-FAFA68559BC3}" type="pres">
      <dgm:prSet presAssocID="{C39FB429-CFC7-4B99-A8AE-66D26266C767}" presName="composite" presStyleCnt="0"/>
      <dgm:spPr/>
    </dgm:pt>
    <dgm:pt modelId="{96A187D3-0D04-4E23-8FD0-B2A3123AC39A}" type="pres">
      <dgm:prSet presAssocID="{C39FB429-CFC7-4B99-A8AE-66D26266C76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B2EAE22-457B-4981-B281-2B92E19CA895}" type="pres">
      <dgm:prSet presAssocID="{C39FB429-CFC7-4B99-A8AE-66D26266C767}" presName="parSh" presStyleLbl="node1" presStyleIdx="0" presStyleCnt="3" custScaleY="99020" custLinFactNeighborX="-61" custLinFactNeighborY="-21154"/>
      <dgm:spPr/>
    </dgm:pt>
    <dgm:pt modelId="{7E3C7B46-DD03-4618-87F1-4D5D489CA264}" type="pres">
      <dgm:prSet presAssocID="{C39FB429-CFC7-4B99-A8AE-66D26266C767}" presName="desTx" presStyleLbl="fgAcc1" presStyleIdx="0" presStyleCnt="3">
        <dgm:presLayoutVars>
          <dgm:bulletEnabled val="1"/>
        </dgm:presLayoutVars>
      </dgm:prSet>
      <dgm:spPr/>
    </dgm:pt>
    <dgm:pt modelId="{1934B8A9-4BCC-423B-BF5D-BBCC99EDEDB9}" type="pres">
      <dgm:prSet presAssocID="{EB1EB5CC-C7D3-4450-9751-263788638ACA}" presName="sibTrans" presStyleLbl="sibTrans2D1" presStyleIdx="0" presStyleCnt="2"/>
      <dgm:spPr/>
    </dgm:pt>
    <dgm:pt modelId="{247D2C41-F0C4-4C20-9938-F6F60E62D3CE}" type="pres">
      <dgm:prSet presAssocID="{EB1EB5CC-C7D3-4450-9751-263788638ACA}" presName="connTx" presStyleLbl="sibTrans2D1" presStyleIdx="0" presStyleCnt="2"/>
      <dgm:spPr/>
    </dgm:pt>
    <dgm:pt modelId="{0270F2DA-33EF-4547-8C66-D1601DE74EDF}" type="pres">
      <dgm:prSet presAssocID="{E444BE1A-846D-41DB-AC93-C359880DAD87}" presName="composite" presStyleCnt="0"/>
      <dgm:spPr/>
    </dgm:pt>
    <dgm:pt modelId="{28CAFF03-D5BB-43D2-8831-92485CC57CBB}" type="pres">
      <dgm:prSet presAssocID="{E444BE1A-846D-41DB-AC93-C359880DAD8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CC94C3B-A776-48DA-831F-4397371946C9}" type="pres">
      <dgm:prSet presAssocID="{E444BE1A-846D-41DB-AC93-C359880DAD87}" presName="parSh" presStyleLbl="node1" presStyleIdx="1" presStyleCnt="3" custScaleX="105844" custScaleY="104365" custLinFactNeighborY="-22132"/>
      <dgm:spPr/>
    </dgm:pt>
    <dgm:pt modelId="{5BFF4EED-519B-4E80-9CF8-4B20A0F278E4}" type="pres">
      <dgm:prSet presAssocID="{E444BE1A-846D-41DB-AC93-C359880DAD87}" presName="desTx" presStyleLbl="fgAcc1" presStyleIdx="1" presStyleCnt="3" custScaleX="105841">
        <dgm:presLayoutVars>
          <dgm:bulletEnabled val="1"/>
        </dgm:presLayoutVars>
      </dgm:prSet>
      <dgm:spPr/>
    </dgm:pt>
    <dgm:pt modelId="{8D41F79A-62E8-4503-BDA3-771296B23312}" type="pres">
      <dgm:prSet presAssocID="{45DAAAD8-48E4-4279-86D5-F65B3596A875}" presName="sibTrans" presStyleLbl="sibTrans2D1" presStyleIdx="1" presStyleCnt="2"/>
      <dgm:spPr/>
    </dgm:pt>
    <dgm:pt modelId="{90817505-81B9-49A0-9D82-3901DEA8266F}" type="pres">
      <dgm:prSet presAssocID="{45DAAAD8-48E4-4279-86D5-F65B3596A875}" presName="connTx" presStyleLbl="sibTrans2D1" presStyleIdx="1" presStyleCnt="2"/>
      <dgm:spPr/>
    </dgm:pt>
    <dgm:pt modelId="{B2BF981F-AE97-4FB5-9115-9B71387935B6}" type="pres">
      <dgm:prSet presAssocID="{1E1BF43D-496B-48BE-B8A9-C9AF0646D65C}" presName="composite" presStyleCnt="0"/>
      <dgm:spPr/>
    </dgm:pt>
    <dgm:pt modelId="{A6CBE16A-0092-4E80-AAE9-997BDE0FBBDF}" type="pres">
      <dgm:prSet presAssocID="{1E1BF43D-496B-48BE-B8A9-C9AF0646D65C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3A5B2C4-D350-46AE-94B3-990AE802C2E3}" type="pres">
      <dgm:prSet presAssocID="{1E1BF43D-496B-48BE-B8A9-C9AF0646D65C}" presName="parSh" presStyleLbl="node1" presStyleIdx="2" presStyleCnt="3" custScaleX="100857" custScaleY="104356" custLinFactNeighborY="-18484"/>
      <dgm:spPr/>
    </dgm:pt>
    <dgm:pt modelId="{63E80FBA-B847-4CDA-8842-8C449EA6FAC7}" type="pres">
      <dgm:prSet presAssocID="{1E1BF43D-496B-48BE-B8A9-C9AF0646D65C}" presName="desTx" presStyleLbl="fgAcc1" presStyleIdx="2" presStyleCnt="3">
        <dgm:presLayoutVars>
          <dgm:bulletEnabled val="1"/>
        </dgm:presLayoutVars>
      </dgm:prSet>
      <dgm:spPr/>
    </dgm:pt>
  </dgm:ptLst>
  <dgm:cxnLst>
    <dgm:cxn modelId="{333EE202-ABCC-4460-8CEC-BBED1B64BA5D}" type="presOf" srcId="{E444BE1A-846D-41DB-AC93-C359880DAD87}" destId="{6CC94C3B-A776-48DA-831F-4397371946C9}" srcOrd="1" destOrd="0" presId="urn:microsoft.com/office/officeart/2005/8/layout/process3"/>
    <dgm:cxn modelId="{D5D4250E-9146-4DAA-9430-3E4FDB76316B}" type="presOf" srcId="{EB1EB5CC-C7D3-4450-9751-263788638ACA}" destId="{247D2C41-F0C4-4C20-9938-F6F60E62D3CE}" srcOrd="1" destOrd="0" presId="urn:microsoft.com/office/officeart/2005/8/layout/process3"/>
    <dgm:cxn modelId="{76EC350F-C351-4771-BFB7-E1A347F69E1E}" type="presOf" srcId="{AF678358-B624-40C4-B751-0CE5D57B7727}" destId="{7E3C7B46-DD03-4618-87F1-4D5D489CA264}" srcOrd="0" destOrd="3" presId="urn:microsoft.com/office/officeart/2005/8/layout/process3"/>
    <dgm:cxn modelId="{650BF210-9714-44C3-884C-737D444E7036}" srcId="{C39FB429-CFC7-4B99-A8AE-66D26266C767}" destId="{2861133C-54D2-4A44-97BA-505052CACBC6}" srcOrd="1" destOrd="0" parTransId="{482076E6-3462-4D27-A831-3584A06CAAD4}" sibTransId="{622475AC-8F55-4F12-8D3B-7ABF6FEF9D07}"/>
    <dgm:cxn modelId="{E3FE4C25-FECC-49C0-9843-64FE9090EEA1}" srcId="{13FD6439-1150-445D-89F1-0E98A1582F50}" destId="{C39FB429-CFC7-4B99-A8AE-66D26266C767}" srcOrd="0" destOrd="0" parTransId="{4EBD4CC0-BF8A-4869-9955-D5C99C075139}" sibTransId="{EB1EB5CC-C7D3-4450-9751-263788638ACA}"/>
    <dgm:cxn modelId="{DD8E2C29-0C81-4768-BA58-376A4544AE6B}" srcId="{1E1BF43D-496B-48BE-B8A9-C9AF0646D65C}" destId="{13857C2D-4388-416A-9176-1448BC8DD38C}" srcOrd="0" destOrd="0" parTransId="{9C26D59A-8F37-4C9B-92BA-B33B59CF7006}" sibTransId="{ABDF99FE-165B-4603-99A2-16D3A1C77AC9}"/>
    <dgm:cxn modelId="{BA19DD2D-F194-4919-AC69-B2AB838E5DF0}" srcId="{C39FB429-CFC7-4B99-A8AE-66D26266C767}" destId="{EEF6C097-BE22-4E2B-AD56-5DC475108813}" srcOrd="0" destOrd="0" parTransId="{EEFC53B4-FCFF-4F6A-B284-23D881CEF1D0}" sibTransId="{4F651D1B-CDC0-4A45-932B-A681C58F6582}"/>
    <dgm:cxn modelId="{C0F9DF2D-DFF3-49A6-BA2D-2172AFED07A4}" type="presOf" srcId="{8B68554B-D429-49E6-BD97-5B3114782589}" destId="{5BFF4EED-519B-4E80-9CF8-4B20A0F278E4}" srcOrd="0" destOrd="1" presId="urn:microsoft.com/office/officeart/2005/8/layout/process3"/>
    <dgm:cxn modelId="{46E98B36-ED72-411D-8342-3CF1937FE6B1}" srcId="{C39FB429-CFC7-4B99-A8AE-66D26266C767}" destId="{AF678358-B624-40C4-B751-0CE5D57B7727}" srcOrd="3" destOrd="0" parTransId="{198F2E5F-599B-495E-8DFC-4E00C07BA86A}" sibTransId="{59D4D14B-219E-464B-B41B-18410CF38262}"/>
    <dgm:cxn modelId="{37BA2C4C-C7FA-46E4-8816-BB2902C2D9C0}" type="presOf" srcId="{C39FB429-CFC7-4B99-A8AE-66D26266C767}" destId="{96A187D3-0D04-4E23-8FD0-B2A3123AC39A}" srcOrd="0" destOrd="0" presId="urn:microsoft.com/office/officeart/2005/8/layout/process3"/>
    <dgm:cxn modelId="{CD9D706D-A62E-4F4D-91FF-481E3A09EAF2}" srcId="{1E1BF43D-496B-48BE-B8A9-C9AF0646D65C}" destId="{2A245B7A-E0BA-426E-9D04-178F5FEA91E1}" srcOrd="1" destOrd="0" parTransId="{4EC8BC2B-9677-4796-88E0-876CE3C3CB7C}" sibTransId="{72B46402-B164-48C6-BFA5-8DD2E161C1E6}"/>
    <dgm:cxn modelId="{E701D86E-3598-46E2-B621-65EF8C62E836}" type="presOf" srcId="{45DAAAD8-48E4-4279-86D5-F65B3596A875}" destId="{8D41F79A-62E8-4503-BDA3-771296B23312}" srcOrd="0" destOrd="0" presId="urn:microsoft.com/office/officeart/2005/8/layout/process3"/>
    <dgm:cxn modelId="{229AB36F-6AB6-41C3-9669-082C2BB649E9}" type="presOf" srcId="{1E1BF43D-496B-48BE-B8A9-C9AF0646D65C}" destId="{A6CBE16A-0092-4E80-AAE9-997BDE0FBBDF}" srcOrd="0" destOrd="0" presId="urn:microsoft.com/office/officeart/2005/8/layout/process3"/>
    <dgm:cxn modelId="{B0D68876-ECC1-42B7-91F2-F3A8518FD7A3}" type="presOf" srcId="{EEF6C097-BE22-4E2B-AD56-5DC475108813}" destId="{7E3C7B46-DD03-4618-87F1-4D5D489CA264}" srcOrd="0" destOrd="0" presId="urn:microsoft.com/office/officeart/2005/8/layout/process3"/>
    <dgm:cxn modelId="{1CED7282-EF5E-4F1E-B091-FF97E5DA179A}" type="presOf" srcId="{13857C2D-4388-416A-9176-1448BC8DD38C}" destId="{63E80FBA-B847-4CDA-8842-8C449EA6FAC7}" srcOrd="0" destOrd="0" presId="urn:microsoft.com/office/officeart/2005/8/layout/process3"/>
    <dgm:cxn modelId="{A08AEC88-926A-462D-91CE-40E8B6D2F78C}" srcId="{13FD6439-1150-445D-89F1-0E98A1582F50}" destId="{E444BE1A-846D-41DB-AC93-C359880DAD87}" srcOrd="1" destOrd="0" parTransId="{8936E541-C939-4BF4-A520-19010705D669}" sibTransId="{45DAAAD8-48E4-4279-86D5-F65B3596A875}"/>
    <dgm:cxn modelId="{1A963D92-243C-41E3-80CC-B7224C9B5C7E}" type="presOf" srcId="{E444BE1A-846D-41DB-AC93-C359880DAD87}" destId="{28CAFF03-D5BB-43D2-8831-92485CC57CBB}" srcOrd="0" destOrd="0" presId="urn:microsoft.com/office/officeart/2005/8/layout/process3"/>
    <dgm:cxn modelId="{0039A0A9-FA7F-4C9C-B482-F8C7D89DA6A3}" type="presOf" srcId="{DF249679-ECCA-4E61-B0AF-BEB937B6F2DA}" destId="{7E3C7B46-DD03-4618-87F1-4D5D489CA264}" srcOrd="0" destOrd="2" presId="urn:microsoft.com/office/officeart/2005/8/layout/process3"/>
    <dgm:cxn modelId="{8F6F84B5-2077-4C1F-AA81-608F83884E2A}" type="presOf" srcId="{45DAAAD8-48E4-4279-86D5-F65B3596A875}" destId="{90817505-81B9-49A0-9D82-3901DEA8266F}" srcOrd="1" destOrd="0" presId="urn:microsoft.com/office/officeart/2005/8/layout/process3"/>
    <dgm:cxn modelId="{8CB4B3BD-6C5C-49CE-BF64-1FEB6C740C0F}" type="presOf" srcId="{02BC9021-5E2C-4A09-90F0-B89D1C1C0C50}" destId="{7E3C7B46-DD03-4618-87F1-4D5D489CA264}" srcOrd="0" destOrd="4" presId="urn:microsoft.com/office/officeart/2005/8/layout/process3"/>
    <dgm:cxn modelId="{01A29EC2-68BF-45F7-9B65-99E58ED3F987}" type="presOf" srcId="{30DA72D3-47B6-48E5-864B-BC096D760526}" destId="{5BFF4EED-519B-4E80-9CF8-4B20A0F278E4}" srcOrd="0" destOrd="0" presId="urn:microsoft.com/office/officeart/2005/8/layout/process3"/>
    <dgm:cxn modelId="{32EC94C9-33F3-4EEB-B52F-058E99926F32}" type="presOf" srcId="{C39FB429-CFC7-4B99-A8AE-66D26266C767}" destId="{DB2EAE22-457B-4981-B281-2B92E19CA895}" srcOrd="1" destOrd="0" presId="urn:microsoft.com/office/officeart/2005/8/layout/process3"/>
    <dgm:cxn modelId="{1C34C3CA-6AF6-4B79-9154-C911F5C59768}" type="presOf" srcId="{13FD6439-1150-445D-89F1-0E98A1582F50}" destId="{53C7FC7B-514C-4C48-9049-E3750360FCC0}" srcOrd="0" destOrd="0" presId="urn:microsoft.com/office/officeart/2005/8/layout/process3"/>
    <dgm:cxn modelId="{C4AB00CC-889C-4A3D-B1F5-BAAE9702ECE3}" srcId="{E444BE1A-846D-41DB-AC93-C359880DAD87}" destId="{8B68554B-D429-49E6-BD97-5B3114782589}" srcOrd="1" destOrd="0" parTransId="{15581B09-7AAE-4121-A6B7-45A017643CB3}" sibTransId="{FDE94C4D-6763-4C45-9F01-E6D794B8A2DE}"/>
    <dgm:cxn modelId="{C13229D5-15FE-4E13-80DE-EF1C3FF4E715}" srcId="{C39FB429-CFC7-4B99-A8AE-66D26266C767}" destId="{02BC9021-5E2C-4A09-90F0-B89D1C1C0C50}" srcOrd="4" destOrd="0" parTransId="{16BE750F-2159-4559-8AC9-95D2409C5E86}" sibTransId="{77FCD2AA-AE9C-477B-B34A-FED5BD53F8B4}"/>
    <dgm:cxn modelId="{C4541CD7-A2F6-46F4-A5CE-728786D31864}" srcId="{E444BE1A-846D-41DB-AC93-C359880DAD87}" destId="{30DA72D3-47B6-48E5-864B-BC096D760526}" srcOrd="0" destOrd="0" parTransId="{C06EADC7-6ACB-40DD-B113-8D59C60EC866}" sibTransId="{A237F207-968E-4A05-A52C-EC3A8F5D5D9C}"/>
    <dgm:cxn modelId="{B99B8DDD-C07E-4E0E-91CD-B97F53DAD159}" type="presOf" srcId="{2861133C-54D2-4A44-97BA-505052CACBC6}" destId="{7E3C7B46-DD03-4618-87F1-4D5D489CA264}" srcOrd="0" destOrd="1" presId="urn:microsoft.com/office/officeart/2005/8/layout/process3"/>
    <dgm:cxn modelId="{0324BFEF-F306-4B77-91E2-F260172AC2A5}" type="presOf" srcId="{2A245B7A-E0BA-426E-9D04-178F5FEA91E1}" destId="{63E80FBA-B847-4CDA-8842-8C449EA6FAC7}" srcOrd="0" destOrd="1" presId="urn:microsoft.com/office/officeart/2005/8/layout/process3"/>
    <dgm:cxn modelId="{1F4C27F4-EFCC-444E-8E2C-C7E93B8D45FD}" type="presOf" srcId="{1E1BF43D-496B-48BE-B8A9-C9AF0646D65C}" destId="{53A5B2C4-D350-46AE-94B3-990AE802C2E3}" srcOrd="1" destOrd="0" presId="urn:microsoft.com/office/officeart/2005/8/layout/process3"/>
    <dgm:cxn modelId="{11219AF7-D12D-4CD8-B00D-02508357E369}" srcId="{C39FB429-CFC7-4B99-A8AE-66D26266C767}" destId="{DF249679-ECCA-4E61-B0AF-BEB937B6F2DA}" srcOrd="2" destOrd="0" parTransId="{007DE966-E8A3-4320-8DEF-78C17D738B3E}" sibTransId="{BD7D44AC-5845-4FED-B426-85D2BD9C0E55}"/>
    <dgm:cxn modelId="{CA69DBF8-7342-449D-9130-CCF9974E805C}" srcId="{13FD6439-1150-445D-89F1-0E98A1582F50}" destId="{1E1BF43D-496B-48BE-B8A9-C9AF0646D65C}" srcOrd="2" destOrd="0" parTransId="{EC9A4C24-CF83-49F0-A53E-44C4C729E539}" sibTransId="{515F8960-1F66-46AC-A575-8D4D29CD7338}"/>
    <dgm:cxn modelId="{C43691FE-9B4A-456F-AD71-CF7C46B6996C}" type="presOf" srcId="{EB1EB5CC-C7D3-4450-9751-263788638ACA}" destId="{1934B8A9-4BCC-423B-BF5D-BBCC99EDEDB9}" srcOrd="0" destOrd="0" presId="urn:microsoft.com/office/officeart/2005/8/layout/process3"/>
    <dgm:cxn modelId="{CBC4EC73-221B-4F7C-B22C-51D295DFB916}" type="presParOf" srcId="{53C7FC7B-514C-4C48-9049-E3750360FCC0}" destId="{BEF399C2-1677-4418-B49B-FAFA68559BC3}" srcOrd="0" destOrd="0" presId="urn:microsoft.com/office/officeart/2005/8/layout/process3"/>
    <dgm:cxn modelId="{C226C8AB-EA2A-4B4A-B7D9-8FA168621C26}" type="presParOf" srcId="{BEF399C2-1677-4418-B49B-FAFA68559BC3}" destId="{96A187D3-0D04-4E23-8FD0-B2A3123AC39A}" srcOrd="0" destOrd="0" presId="urn:microsoft.com/office/officeart/2005/8/layout/process3"/>
    <dgm:cxn modelId="{7D9D31B5-F668-4610-B57A-422AF3C46A9E}" type="presParOf" srcId="{BEF399C2-1677-4418-B49B-FAFA68559BC3}" destId="{DB2EAE22-457B-4981-B281-2B92E19CA895}" srcOrd="1" destOrd="0" presId="urn:microsoft.com/office/officeart/2005/8/layout/process3"/>
    <dgm:cxn modelId="{777BB2AC-52F1-4A39-9B01-984843B89D6B}" type="presParOf" srcId="{BEF399C2-1677-4418-B49B-FAFA68559BC3}" destId="{7E3C7B46-DD03-4618-87F1-4D5D489CA264}" srcOrd="2" destOrd="0" presId="urn:microsoft.com/office/officeart/2005/8/layout/process3"/>
    <dgm:cxn modelId="{69AC2E55-B742-4150-B6C4-BFB01132F201}" type="presParOf" srcId="{53C7FC7B-514C-4C48-9049-E3750360FCC0}" destId="{1934B8A9-4BCC-423B-BF5D-BBCC99EDEDB9}" srcOrd="1" destOrd="0" presId="urn:microsoft.com/office/officeart/2005/8/layout/process3"/>
    <dgm:cxn modelId="{B9D64464-7B3B-445C-80D9-F8EA9414C66F}" type="presParOf" srcId="{1934B8A9-4BCC-423B-BF5D-BBCC99EDEDB9}" destId="{247D2C41-F0C4-4C20-9938-F6F60E62D3CE}" srcOrd="0" destOrd="0" presId="urn:microsoft.com/office/officeart/2005/8/layout/process3"/>
    <dgm:cxn modelId="{BE87D191-87B7-4963-A633-BB12F2A4412D}" type="presParOf" srcId="{53C7FC7B-514C-4C48-9049-E3750360FCC0}" destId="{0270F2DA-33EF-4547-8C66-D1601DE74EDF}" srcOrd="2" destOrd="0" presId="urn:microsoft.com/office/officeart/2005/8/layout/process3"/>
    <dgm:cxn modelId="{CDAEEC8B-A50D-44A6-B3AF-25B7115F66E9}" type="presParOf" srcId="{0270F2DA-33EF-4547-8C66-D1601DE74EDF}" destId="{28CAFF03-D5BB-43D2-8831-92485CC57CBB}" srcOrd="0" destOrd="0" presId="urn:microsoft.com/office/officeart/2005/8/layout/process3"/>
    <dgm:cxn modelId="{C0263D1E-6C9B-42A1-AFD8-46C4CD979A7F}" type="presParOf" srcId="{0270F2DA-33EF-4547-8C66-D1601DE74EDF}" destId="{6CC94C3B-A776-48DA-831F-4397371946C9}" srcOrd="1" destOrd="0" presId="urn:microsoft.com/office/officeart/2005/8/layout/process3"/>
    <dgm:cxn modelId="{3CE99792-FEBF-4C4D-A520-CEA9EECB121D}" type="presParOf" srcId="{0270F2DA-33EF-4547-8C66-D1601DE74EDF}" destId="{5BFF4EED-519B-4E80-9CF8-4B20A0F278E4}" srcOrd="2" destOrd="0" presId="urn:microsoft.com/office/officeart/2005/8/layout/process3"/>
    <dgm:cxn modelId="{92C852EC-6E1F-440C-9386-6781B6930832}" type="presParOf" srcId="{53C7FC7B-514C-4C48-9049-E3750360FCC0}" destId="{8D41F79A-62E8-4503-BDA3-771296B23312}" srcOrd="3" destOrd="0" presId="urn:microsoft.com/office/officeart/2005/8/layout/process3"/>
    <dgm:cxn modelId="{27C56C85-BF09-41D6-9B06-95F67EF8580F}" type="presParOf" srcId="{8D41F79A-62E8-4503-BDA3-771296B23312}" destId="{90817505-81B9-49A0-9D82-3901DEA8266F}" srcOrd="0" destOrd="0" presId="urn:microsoft.com/office/officeart/2005/8/layout/process3"/>
    <dgm:cxn modelId="{0C8DEB44-E90B-470F-92F6-11C2A99A8A46}" type="presParOf" srcId="{53C7FC7B-514C-4C48-9049-E3750360FCC0}" destId="{B2BF981F-AE97-4FB5-9115-9B71387935B6}" srcOrd="4" destOrd="0" presId="urn:microsoft.com/office/officeart/2005/8/layout/process3"/>
    <dgm:cxn modelId="{6255CCF6-50C1-43B6-85C8-23C320BEA0DD}" type="presParOf" srcId="{B2BF981F-AE97-4FB5-9115-9B71387935B6}" destId="{A6CBE16A-0092-4E80-AAE9-997BDE0FBBDF}" srcOrd="0" destOrd="0" presId="urn:microsoft.com/office/officeart/2005/8/layout/process3"/>
    <dgm:cxn modelId="{6E0A0F1C-3C86-4D63-BD68-C79003B2235A}" type="presParOf" srcId="{B2BF981F-AE97-4FB5-9115-9B71387935B6}" destId="{53A5B2C4-D350-46AE-94B3-990AE802C2E3}" srcOrd="1" destOrd="0" presId="urn:microsoft.com/office/officeart/2005/8/layout/process3"/>
    <dgm:cxn modelId="{DEF3276F-B05B-43CA-82F9-C5A375BCD3C1}" type="presParOf" srcId="{B2BF981F-AE97-4FB5-9115-9B71387935B6}" destId="{63E80FBA-B847-4CDA-8842-8C449EA6FAC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AA586-1E6E-48A8-A21F-EBA33B8A66D3}">
      <dsp:nvSpPr>
        <dsp:cNvPr id="0" name=""/>
        <dsp:cNvSpPr/>
      </dsp:nvSpPr>
      <dsp:spPr>
        <a:xfrm>
          <a:off x="3868551" y="1425054"/>
          <a:ext cx="243195" cy="1308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8698"/>
              </a:lnTo>
              <a:lnTo>
                <a:pt x="243195" y="1308698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BBEBB-7AF7-4C8A-AE4A-A991A42ADE28}">
      <dsp:nvSpPr>
        <dsp:cNvPr id="0" name=""/>
        <dsp:cNvSpPr/>
      </dsp:nvSpPr>
      <dsp:spPr>
        <a:xfrm>
          <a:off x="3669677" y="1425054"/>
          <a:ext cx="198874" cy="1308698"/>
        </a:xfrm>
        <a:custGeom>
          <a:avLst/>
          <a:gdLst/>
          <a:ahLst/>
          <a:cxnLst/>
          <a:rect l="0" t="0" r="0" b="0"/>
          <a:pathLst>
            <a:path>
              <a:moveTo>
                <a:pt x="198874" y="0"/>
              </a:moveTo>
              <a:lnTo>
                <a:pt x="198874" y="1308698"/>
              </a:lnTo>
              <a:lnTo>
                <a:pt x="0" y="1308698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8EFAB-D874-4A4D-B333-5C6953B5E578}">
      <dsp:nvSpPr>
        <dsp:cNvPr id="0" name=""/>
        <dsp:cNvSpPr/>
      </dsp:nvSpPr>
      <dsp:spPr>
        <a:xfrm>
          <a:off x="3627227" y="589249"/>
          <a:ext cx="712199" cy="247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04"/>
              </a:lnTo>
              <a:lnTo>
                <a:pt x="712199" y="123604"/>
              </a:lnTo>
              <a:lnTo>
                <a:pt x="712199" y="247209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24910-6F69-41F8-9017-8FEFADD79D08}">
      <dsp:nvSpPr>
        <dsp:cNvPr id="0" name=""/>
        <dsp:cNvSpPr/>
      </dsp:nvSpPr>
      <dsp:spPr>
        <a:xfrm>
          <a:off x="1671081" y="1425054"/>
          <a:ext cx="167443" cy="605610"/>
        </a:xfrm>
        <a:custGeom>
          <a:avLst/>
          <a:gdLst/>
          <a:ahLst/>
          <a:cxnLst/>
          <a:rect l="0" t="0" r="0" b="0"/>
          <a:pathLst>
            <a:path>
              <a:moveTo>
                <a:pt x="167443" y="0"/>
              </a:moveTo>
              <a:lnTo>
                <a:pt x="167443" y="605610"/>
              </a:lnTo>
              <a:lnTo>
                <a:pt x="0" y="605610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E805B-B4CB-4A92-B106-D4E62FDE1F08}">
      <dsp:nvSpPr>
        <dsp:cNvPr id="0" name=""/>
        <dsp:cNvSpPr/>
      </dsp:nvSpPr>
      <dsp:spPr>
        <a:xfrm>
          <a:off x="1838524" y="1425054"/>
          <a:ext cx="172870" cy="605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952"/>
              </a:lnTo>
              <a:lnTo>
                <a:pt x="172870" y="605952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B1C2A-81F4-4E2A-9265-437CFCC99B30}">
      <dsp:nvSpPr>
        <dsp:cNvPr id="0" name=""/>
        <dsp:cNvSpPr/>
      </dsp:nvSpPr>
      <dsp:spPr>
        <a:xfrm>
          <a:off x="2309400" y="589249"/>
          <a:ext cx="1317827" cy="247209"/>
        </a:xfrm>
        <a:custGeom>
          <a:avLst/>
          <a:gdLst/>
          <a:ahLst/>
          <a:cxnLst/>
          <a:rect l="0" t="0" r="0" b="0"/>
          <a:pathLst>
            <a:path>
              <a:moveTo>
                <a:pt x="1317827" y="0"/>
              </a:moveTo>
              <a:lnTo>
                <a:pt x="1317827" y="123604"/>
              </a:lnTo>
              <a:lnTo>
                <a:pt x="0" y="123604"/>
              </a:lnTo>
              <a:lnTo>
                <a:pt x="0" y="247209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CB8A7-DBCC-43B6-B355-3B863C5B4A7D}">
      <dsp:nvSpPr>
        <dsp:cNvPr id="0" name=""/>
        <dsp:cNvSpPr/>
      </dsp:nvSpPr>
      <dsp:spPr>
        <a:xfrm>
          <a:off x="3038633" y="655"/>
          <a:ext cx="1177188" cy="588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Data </a:t>
          </a:r>
          <a:r>
            <a:rPr lang="en-US" sz="1500" kern="1200" noProof="0" dirty="0"/>
            <a:t>Scales</a:t>
          </a:r>
        </a:p>
      </dsp:txBody>
      <dsp:txXfrm>
        <a:off x="3038633" y="655"/>
        <a:ext cx="1177188" cy="588594"/>
      </dsp:txXfrm>
    </dsp:sp>
    <dsp:sp modelId="{CA913B09-357E-4BA6-9B40-F7AF67DE7FA1}">
      <dsp:nvSpPr>
        <dsp:cNvPr id="0" name=""/>
        <dsp:cNvSpPr/>
      </dsp:nvSpPr>
      <dsp:spPr>
        <a:xfrm>
          <a:off x="1720805" y="836459"/>
          <a:ext cx="1177188" cy="588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Qualitative</a:t>
          </a:r>
        </a:p>
      </dsp:txBody>
      <dsp:txXfrm>
        <a:off x="1720805" y="836459"/>
        <a:ext cx="1177188" cy="588594"/>
      </dsp:txXfrm>
    </dsp:sp>
    <dsp:sp modelId="{144EC0F7-ABC7-4555-B4B2-2A725B629F6F}">
      <dsp:nvSpPr>
        <dsp:cNvPr id="0" name=""/>
        <dsp:cNvSpPr/>
      </dsp:nvSpPr>
      <dsp:spPr>
        <a:xfrm>
          <a:off x="2011394" y="1736709"/>
          <a:ext cx="1177188" cy="588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Nominal</a:t>
          </a:r>
        </a:p>
      </dsp:txBody>
      <dsp:txXfrm>
        <a:off x="2011394" y="1736709"/>
        <a:ext cx="1177188" cy="588594"/>
      </dsp:txXfrm>
    </dsp:sp>
    <dsp:sp modelId="{0F3CDE8B-24CF-44BF-821D-D78C0574B528}">
      <dsp:nvSpPr>
        <dsp:cNvPr id="0" name=""/>
        <dsp:cNvSpPr/>
      </dsp:nvSpPr>
      <dsp:spPr>
        <a:xfrm>
          <a:off x="493892" y="1736367"/>
          <a:ext cx="1177188" cy="588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Ordinal</a:t>
          </a:r>
        </a:p>
      </dsp:txBody>
      <dsp:txXfrm>
        <a:off x="493892" y="1736367"/>
        <a:ext cx="1177188" cy="588594"/>
      </dsp:txXfrm>
    </dsp:sp>
    <dsp:sp modelId="{BCEBBFF6-0A8D-4279-8C7D-9196C0AFD079}">
      <dsp:nvSpPr>
        <dsp:cNvPr id="0" name=""/>
        <dsp:cNvSpPr/>
      </dsp:nvSpPr>
      <dsp:spPr>
        <a:xfrm>
          <a:off x="3750832" y="836459"/>
          <a:ext cx="1177188" cy="588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Quantitative</a:t>
          </a:r>
        </a:p>
      </dsp:txBody>
      <dsp:txXfrm>
        <a:off x="3750832" y="836459"/>
        <a:ext cx="1177188" cy="588594"/>
      </dsp:txXfrm>
    </dsp:sp>
    <dsp:sp modelId="{DCA1207F-F4C4-47AD-B123-5E7BC363C7EB}">
      <dsp:nvSpPr>
        <dsp:cNvPr id="0" name=""/>
        <dsp:cNvSpPr/>
      </dsp:nvSpPr>
      <dsp:spPr>
        <a:xfrm>
          <a:off x="2492488" y="2439455"/>
          <a:ext cx="1177188" cy="588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Interval</a:t>
          </a:r>
        </a:p>
      </dsp:txBody>
      <dsp:txXfrm>
        <a:off x="2492488" y="2439455"/>
        <a:ext cx="1177188" cy="588594"/>
      </dsp:txXfrm>
    </dsp:sp>
    <dsp:sp modelId="{3502BE4E-132E-4DA4-B07F-8F63D36B91D6}">
      <dsp:nvSpPr>
        <dsp:cNvPr id="0" name=""/>
        <dsp:cNvSpPr/>
      </dsp:nvSpPr>
      <dsp:spPr>
        <a:xfrm>
          <a:off x="4111747" y="2439455"/>
          <a:ext cx="1177188" cy="588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Ratio</a:t>
          </a:r>
        </a:p>
      </dsp:txBody>
      <dsp:txXfrm>
        <a:off x="4111747" y="2439455"/>
        <a:ext cx="1177188" cy="588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EAE22-457B-4981-B281-2B92E19CA895}">
      <dsp:nvSpPr>
        <dsp:cNvPr id="0" name=""/>
        <dsp:cNvSpPr/>
      </dsp:nvSpPr>
      <dsp:spPr>
        <a:xfrm>
          <a:off x="960" y="659669"/>
          <a:ext cx="1898351" cy="893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Aim</a:t>
          </a:r>
        </a:p>
      </dsp:txBody>
      <dsp:txXfrm>
        <a:off x="960" y="659669"/>
        <a:ext cx="1898351" cy="595670"/>
      </dsp:txXfrm>
    </dsp:sp>
    <dsp:sp modelId="{7E3C7B46-DD03-4618-87F1-4D5D489CA264}">
      <dsp:nvSpPr>
        <dsp:cNvPr id="0" name=""/>
        <dsp:cNvSpPr/>
      </dsp:nvSpPr>
      <dsp:spPr>
        <a:xfrm>
          <a:off x="389779" y="1255340"/>
          <a:ext cx="1898351" cy="2436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Research question?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Problem?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445380" y="1310941"/>
        <a:ext cx="1787149" cy="2325126"/>
      </dsp:txXfrm>
    </dsp:sp>
    <dsp:sp modelId="{1934B8A9-4BCC-423B-BF5D-BBCC99EDEDB9}">
      <dsp:nvSpPr>
        <dsp:cNvPr id="0" name=""/>
        <dsp:cNvSpPr/>
      </dsp:nvSpPr>
      <dsp:spPr>
        <a:xfrm>
          <a:off x="2187095" y="721187"/>
          <a:ext cx="610100" cy="4726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187095" y="815714"/>
        <a:ext cx="468310" cy="283580"/>
      </dsp:txXfrm>
    </dsp:sp>
    <dsp:sp modelId="{6CC94C3B-A776-48DA-831F-4397371946C9}">
      <dsp:nvSpPr>
        <dsp:cNvPr id="0" name=""/>
        <dsp:cNvSpPr/>
      </dsp:nvSpPr>
      <dsp:spPr>
        <a:xfrm>
          <a:off x="3050445" y="659669"/>
          <a:ext cx="1898351" cy="893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Data</a:t>
          </a:r>
          <a:endParaRPr lang="en-US" sz="2400" kern="1200" dirty="0"/>
        </a:p>
      </dsp:txBody>
      <dsp:txXfrm>
        <a:off x="3050445" y="659669"/>
        <a:ext cx="1898351" cy="595670"/>
      </dsp:txXfrm>
    </dsp:sp>
    <dsp:sp modelId="{5BFF4EED-519B-4E80-9CF8-4B20A0F278E4}">
      <dsp:nvSpPr>
        <dsp:cNvPr id="0" name=""/>
        <dsp:cNvSpPr/>
      </dsp:nvSpPr>
      <dsp:spPr>
        <a:xfrm>
          <a:off x="3439264" y="1255340"/>
          <a:ext cx="1898351" cy="2436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Suitable methods to gather correct data</a:t>
          </a:r>
        </a:p>
      </dsp:txBody>
      <dsp:txXfrm>
        <a:off x="3494865" y="1310941"/>
        <a:ext cx="1787149" cy="2325126"/>
      </dsp:txXfrm>
    </dsp:sp>
    <dsp:sp modelId="{8D41F79A-62E8-4503-BDA3-771296B23312}">
      <dsp:nvSpPr>
        <dsp:cNvPr id="0" name=""/>
        <dsp:cNvSpPr/>
      </dsp:nvSpPr>
      <dsp:spPr>
        <a:xfrm>
          <a:off x="5236579" y="721187"/>
          <a:ext cx="610100" cy="4726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236579" y="815714"/>
        <a:ext cx="468310" cy="283580"/>
      </dsp:txXfrm>
    </dsp:sp>
    <dsp:sp modelId="{598EF873-8976-40CD-9EA7-645BDBFE4BFC}">
      <dsp:nvSpPr>
        <dsp:cNvPr id="0" name=""/>
        <dsp:cNvSpPr/>
      </dsp:nvSpPr>
      <dsp:spPr>
        <a:xfrm>
          <a:off x="6099929" y="659669"/>
          <a:ext cx="1898351" cy="893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Visualization</a:t>
          </a:r>
        </a:p>
      </dsp:txBody>
      <dsp:txXfrm>
        <a:off x="6099929" y="659669"/>
        <a:ext cx="1898351" cy="595670"/>
      </dsp:txXfrm>
    </dsp:sp>
    <dsp:sp modelId="{0FE2A211-487A-4DF3-85BE-DE9923C15DC0}">
      <dsp:nvSpPr>
        <dsp:cNvPr id="0" name=""/>
        <dsp:cNvSpPr/>
      </dsp:nvSpPr>
      <dsp:spPr>
        <a:xfrm>
          <a:off x="6282084" y="1255340"/>
          <a:ext cx="2311679" cy="2436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If no preprocessing needed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Or previsualization of the data to decide the cleaning and preprocessing process </a:t>
          </a:r>
        </a:p>
      </dsp:txBody>
      <dsp:txXfrm>
        <a:off x="6349791" y="1323047"/>
        <a:ext cx="2176265" cy="2300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EAE22-457B-4981-B281-2B92E19CA895}">
      <dsp:nvSpPr>
        <dsp:cNvPr id="0" name=""/>
        <dsp:cNvSpPr/>
      </dsp:nvSpPr>
      <dsp:spPr>
        <a:xfrm>
          <a:off x="9358" y="445339"/>
          <a:ext cx="1872138" cy="731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Data cleaning</a:t>
          </a:r>
        </a:p>
      </dsp:txBody>
      <dsp:txXfrm>
        <a:off x="9358" y="445339"/>
        <a:ext cx="1872138" cy="487691"/>
      </dsp:txXfrm>
    </dsp:sp>
    <dsp:sp modelId="{7E3C7B46-DD03-4618-87F1-4D5D489CA264}">
      <dsp:nvSpPr>
        <dsp:cNvPr id="0" name=""/>
        <dsp:cNvSpPr/>
      </dsp:nvSpPr>
      <dsp:spPr>
        <a:xfrm>
          <a:off x="393951" y="1085785"/>
          <a:ext cx="1872138" cy="26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Check format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Delete non-valid values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Join duplicates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448784" y="1140618"/>
        <a:ext cx="1762472" cy="2554334"/>
      </dsp:txXfrm>
    </dsp:sp>
    <dsp:sp modelId="{1934B8A9-4BCC-423B-BF5D-BBCC99EDEDB9}">
      <dsp:nvSpPr>
        <dsp:cNvPr id="0" name=""/>
        <dsp:cNvSpPr/>
      </dsp:nvSpPr>
      <dsp:spPr>
        <a:xfrm rot="3972">
          <a:off x="2165592" y="457889"/>
          <a:ext cx="602281" cy="466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2165592" y="551030"/>
        <a:ext cx="462449" cy="279664"/>
      </dsp:txXfrm>
    </dsp:sp>
    <dsp:sp modelId="{6CC94C3B-A776-48DA-831F-4397371946C9}">
      <dsp:nvSpPr>
        <dsp:cNvPr id="0" name=""/>
        <dsp:cNvSpPr/>
      </dsp:nvSpPr>
      <dsp:spPr>
        <a:xfrm>
          <a:off x="3017877" y="367228"/>
          <a:ext cx="1981546" cy="976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Data preprocessing</a:t>
          </a:r>
        </a:p>
      </dsp:txBody>
      <dsp:txXfrm>
        <a:off x="3017877" y="367228"/>
        <a:ext cx="1981546" cy="650993"/>
      </dsp:txXfrm>
    </dsp:sp>
    <dsp:sp modelId="{5BFF4EED-519B-4E80-9CF8-4B20A0F278E4}">
      <dsp:nvSpPr>
        <dsp:cNvPr id="0" name=""/>
        <dsp:cNvSpPr/>
      </dsp:nvSpPr>
      <dsp:spPr>
        <a:xfrm>
          <a:off x="3215377" y="1158953"/>
          <a:ext cx="2353447" cy="2173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Gap filling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Outlier analysis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Feature scaling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Normalization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Standardization</a:t>
          </a:r>
        </a:p>
      </dsp:txBody>
      <dsp:txXfrm>
        <a:off x="3279051" y="1222627"/>
        <a:ext cx="2226099" cy="2046633"/>
      </dsp:txXfrm>
    </dsp:sp>
    <dsp:sp modelId="{8D41F79A-62E8-4503-BDA3-771296B23312}">
      <dsp:nvSpPr>
        <dsp:cNvPr id="0" name=""/>
        <dsp:cNvSpPr/>
      </dsp:nvSpPr>
      <dsp:spPr>
        <a:xfrm rot="21599237">
          <a:off x="5329721" y="459299"/>
          <a:ext cx="700229" cy="466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5329721" y="552537"/>
        <a:ext cx="560397" cy="279664"/>
      </dsp:txXfrm>
    </dsp:sp>
    <dsp:sp modelId="{53A5B2C4-D350-46AE-94B3-990AE802C2E3}">
      <dsp:nvSpPr>
        <dsp:cNvPr id="0" name=""/>
        <dsp:cNvSpPr/>
      </dsp:nvSpPr>
      <dsp:spPr>
        <a:xfrm>
          <a:off x="6320612" y="421402"/>
          <a:ext cx="1888183" cy="811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Visualization</a:t>
          </a:r>
        </a:p>
      </dsp:txBody>
      <dsp:txXfrm>
        <a:off x="6320612" y="421402"/>
        <a:ext cx="1888183" cy="541199"/>
      </dsp:txXfrm>
    </dsp:sp>
    <dsp:sp modelId="{63E80FBA-B847-4CDA-8842-8C449EA6FAC7}">
      <dsp:nvSpPr>
        <dsp:cNvPr id="0" name=""/>
        <dsp:cNvSpPr/>
      </dsp:nvSpPr>
      <dsp:spPr>
        <a:xfrm>
          <a:off x="6712085" y="1100621"/>
          <a:ext cx="1872138" cy="26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Seeing patterns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Deciding</a:t>
          </a:r>
          <a:r>
            <a:rPr lang="tr-TR" sz="1800" kern="1200" noProof="0" dirty="0"/>
            <a:t> </a:t>
          </a:r>
          <a:r>
            <a:rPr lang="en-US" sz="1800" kern="1200" noProof="0" dirty="0"/>
            <a:t>methods</a:t>
          </a:r>
          <a:r>
            <a:rPr lang="tr-TR" sz="1800" kern="1200" noProof="0" dirty="0"/>
            <a:t> </a:t>
          </a:r>
          <a:r>
            <a:rPr lang="en-US" sz="1800" kern="1200" noProof="0" dirty="0"/>
            <a:t>for</a:t>
          </a:r>
          <a:r>
            <a:rPr lang="tr-TR" sz="1800" kern="1200" noProof="0" dirty="0"/>
            <a:t> </a:t>
          </a:r>
          <a:r>
            <a:rPr lang="en-US" sz="1800" kern="1200" noProof="0" dirty="0"/>
            <a:t> analyze</a:t>
          </a:r>
        </a:p>
      </dsp:txBody>
      <dsp:txXfrm>
        <a:off x="6766918" y="1155454"/>
        <a:ext cx="1762472" cy="25543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EAE22-457B-4981-B281-2B92E19CA895}">
      <dsp:nvSpPr>
        <dsp:cNvPr id="0" name=""/>
        <dsp:cNvSpPr/>
      </dsp:nvSpPr>
      <dsp:spPr>
        <a:xfrm>
          <a:off x="8779" y="328526"/>
          <a:ext cx="1913896" cy="747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Data analysis</a:t>
          </a:r>
        </a:p>
      </dsp:txBody>
      <dsp:txXfrm>
        <a:off x="8779" y="328526"/>
        <a:ext cx="1913896" cy="498497"/>
      </dsp:txXfrm>
    </dsp:sp>
    <dsp:sp modelId="{7E3C7B46-DD03-4618-87F1-4D5D489CA264}">
      <dsp:nvSpPr>
        <dsp:cNvPr id="0" name=""/>
        <dsp:cNvSpPr/>
      </dsp:nvSpPr>
      <dsp:spPr>
        <a:xfrm>
          <a:off x="401949" y="983067"/>
          <a:ext cx="1913896" cy="28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Model evaluation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Discover patterns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Discover trends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Discover changes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458005" y="1039123"/>
        <a:ext cx="1801784" cy="2767888"/>
      </dsp:txXfrm>
    </dsp:sp>
    <dsp:sp modelId="{1934B8A9-4BCC-423B-BF5D-BBCC99EDEDB9}">
      <dsp:nvSpPr>
        <dsp:cNvPr id="0" name=""/>
        <dsp:cNvSpPr/>
      </dsp:nvSpPr>
      <dsp:spPr>
        <a:xfrm rot="21595317">
          <a:off x="2213107" y="337404"/>
          <a:ext cx="615715" cy="476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2213107" y="432802"/>
        <a:ext cx="472764" cy="285902"/>
      </dsp:txXfrm>
    </dsp:sp>
    <dsp:sp modelId="{6CC94C3B-A776-48DA-831F-4397371946C9}">
      <dsp:nvSpPr>
        <dsp:cNvPr id="0" name=""/>
        <dsp:cNvSpPr/>
      </dsp:nvSpPr>
      <dsp:spPr>
        <a:xfrm>
          <a:off x="3084402" y="296626"/>
          <a:ext cx="2025744" cy="830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Interpretation</a:t>
          </a:r>
        </a:p>
      </dsp:txBody>
      <dsp:txXfrm>
        <a:off x="3084402" y="296626"/>
        <a:ext cx="2025744" cy="553766"/>
      </dsp:txXfrm>
    </dsp:sp>
    <dsp:sp modelId="{5BFF4EED-519B-4E80-9CF8-4B20A0F278E4}">
      <dsp:nvSpPr>
        <dsp:cNvPr id="0" name=""/>
        <dsp:cNvSpPr/>
      </dsp:nvSpPr>
      <dsp:spPr>
        <a:xfrm>
          <a:off x="3476434" y="998560"/>
          <a:ext cx="2025687" cy="28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What does your analysis show?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Understanding of outcomes</a:t>
          </a:r>
          <a:r>
            <a:rPr lang="en-US" sz="1800" kern="1200" noProof="0" dirty="0"/>
            <a:t>. </a:t>
          </a:r>
        </a:p>
      </dsp:txBody>
      <dsp:txXfrm>
        <a:off x="3535764" y="1057890"/>
        <a:ext cx="1907027" cy="2761340"/>
      </dsp:txXfrm>
    </dsp:sp>
    <dsp:sp modelId="{8D41F79A-62E8-4503-BDA3-771296B23312}">
      <dsp:nvSpPr>
        <dsp:cNvPr id="0" name=""/>
        <dsp:cNvSpPr/>
      </dsp:nvSpPr>
      <dsp:spPr>
        <a:xfrm rot="31784">
          <a:off x="5400266" y="350148"/>
          <a:ext cx="615107" cy="476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5400269" y="444788"/>
        <a:ext cx="472156" cy="285902"/>
      </dsp:txXfrm>
    </dsp:sp>
    <dsp:sp modelId="{53A5B2C4-D350-46AE-94B3-990AE802C2E3}">
      <dsp:nvSpPr>
        <dsp:cNvPr id="0" name=""/>
        <dsp:cNvSpPr/>
      </dsp:nvSpPr>
      <dsp:spPr>
        <a:xfrm>
          <a:off x="6270677" y="325692"/>
          <a:ext cx="1930298" cy="830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Future</a:t>
          </a:r>
        </a:p>
      </dsp:txBody>
      <dsp:txXfrm>
        <a:off x="6270677" y="325692"/>
        <a:ext cx="1930298" cy="553670"/>
      </dsp:txXfrm>
    </dsp:sp>
    <dsp:sp modelId="{63E80FBA-B847-4CDA-8842-8C449EA6FAC7}">
      <dsp:nvSpPr>
        <dsp:cNvPr id="0" name=""/>
        <dsp:cNvSpPr/>
      </dsp:nvSpPr>
      <dsp:spPr>
        <a:xfrm>
          <a:off x="6670881" y="998542"/>
          <a:ext cx="1913896" cy="28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Make decision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Make forecasting to see future projections</a:t>
          </a:r>
        </a:p>
      </dsp:txBody>
      <dsp:txXfrm>
        <a:off x="6726937" y="1054598"/>
        <a:ext cx="1801784" cy="2767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4142.4780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3-07T08:11:00.80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5F51BBF-AA0F-45E2-98A8-7AFAEEA60B03}" emma:medium="tactile" emma:mode="ink">
          <msink:context xmlns:msink="http://schemas.microsoft.com/ink/2010/main" type="inkDrawing" rotatedBoundingBox="7206,14435 9732,14428 9733,14515 7207,14522" shapeName="Other"/>
        </emma:interpretation>
      </emma:emma>
    </inkml:annotationXML>
    <inkml:trace contextRef="#ctx0" brushRef="#br0">56 89 28 0,'0'0'11'15,"0"0"-6"-15,0 0 31 16,0 0 7-16,0 0-18 16,0 0 7-16,0 0 19 0,-57-69-44 15,57 63 15-15,0 6-13 16,0-2 3-16,0 2 2 16,0 0-4-16,0-3-9 15,0 3 1-15,0-4 1 16,0 4-3-16,0 0-5 15,0 0 3-15,0 0-3 16,0 0 2-16,0 0 3 16,0 0 3-16,0 0 2 15,0 0-1-15,0 0 2 16,0 0 14-16,0 0 8 0,0 0 0 16,0 0-1-1,0 0-11-15,0 0-9 16,0 0-5-16,0 0 1 0,0 0-3 15,0 0-4-15,5 0 4 16,17 0 0-16,8 0 5 16,0 0-3-16,-6-3-1 15,-8 3-1-15,9 0 0 16,-9 0-1-16,8 0 0 16,-2 0 0-16,8 0 1 15,5 0 0-15,1 0-4 16,-1 0 2-16,11 0-2 15,0 0-3-15,3 0-5 0,2 0 4 16,-10 0 2 0,0 0 6-16,-1 0 0 0,-4 0 0 15,-1 0 0-15,0 0 3 16,-5 0 1-16,0 0-4 16,-14 0 0-16,3 0 0 15,-8 0 0-15,-5 0 0 16,4 0 0-16,9 0 0 15,6 0 0-15,7 0-1 16,17 0 1-16,3 0 0 16,7 0 1-16,4 0-1 15,2 0 0-15,0 0 0 16,0 0 0-16,-8 0 0 16,-5 0 3-16,-17 0-3 15,-5 0 1-15,-6 0-1 16,-2 0 0-16,2 0-1 0,1 0 1 15,2 0 0-15,8 0-3 16,0 0 2-16,1 0 1 16,4 0 1-16,-4 0-1 15,-1 0 0-15,0 0 0 16,6 0 0-16,-6 0 3 16,6 0-3-16,0 0 0 15,-6 0 0-15,0 0-3 16,-10 0 0-16,-4 0 2 15,-7 0-1-15,-3 0 1 16,0 0 1-16,2 0 3 0,-7 0-3 16,4 0 0-1,-4 0 2-15,-1 0 9 0,3 0-2 16,-8 0-9-16,6 0 1 16,-6 0-1-16,5 0 1 15,6 0-1-15,13 0 2 16,1 0-2-16,2 0 3 15,-3 0 3-15,-7 0 1 16,-4 0 8-16,-7 0 5 16,5 0 4-16,-11 0-9 15,10 0-12-15,-10 0-3 16,0 0 0-16,0 0 2 16,0 0 3-16,0 0 3 15,0 0-4-15,0 0-4 0,0 0-2 16,0 0-19-16,9 0-46 15,37-3-99-15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4142.4780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3-07T05:15:01.81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235F939-591F-4ADC-BB4B-0BDB4DA21CF2}" emma:medium="tactile" emma:mode="ink">
          <msink:context xmlns:msink="http://schemas.microsoft.com/ink/2010/main" type="writingRegion" rotatedBoundingBox="18986,7342 19419,12656 19329,12663 18897,7350"/>
        </emma:interpretation>
      </emma:emma>
    </inkml:annotationXML>
    <inkml:traceGroup>
      <inkml:annotationXML>
        <emma:emma xmlns:emma="http://www.w3.org/2003/04/emma" version="1.0">
          <emma:interpretation id="{49F462D4-2540-4BFD-B0DA-6907176C2E48}" emma:medium="tactile" emma:mode="ink">
            <msink:context xmlns:msink="http://schemas.microsoft.com/ink/2010/main" type="paragraph" rotatedBoundingBox="18986,7342 19419,12656 19329,12663 18897,7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D75787-E903-40F9-B543-F5F9CA68B3BD}" emma:medium="tactile" emma:mode="ink">
              <msink:context xmlns:msink="http://schemas.microsoft.com/ink/2010/main" type="line" rotatedBoundingBox="18986,7342 19419,12656 19404,12657 18971,7344"/>
            </emma:interpretation>
          </emma:emma>
        </inkml:annotationXML>
        <inkml:traceGroup>
          <inkml:annotationXML>
            <emma:emma xmlns:emma="http://www.w3.org/2003/04/emma" version="1.0">
              <emma:interpretation id="{AE409131-7F6C-4BF8-848E-CD91464EE83C}" emma:medium="tactile" emma:mode="ink">
                <msink:context xmlns:msink="http://schemas.microsoft.com/ink/2010/main" type="inkWord" rotatedBoundingBox="18986,7342 18988,7358 18973,7359 18972,7344"/>
              </emma:interpretation>
            </emma:emma>
          </inkml:annotationXML>
          <inkml:trace contextRef="#ctx0" brushRef="#br0">827 17 82 0</inkml:trace>
        </inkml:traceGroup>
        <inkml:traceGroup>
          <inkml:annotationXML>
            <emma:emma xmlns:emma="http://www.w3.org/2003/04/emma" version="1.0">
              <emma:interpretation id="{92304883-C07C-4573-9AF9-99C5F57D7737}" emma:medium="tactile" emma:mode="ink">
                <msink:context xmlns:msink="http://schemas.microsoft.com/ink/2010/main" type="inkWord" rotatedBoundingBox="19417,12640 19419,12656 19404,12657 19403,12642"/>
              </emma:interpretation>
            </emma:emma>
          </inkml:annotationXML>
          <inkml:trace contextRef="#ctx0" brushRef="#br0" timeOffset="5330.89">1258 5315 34 0</inkml:trace>
        </inkml:traceGroup>
      </inkml:traceGroup>
      <inkml:traceGroup>
        <inkml:annotationXML>
          <emma:emma xmlns:emma="http://www.w3.org/2003/04/emma" version="1.0">
            <emma:interpretation id="{E6FEC2C4-7C3F-48DB-A8AC-82703C10753D}" emma:medium="tactile" emma:mode="ink">
              <msink:context xmlns:msink="http://schemas.microsoft.com/ink/2010/main" type="line" rotatedBoundingBox="19198,11042 19213,11042 19213,11057 19198,11057"/>
            </emma:interpretation>
          </emma:emma>
        </inkml:annotationXML>
        <inkml:traceGroup>
          <inkml:annotationXML>
            <emma:emma xmlns:emma="http://www.w3.org/2003/04/emma" version="1.0">
              <emma:interpretation id="{CDDD1262-F953-4AB8-AEFC-A314C7BC1D0E}" emma:medium="tactile" emma:mode="ink">
                <msink:context xmlns:msink="http://schemas.microsoft.com/ink/2010/main" type="inkWord" rotatedBoundingBox="19198,11042 19213,11042 19213,11057 19198,11057"/>
              </emma:interpretation>
              <emma:one-of disjunction-type="recognition" id="oneOf0">
                <emma:interpretation id="interp0" emma:lang="tr-TR" emma:confidence="0">
                  <emma:literal>.</emma:literal>
                </emma:interpretation>
                <emma:interpretation id="interp1" emma:lang="tr-TR" emma:confidence="0">
                  <emma:literal>-</emma:literal>
                </emma:interpretation>
                <emma:interpretation id="interp2" emma:lang="tr-TR" emma:confidence="0">
                  <emma:literal>'</emma:literal>
                </emma:interpretation>
                <emma:interpretation id="interp3" emma:lang="tr-TR" emma:confidence="0">
                  <emma:literal>_</emma:literal>
                </emma:interpretation>
                <emma:interpretation id="interp4" emma:lang="tr-TR" emma:confidence="0">
                  <emma:literal>ı</emma:literal>
                </emma:interpretation>
              </emma:one-of>
            </emma:emma>
          </inkml:annotationXML>
          <inkml:trace contextRef="#ctx0" brushRef="#br0" timeOffset="2842.11">1053 3715 31 0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4142.4780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3-07T08:19:46.75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8833F21-03DF-4CEF-B3B3-1DBFF3C6DAB5}" emma:medium="tactile" emma:mode="ink">
          <msink:context xmlns:msink="http://schemas.microsoft.com/ink/2010/main" type="inkDrawing" rotatedBoundingBox="8235,9812 8239,9481 8334,9483 8329,9813" shapeName="Other"/>
        </emma:interpretation>
      </emma:emma>
    </inkml:annotationXML>
    <inkml:trace contextRef="#ctx0" brushRef="#br0">65 1275 12 0,'0'0'33'16,"0"0"-2"-16,0 0-9 15,0 0-7-15,0 0-4 0,0 0-4 16,6-9 0-1,-6 6 4-15,0 0 2 0,0-3 6 16,0 3-1 0,0-3-3-16,0 3 4 0,0 0-5 15,0 0-5-15,0 3 2 16,0 0-2-16,0 0 8 16,0 0 3-16,0 0-8 15,0 0-6-15,0 0 5 16,0 0 4-16,0 0 0 15,0 0-3-15,0 0 0 16,0 0 2-16,0 0 8 16,0 0-8-16,0 0-11 15,8 0-2-15,-8 0 1 0,0 0-1 16,0 0-1-16,0 0 0 16,0 0 0-16,0 0-1 15,0 0-1-15,0 0 1 16,0 0-2-16,0 0 2 15,0 0-2-15,0 0 2 16,0 0-1-16,0 0 0 16,0 0 0-16,0 0 2 15,0 13 0-15,0-2 1 16,0 2-1-16,0 1 0 16,0-4 1-16,0-2-1 15,0 2-1-15,0-5 0 16,0 1 1-16,0 1 1 0,0-1-1 15,0-1 0 1,0 1 0-16,0 1-1 0,0-1 1 16,0-3 1-16,0 2-1 15,0 2 0-15,0-1 0 16,0 2 1-16,0 2-1 16,0-1 0-16,0-3 0 15,0 3 0-15,0-3 0 16,0 0 0-16,0 0 0 15,0 0 0-15,0 0 0 16,0 0 0-16,0 0 0 16,0-3 0-16,0 3 0 15,0 0 0-15,0 0 0 0,0 3 0 16,0 0 0-16,0-3 0 16,0 0 0-16,0 3 0 15,0-3 0-15,0 0 0 16,0 1 0-16,0-5 0 15,0 4 0-15,0-6 0 16,0 3 0-16,0 0 0 16,0-3 2-16,0 0-2 15,0 0 0-15,0 0 0 16,0 0 0-16,0 0 0 16,0 0 0-16,0 4 0 15,0-4 0-15,0 0 0 16,0 0 1-16,0 0 2 15,0 0-1-15,0 0 0 0,0 0-2 16,0 0 0-16,0 0 1 16,0 0 4-16,0 0-2 15,0 0 2-15,0 0 7 16,0 0 7-16,0 0 3 16,0 0 4-16,0 0-4 15,0 0-9-15,0 0-7 16,0 0-6-16,0 0-1 15,0 0 1-15,0 0-1 16,0 0 1-16,0 0 0 16,0 0-2-16,0 0 2 15,0 0-1-15,0 0-48 0,-30 0-76 16,-35 0-157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4142.4780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3-07T08:21:36.94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5AF275C-A8FC-4995-A46C-92A13FECBF3A}" emma:medium="tactile" emma:mode="ink">
          <msink:context xmlns:msink="http://schemas.microsoft.com/ink/2010/main" type="inkDrawing" rotatedBoundingBox="8206,15922 8286,15933 8275,16012 8195,16001" semanticType="callout" shapeName="Other"/>
        </emma:interpretation>
      </emma:emma>
    </inkml:annotationXML>
    <inkml:trace contextRef="#ctx0" brushRef="#br0">6 76 2047 0,'0'0'0'0,"0"0"0"16,0 0 0-16,0 0 0 15,0 0 0-15,0 0 0 16,0 0 0-16,8-6 0 16,-16-9 0-16,2 0 0 0,6 2 0 15,0 2 0-15,0 4 0 16,0 1 0-16,0 6 0 16,19 0 0-16,-3 0 0 15,3 0 0-15,-13 0 0 16,-1 0 0-16,-5 13 0 15,0-5 0-15,0-2 0 16,0 1 0-16,0-4 0 16,0 3 0-16,0-4 0 15,0 1 0-15,0-3 0 0,0 0 0 16,0 0 0 0,0 0 0-16,0 0 0 0,0 4 0 15,0-4 0 1,0 0 0-16,0 0 0 0,0 0 0 15,0 0 0-15,6 0 0 16,-1-9 0-16,-5 3 0 16,0 3 0-16,0-4 0 15,0 1 0-15,0 6 0 16,-5 0 0-16,-6 0 0 16,-3-2 0-16,9 2 0 15,5-3 0-15,0 0 0 16,0 0 0-16,0 3 0 0,0 0 0 15,0-4 0 1,0-5 0-16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4142.4780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3-07T08:34:00.46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E274E61-992C-4FCA-9C25-791BC98AD521}" emma:medium="tactile" emma:mode="ink">
          <msink:context xmlns:msink="http://schemas.microsoft.com/ink/2010/main" type="writingRegion" rotatedBoundingBox="19489,14742 19524,14742 19524,14769 19489,14769"/>
        </emma:interpretation>
      </emma:emma>
    </inkml:annotationXML>
    <inkml:traceGroup>
      <inkml:annotationXML>
        <emma:emma xmlns:emma="http://www.w3.org/2003/04/emma" version="1.0">
          <emma:interpretation id="{178429C5-717E-450E-9A9F-7C5F0B240351}" emma:medium="tactile" emma:mode="ink">
            <msink:context xmlns:msink="http://schemas.microsoft.com/ink/2010/main" type="paragraph" rotatedBoundingBox="19489,14742 19524,14742 19524,14769 19489,14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174BE6-2D99-400A-8478-23C5BE038750}" emma:medium="tactile" emma:mode="ink">
              <msink:context xmlns:msink="http://schemas.microsoft.com/ink/2010/main" type="line" rotatedBoundingBox="19489,14742 19524,14742 19524,14769 19489,14769"/>
            </emma:interpretation>
          </emma:emma>
        </inkml:annotationXML>
        <inkml:traceGroup>
          <inkml:annotationXML>
            <emma:emma xmlns:emma="http://www.w3.org/2003/04/emma" version="1.0">
              <emma:interpretation id="{CED55D78-AB31-4B47-9D39-F7CFC505D012}" emma:medium="tactile" emma:mode="ink">
                <msink:context xmlns:msink="http://schemas.microsoft.com/ink/2010/main" type="inkWord" rotatedBoundingBox="19489,14742 19524,14742 19524,14769 19489,14769"/>
              </emma:interpretation>
              <emma:one-of disjunction-type="recognition" id="oneOf0">
                <emma:interpretation id="interp0" emma:lang="tr-TR" emma:confidence="0">
                  <emma:literal>r</emma:literal>
                </emma:interpretation>
                <emma:interpretation id="interp1" emma:lang="tr-TR" emma:confidence="0">
                  <emma:literal>F</emma:literal>
                </emma:interpretation>
                <emma:interpretation id="interp2" emma:lang="tr-TR" emma:confidence="0">
                  <emma:literal>.</emma:literal>
                </emma:interpretation>
                <emma:interpretation id="interp3" emma:lang="tr-TR" emma:confidence="0">
                  <emma:literal>f</emma:literal>
                </emma:interpretation>
                <emma:interpretation id="interp4" emma:lang="tr-TR" emma:confidence="0">
                  <emma:literal>'</emma:literal>
                </emma:interpretation>
              </emma:one-of>
            </emma:emma>
          </inkml:annotationXML>
          <inkml:trace contextRef="#ctx0" brushRef="#br0">0 27 13 0,'0'0'26'15,"0"0"-1"-15,0 0 2 16,0 0-13-16,0 0-6 16,0 0-8-16,0 0-4 15,0-18 4-15,5 15 3 0,6 0-1 16,0 3 2-1,-3-3 6-15,-8 3-2 0,0 0-8 16,0 0-6-16,0 0-30 16,0 0-24-16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4142.4780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3-07T08:11:03.22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378A40-0C24-442B-A98A-982B72771ABE}" emma:medium="tactile" emma:mode="ink">
          <msink:context xmlns:msink="http://schemas.microsoft.com/ink/2010/main" type="inkDrawing" rotatedBoundingBox="22804,14873 25314,14931 25313,14962 22803,14903" shapeName="Other"/>
        </emma:interpretation>
      </emma:emma>
    </inkml:annotationXML>
    <inkml:trace contextRef="#ctx0" brushRef="#br0">0 0 57 0,'0'0'22'15,"0"0"-22"-15,0 0-22 16,0 0 22-16,0 0 4 16,0 0-2-16,0 0-1 0,87 0 1 15,-73 0 17-15,-14 0 20 16,0 0 15-16,5 0-8 16,1 0 1-16,-1 0-13 15,6 0-12-15,8 0-5 16,-8 0-5-16,8 0-4 15,-3 0 2-15,3 0 1 16,-8 0 6-16,11 0 2 16,-3 0 2-16,5 0-5 15,3 0-8-15,8 0-7 16,14 0-1-16,3 0 0 16,18 0 0-16,-13 0 0 15,3 0 0-15,-3 0 2 0,-3 0-1 16,-2 0 1-16,-12 0-1 15,-4 0-1-15,-6 3 0 16,-1-3 0-16,7 3-1 16,-1-3 1-16,11 3-3 15,0 0 2-15,0-3 1 16,-10 3 0-16,-1 0 0 16,6-3 1-16,-1 0 0 15,9 0 1-15,-3 0 0 16,0 0-2-16,-5 0-2 15,0 0 0-15,-1 0 2 16,9 0 0-16,-3 3 2 16,6-3-2-16,13 0 0 15,0 3 1-15,0-3 0 0,-8 0 0 16,-16 0 0-16,-11 3 8 16,-14-3-2-16,3 0-3 15,-8 0-2-15,13 0-2 16,-2 3 0-16,13-3 0 15,-5 3-2-15,-5 0 2 16,-4-3-1-16,-2 3 0 16,3 0 1-16,-3 3-3 15,-3-3 1-15,-2-3 0 16,-9 3-6-16,-5-3 7 16,0 0 1-16,6 0 1 0,-6 0 0 15,0 0 2-15,0 0 5 16,0 0 9-16,0 0 0 15,5 0-10-15,0 0-5 16,9 0-1-16,2 0 0 16,3 0 1-16,-2 0-2 15,-7 0 6-15,4 0-2 16,-3 0 2-16,0 0-2 16,8 0 4-16,-8 0 2 15,-6 0 0-15,9 0 1 16,-14 0 1-16,5 0 1 15,-5 0-5-15,0 0-7 16,0 0-1-16,0 0-3 16,0 3-16-16,0 6-56 0,-14-9-141 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4142.4780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3-07T08:11:04.58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0E1AC4-5913-4E5F-A834-F5BE80879600}" emma:medium="tactile" emma:mode="ink">
          <msink:context xmlns:msink="http://schemas.microsoft.com/ink/2010/main" type="inkDrawing" rotatedBoundingBox="23260,7367 23275,7367 23275,7382 23260,7382" shapeName="Other"/>
        </emma:interpretation>
      </emma:emma>
    </inkml:annotationXML>
    <inkml:trace contextRef="#ctx0" brushRef="#br0">0 0 20 0,'0'0'0'0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4142.4780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3-07T08:12:16.45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0A19A8D-F4E4-4BAE-9552-0EF5A7F54917}" emma:medium="tactile" emma:mode="ink">
          <msink:context xmlns:msink="http://schemas.microsoft.com/ink/2010/main" type="writingRegion" rotatedBoundingBox="5585,11672 14707,12320 14578,14138 5455,13490"/>
        </emma:interpretation>
      </emma:emma>
    </inkml:annotationXML>
    <inkml:traceGroup>
      <inkml:annotationXML>
        <emma:emma xmlns:emma="http://www.w3.org/2003/04/emma" version="1.0">
          <emma:interpretation id="{6394DA47-DC93-48CE-9CE5-6EBDE3421EAC}" emma:medium="tactile" emma:mode="ink">
            <msink:context xmlns:msink="http://schemas.microsoft.com/ink/2010/main" type="paragraph" rotatedBoundingBox="5585,11672 14707,12320 14578,14138 5455,134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D18B83-4464-43C9-B55C-94B6312864B9}" emma:medium="tactile" emma:mode="ink">
              <msink:context xmlns:msink="http://schemas.microsoft.com/ink/2010/main" type="line" rotatedBoundingBox="5585,11672 14707,12320 14578,14138 5455,13490"/>
            </emma:interpretation>
          </emma:emma>
        </inkml:annotationXML>
        <inkml:traceGroup>
          <inkml:annotationXML>
            <emma:emma xmlns:emma="http://www.w3.org/2003/04/emma" version="1.0">
              <emma:interpretation id="{288FBB51-1EAD-47DD-AB20-E05AFC463EEC}" emma:medium="tactile" emma:mode="ink">
                <msink:context xmlns:msink="http://schemas.microsoft.com/ink/2010/main" type="inkWord" rotatedBoundingBox="5585,11672 14707,12320 14578,14138 5455,13490"/>
              </emma:interpretation>
              <emma:one-of disjunction-type="recognition" id="oneOf0">
                <emma:interpretation id="interp0" emma:lang="tr-TR" emma:confidence="0">
                  <emma:literal>wöooirıra</emma:literal>
                </emma:interpretation>
                <emma:interpretation id="interp1" emma:lang="tr-TR" emma:confidence="0">
                  <emma:literal>#rötar Wno</emma:literal>
                </emma:interpretation>
                <emma:interpretation id="interp2" emma:lang="tr-TR" emma:confidence="0">
                  <emma:literal>#rögar Wno</emma:literal>
                </emma:interpretation>
                <emma:interpretation id="interp3" emma:lang="tr-TR" emma:confidence="0">
                  <emma:literal>amfor Wno</emma:literal>
                </emma:interpretation>
                <emma:interpretation id="interp4" emma:lang="tr-TR" emma:confidence="0">
                  <emma:literal>wwoo w Wno</emma:literal>
                </emma:interpretation>
              </emma:one-of>
            </emma:emma>
          </inkml:annotationXML>
          <inkml:trace contextRef="#ctx0" brushRef="#br0">0 180 19 0,'0'0'38'0,"0"0"-7"16,0 0-12-16,0 0-1 15,0 0 0-15,0 0-8 16,0 0-4-16,0-11 3 16,0 11 7-16,0 0-1 15,0 0 6-15,0 0-3 16,0 0-11-16,0 0-3 15,0-3 2-15,0 0 7 16,0-1 1-16,0 1 2 16,11-2-2-16,-5 5 6 15,2-3-8-15,-8 0 3 0,0 3 11 16,0-3-7-16,0 3-6 16,0 0-3-16,0 0 0 15,0 0 0-15,0 0-7 16,0 0 1-16,0 0 0 15,0 0-1-15,0 0 1 16,0 0-3-16,0 0 1 16,0 0-2-16,0 0-2 15,0 0-1-15,0 0 3 16,0 0 0-16,11 0 2 16,-6 0-2-16,6 0 0 15,-6 3 0-15,3 3 0 16,-2-4 0-16,-1 8 0 0,6-4 0 15,-5 2 0-15,7 2 0 16,-2-1 0-16,-6 0 0 16,1 0-2-16,-1 0 2 15,3-3-1-15,3 6 0 16,0-3 1-16,3-3 1 16,-9 3 0-16,1-3-1 15,-1-3 0-15,-5 3-2 16,0-3 2-16,0 3-3 15,0 0 3-15,0 0 0 16,0 3 1-16,0-3-1 16,0-3 0-16,0 3 0 15,5 1 1-15,-5 1-1 0,0 1 0 16,0 0 0-16,0 0-2 16,0 1 2-1,0-2 0-15,0 2 1 0,0-2 0 16,6 1-1-16,-6 4 0 15,0-1 1-15,0 0-1 16,0 0 0-16,0-3 0 16,0 0 0-16,0 3 2 15,0-7-2-15,0 2 2 16,0 2-1-16,0-3-1 16,0 3 0-16,0 0 0 0,0 0 0 15,0-3-1 1,0 3 1-16,0 3 0 0,0 3 0 15,0 0 0-15,0 0-2 16,0 0 4-16,0 4-2 16,0-1 0-16,0-4 1 15,0-1 1-15,0-5-2 16,0 2 0-16,0-2 0 16,0 2 1-16,8-4 2 15,-8 0-3-15,5-1 0 16,-5 5 1-16,0-4-1 15,6 3 1-15,-6 0-1 16,5-3 0-16,-5 3 0 16,0-3 2-16,0 0 0 15,0 0 0-15,6-3 3 0,-6 3-2 16,5 0-2 0,1 3-1-16,2 0-1 0,3 0 1 15,-1 3 3-15,9 0-1 16,-8 0-2-16,0 0-1 15,8-3 1-15,-3 3-1 16,3 0 1-16,3-2 3 16,-3 1-1-16,11 1 1 15,-8 0-2-15,-3 0 5 16,-3-6-6-16,-5-3 0 16,-3-3 0-16,-3 0 6 15,1 0 8-15,5-6 1 0,2-12-11 16,-2 4-1-1,-6 1 12-15,1 1-8 0,-1 0-5 16,-5 0 0-16,6-3-2 16,2 0 0-16,-8 3 0 15,5 0 1-15,-5 0 4 16,6-3-5-16,-6 0 0 16,0 3 1-16,0 3 0 15,0 0 5-15,0 3-4 16,0 3 1-16,0-3-2 15,0-1 1-15,0 5-2 16,0-4-1-16,0 0 1 16,0-1 1-16,0-4-1 15,0-2 0-15,0 5-2 16,0-5 2-16,0 2 0 0,0 1 0 16,0-1 0-1,0 1 0-15,0 4-4 0,0 1 2 16,0-5 1-16,0 4-1 15,0-6-3-15,0 0-1 16,0 0 4-16,0 0-3 16,0 6 3-16,5 3 2 15,1 3-6-15,-1-3 3 16,3 0 3-16,-2 0-4 16,-1 0-2-16,0 3 5 15,6-3-3-15,14-3 3 16,-1 3 0-16,-2 3 0 0,2 0 1 15,-8 0-3-15,9 0-1 16,-1 0-1-16,-2 0 1 16,-3 0 3-16,3 0-1 15,-3 6 1-15,-8 0 1 16,-1 0-4-16,4 0 1 16,-9 3-1-16,1 0 2 15,-6 3 2-15,0 3-4 16,5 0 3-16,-5 0 1 15,0 4 1-15,0-8 0 16,0 2-1-16,0-2 0 16,0-1 3-16,0-2-2 15,6-1-1-15,-6-1 1 0,0-3 1 16,0-3-2-16,0 0 0 16,0 0 2-16,0 0 0 15,5 0 0-15,-5 0 3 16,8 0 3-16,-8 0 2 15,6 0-1-15,-1 0 0 16,1-9-2-16,-1-6-4 16,0-1 10-16,4 5-5 15,-4-4-8-15,0-1 0 16,1-2 2-16,-1 0 2 16,1 3-4-16,-1-3 2 15,9 0-2-15,-9 3-2 0,0 0 2 16,1 3 0-1,7-3 1-15,-7 0-1 0,-1-3-2 16,1-3 2 0,-1 0-4-16,1 0 4 0,2 0 0 15,-8 5 1-15,5 1 2 16,-5 3-2-16,0 0-1 16,6 1 0-16,-6-5-1 15,5 4 1-15,-5 3 0 16,5-3 0-16,6 6-3 15,3 0 3-15,-9-3 0 16,1 0 0-16,-1 3 0 16,1-3 1-16,2 0-1 15,-3 0 0-15,-5-6 2 16,6 0-2-16,4 0 1 0,9-4-1 16,-8 5-1-16,6-1-1 15,-4 2 1-15,-2 2 1 16,0-2-1-16,2 5 1 15,-7 1 2-15,5-2 0 16,-6 3-2-16,14 0-4 16,-8-3 4-16,8 6-1 15,-8-3-3-15,5 0 1 16,3 3 2-16,-8 0 1 16,13-3 0-16,-7 0 1 15,2 3 2-15,-9-3-1 16,1 3 0-16,-5 3 0 0,2-3 2 15,-8 3 4-15,0 0 2 16,0 0 3-16,0 0 4 16,0 0-3-16,0 0-3 15,0 0 0-15,0 0-3 16,0 0-3-16,0 0-3 16,0 0 0-16,0 0 0 15,0 0-2-15,0 0 0 16,0 0-1-16,0 0-2 15,0 0-1-15,0 0-25 16,0 0-37-16,-8 0-59 16,-38 12-106-16</inkml:trace>
          <inkml:trace contextRef="#ctx0" brushRef="#br0" timeOffset="3726.96">1802-66 29 0,'0'0'21'16,"0"0"14"-16,0 0 5 15,0 0-16-15,0 0-10 0,0 0 2 16,0 0-10-1,5-39-6-15,1 33 0 0,-1-4 0 16,9 2 1-16,-3-2 1 16,-11 2 2-16,5-2 2 15,0 1 12-15,1 4 11 16,7-2-10-16,-7 1-4 16,-1 3-1-16,-5 0-5 15,0 1-4-15,0-1-1 16,0 3 3-16,6-4 2 15,-1 4-5-15,-5 0-2 16,8 0-2-16,-8 0-1 16,0 0 0-16,0-3 1 0,0 3 0 15,0 0-3 1,0 0 3-16,0 0 4 0,0 0 0 16,0 0 3-16,0 0-1 15,0 0-2-15,0 0 3 16,0 0 3-16,0 0-5 15,0 0-5-15,0 0-1 16,0 0 1-16,0 0 3 16,0 7 4-16,0 1 1 15,0 1-3-15,0 1-2 16,0-5 0-16,0 5 0 16,6 4-1-16,-6-1-1 0,5 2 7 15,-5-3-5 1,0 0-3-16,0 0 0 0,0 3 0 15,0 0 0-15,0 3 2 16,0 0-2-16,0-3 1 16,0-3-1-16,0 0 3 15,0-3-3-15,0 0 0 16,0-3 1-16,0 3 0 16,0-3 1-16,0 7 1 15,0-2-2-15,0 2 2 16,0 2 1-16,6-4-2 15,-1-1 0-15,-5 1-1 16,5-5 1-16,-5 4-1 16,0-2-1-16,6 2 1 15,-6 2 1-15,0-6-1 0,8 6 0 16,-3 0 0-16,-5 0 2 16,6 0-3-16,-1 0 0 15,1-3 0-15,-1 3 2 16,3 0-1-16,-2-3 1 15,-6-3 1-15,5 0-2 16,-5 0 0-16,6 1 0 16,-6-2-1-16,0 1 1 15,0-3-1-15,0 4 2 16,0-5-2-16,5 4-2 16,-5-3 2-16,0 3 0 15,0 1-1-15,0-2 1 0,5 1-1 16,1 1 1-1,-6 1 0-15,0 1 1 0,0-2 2 16,8-1-2-16,-8-1-1 16,5 5 1-16,-5-4-1 15,6 2 0-15,-1-1 0 16,-5 2 0-16,6 3 0 16,-1 0 1-16,3 0-1 15,-2 0 3-15,-6-3-3 16,5 0 0-16,-5 0 0 15,0 0 0-15,0-3 0 16,5 0 0-16,-5 0 0 16,6-6 0-16,-1 3 0 15,-5-3 0-15,8 0 0 16,-8 0 0-16,0 0 1 0,11 0 0 16,-11 0 2-1,0 0 2-15,6 0 0 0,-6 0 4 16,0 0 10-16,0 0 4 15,5 0-9-15,1 0-4 16,-6 0-1-16,5-12-3 16,9-3-2-16,-4-6 2 15,1 3-6-15,-3 0 1 16,-2 2 2-16,-6 5-1 16,5-2 1-16,-5 8-2 15,0-1 6-15,0 3-4 16,0-1-2-16,0-2-1 0,0-2 0 15,0-5-3 1,6 5 2-16,-6-5 0 0,5 5 1 16,-5-2 1-16,6 4-1 15,-6 0 1-15,5-3 1 16,3 0-2-16,-8-6 1 16,6 3-1-16,-1-3 0 15,0-3 1-15,6 6-1 16,-3-3-5-16,3 6 5 15,0 0-1-15,-5 0-1 16,-1 0 2-16,3 3 0 16,-2 3-3-16,-1-1 3 15,-5 4 2-15,0 0-2 0,0 0-2 16,0-2-1-16,0 2 2 16,0 0-6-16,0 0 3 15,5 0-5-15,-5 0 2 16,6 0 3-16,-1 0 2 15,-5 0 2-15,8 0 0 16,-8 0 1-16,6 0-2 16,-1 0-3-16,6 0 2 15,-6 0-1-15,14 0 3 16,-8 2-2-16,14 5 2 16,-9 2-1-16,-2-3 1 15,-4 0 1-15,-10 0 1 0,6-6-2 16,-6 3-2-16,0 3 1 15,5-3-3 1,1 6-2-16,-1 6 2 0,3 6 2 16,-8 0 2-16,0 3-1 15,0 3 1-15,0-3 0 16,0 0 4-16,0-6-2 16,0-2-2-16,0-8 0 15,0 5 1-15,0-5-2 16,0 5 1-16,0-1 0 15,0-3 0-15,0 6-2 16,0 0 2-16,0 0 2 16,0 0-1-16,0-3-1 15,0 0 0-15,0-3 0 16,0 0 0-16,0 0 0 0,0-2 0 16,0 1 0-16,0-5 0 15,0 7 0-15,0-7 0 16,0 2 1-16,0 1-1 15,0 1 0-15,6-1-1 16,5 2 0-16,-1 2 1 16,4-4 2-16,-3 2-2 15,-6-4 1-15,6-1-1 16,-3 0 1-16,-2 0-2 16,-1-1 2-16,-5 1-2 15,6 0 1-15,-6-3 0 16,5 0-2-16,-5 0 2 0,5 0 1 15,-5 0 0-15,0 0 3 16,9 0 0-16,-4 0 0 16,11 0-1-16,9 0 3 15,-4 0 1-15,-2-6-3 16,6-2 2-16,-14-2-5 16,10 2 0-16,-2 2 0 15,-2-4 1-15,-4 5 2 16,-2-1 1-16,-6-4-3 15,9 2 3-15,-3-5-2 16,-6-2 1-16,1 0-2 16,-1-3 1-16,1 3 3 15,7 0-2-15,-7 0-3 0,4 3 2 16,-10 3 1 0,6-3-2-16,2 0-2 0,-8 0 0 15,11-1 3-15,-6 2-2 16,12-4 1-16,-9-1-2 15,-3 5-1-15,6-5 1 16,-11 5 2-16,11-2-1 16,-3 1-1-16,3 0 2 15,-6 0 0-15,6-2-2 16,-6-2 0-16,4 1-1 16,1 0 1-16,1 3 2 15,-5 3 4-15,2-3-1 0,-8 0-4 16,5-6 1-1,6 0-2-15,-5 0-2 0,7 0 2 16,-7 0-1-16,-6 2 2 16,5 2-1-16,6 1 0 15,-11 1 0-15,11-2 0 16,-11 4 0-16,8-2 0 16,-3 0 1-16,1 3-1 15,-6 3 0-15,0 0 0 16,5 0 0-16,-5-6 0 15,6 0-1-15,-1 0 0 16,-5 3 1-16,0-6 1 16,8 3-1-16,-8 0-1 0,0-6-2 15,0 5 2 1,0-4 1-16,0 2 0 0,0 2 2 16,0 2-2-16,0 1 0 15,0 2 2-15,0 2-2 16,0-4 0-16,0 4 1 15,0 1-1-15,0 1 0 16,0 1 0-16,0 0 0 16,0 0-1-16,0 0-1 15,0-2 2-15,0 1 2 16,0-2-2-16,0 0 1 16,0 3-1-16,0-2 1 15,0-2-1-15,6 1 3 16,-1 0-1-16,0 0-2 0,1 0 1 15,-1 3 0 1,-5 0 2-16,0 3 5 0,0 0-3 16,0 0-3-16,0 0-2 15,0 0-2-15,0 0 1 16,0 0 1-16,0 0-1 16,0 0 0-16,0 0-2 15,0 0-5-15,0 0-26 16,0 0-29-16,0 0-39 15,0 0-73-15,0 0-81 16</inkml:trace>
          <inkml:trace contextRef="#ctx0" brushRef="#br0" timeOffset="18395.3">1579-105 18 0,'0'0'12'0,"0"0"25"15,0 0-7-15,0 0-13 16,0 0-3-16,0 0 13 16,25 0 7-16,-25 0-9 15,0 0-8-15,0 3-7 0,0-3-10 16,0 8-4-16,0 2 4 16,5 5 5-16,12 0 7 15,-4 3-8-15,3 0-2 16,1-3-1-16,2 0 1 15,-3 0-1-15,8-3 5 16,-7-3 0-16,7 1 5 16,0-5-5-16,-7-2-1 15,7 3 4-15,-8-3 5 16,9-3 7-16,-1 0-4 16,9 4-1-16,-3-4-4 15,5 0-9-15,6 0-1 16,-12 0 0-16,1 0 2 0,-8 0 4 15,-3 0 6-15,-14 0 3 16,6-10 7-16,-3 1-5 16,-2 0-12-16,5 3 4 15,-6-3-4-15,1 3-3 16,-1-3-1-16,-5 0-2 16,8 0-2-16,-8 0 2 15,6-6 0-15,-6 0 1 16,0 0 2-16,0-3-4 15,0 3 1-15,0 5 3 16,0 2 2-16,0-1-1 16,0-1-5-16,0 2 3 0,0-5-3 15,0 5 2 1,0-2-2-16,-6-1 0 0,-13 1 0 16,3 1 1-1,2 4 4-15,3-2-4 0,1 1-1 16,4 0-1-16,-7 4-1 15,2-5 1-15,0 4-1 16,-3 0 0-16,3 0 0 16,1 3 0-16,-9-3 1 15,8 3 1-15,0 0 0 16,-8 0-3-16,3 0 2 16,-3 0 1-16,2 0-2 15,-7 0 2-15,2 0 0 0,-8 0 0 16,6 0 2-1,-6 0-2-15,14 0 0 0,-3 0-2 16,-3 0 2-16,3 0 0 16,3 0-2-16,-9 0 0 15,9 0-3-15,-8 6 4 16,8 3 0-16,-3 0-4 16,2 3 3-16,4-3 0 15,-4 7-1-15,7-5 0 16,-4 2 3-16,-2-5-1 15,10 2 1-15,1-4-3 16,-3-1-4-16,8-2-10 16,0 4-22-16,0-1-22 15,0-3-59-15,0-3-43 0</inkml:trace>
          <inkml:trace contextRef="#ctx0" brushRef="#br0" timeOffset="11444.29">2252 746 30 0,'0'0'48'16,"0"0"5"-16,0 0-6 15,0 0-21-15,0 0-5 16,0 0 4-16,0 0-2 16,0-2-2-16,0 2-6 15,0 0-4-15,0 0 0 16,0 0 1-16,0 0-4 16,0 0-4-16,0 0-2 15,0 0-2-15,0 0-5 16,0 0 3-16,0-3-3 0,0 0 4 15,0 3-1 1,0-3 0-16,0 3 2 0,-5-3 0 16,-9-1-1-16,9 1 1 15,-6 0 0-15,0 1-1 16,3 2 0-16,3-3-2 16,-6 3 1-16,5 0 0 15,-5 0-1-15,-2 0 2 16,-3 0 0-16,-3 0 0 15,-3 0 1-15,3 0-1 16,-3 0-1-16,-2 0 2 16,13 3-1-16,-8-1 1 0,8 1-1 15,6 0 1-15,-9-3 0 16,9 4 0 0,-6 2 0-16,0-3 0 0,3 5-2 15,-3-1-1-15,6-1 0 16,-1 0-2-16,1 0 3 15,-1 0 0-15,-7 3 2 16,7 0 3-16,6 0-3 16,-5-3-1-16,5 0-2 15,-6 0 3-15,6 0 0 16,0-3 1-16,0 3-1 16,0 0-1-16,0 0 0 15,0 3 0-15,0 0 1 0,-5 3 0 16,5 0 1-1,-8 0-1-15,2 7 1 0,6-5 0 16,0 4 2-16,0-5-3 16,0-2-4-16,0 2 4 15,0 2 0-15,0-1 1 16,0 2 3-16,0-1-1 16,0-3 1-16,0 0-3 15,6-3 0-15,7 3-1 16,-2-3-2-16,8-3-3 15,-2 3 5-15,-7 0 0 16,9 0 0-16,-2 3 5 16,2-6-5-16,-3 3 2 15,3-6 1-15,-3 3-2 16,-5 0-1-16,8 0 1 0,-8-3 0 16,2-3 2-16,-2 3-2 15,0 0 0-15,8 0-1 16,-3 0 0-16,9 0 0 15,-3-3 2-15,7 0 0 16,-4 0 1-16,2 0 2 16,-3 0-1-16,-5 0-1 15,-2-3-3-15,-12 0 0 16,0 0 6-16,-5 0 1 16,9 0 5-16,-4-6-3 15,-5-3-4-15,5-3-5 16,1 0 4-16,-6 0-3 0,5-3-1 15,6 6 0 1,-11-6 0-16,0 0-4 0,0 2 2 16,0 5 2-16,0 1 2 15,0 2 7-15,0-2-1 16,0-1-2-16,0-2-4 16,0 4 4-16,0 0-5 15,0 0 3-15,0-3 2 16,0 3-3-16,0-3-3 15,0 0 3-15,0 4 4 16,0-5-4-16,-5 4 3 16,-1 0 3-16,6 0-5 15,-5 3-3-15,5-3 2 0,-6 3 0 16,-4 0 1-16,1 0-3 16,4 0 3-16,0 0 0 15,-1 3-1-15,1 0-3 16,-9 0 0-16,9-3 0 15,-6 3 0-15,0 0-2 16,3 3 2-16,-3 0 0 16,11 0 0-16,0 0 0 15,0 0 0-15,0 0 0 16,0 0-2-16,0 0-14 16,0 0-14-16,0 0-22 15,0 0-74-15,0 0-50 0</inkml:trace>
          <inkml:trace contextRef="#ctx0" brushRef="#br0" timeOffset="13253.4">2768 888 37 0,'0'0'42'0,"0"0"-9"16,0 0 12-16,0 0 4 16,0 0-16-16,0 0-3 15,16 0-1-15,-16 0-15 0,0 0-14 16,0 0-3-1,0 0 1-15,0 0 0 0,0 0 1 16,0 0-3-16,0 0 4 16,0 0-2-16,-5 0-1 15,-1 0 1-15,-13 0-5 16,-3 0 4-16,3 0 2 16,-2 0 0-16,2 0 0 15,2 0 1-15,-1 3 0 16,1 0 0-16,4 0 0 15,2 1 0-15,5-4-1 16,1 2-3-16,0 4 0 16,-4 0 2-16,-1 0 2 0,4 0 1 15,-13 3-1 1,8-3 0-16,0 1 0 0,-8-2 1 16,3 1-1-16,-3 1 2 15,8-2 0-15,-5 1-1 16,11 0-1-16,-4 1 1 15,4-2-1-15,5-2-1 16,-5 0 0-16,-6 4 1 16,5-1-2-16,-2 2 2 15,8-1 0-15,-5-1-2 16,5 0 1-16,-6-4-1 16,6 5 2-16,-5-1-1 15,5 0 1-15,-6 9 1 16,6-4 4-16,-5 5 7 0,5-4 3 15,0-3-11-15,0 0 0 16,0 3-3-16,0 3-1 16,0 3 0-16,0-3 0 15,0 3 3-15,11-3 2 16,-6-2-4-16,6-2 0 16,-11 2-1-16,14-5 0 15,-9 5 0-15,6-5-1 16,3 2-2-16,-4-4 1 15,7-1 2-15,-4 1 0 16,4 1 2-16,7-4 1 16,-8 0-1-16,3 0 3 0,-2-1 1 15,7 1 1 1,-13 1-2-16,-6-4-3 16,9 0-2-16,2 0 2 0,8 0 0 15,-2 0 1-15,8 0 0 16,0 0-1-16,0 0 0 15,-3-4-1-15,-8-4 2 16,3 2-1-16,-9-1 1 16,3 1 0-16,3 1-2 15,3-1-1-15,-3-4 2 16,-3 2 0-16,3-2 1 16,-8-1 2-16,0-2-4 15,-6 2 8-15,9-2 1 16,-14 5 1-16,5-2-2 15,1-5 1-15,-6 3-1 0,5-3-2 16,1-3-4-16,2 0-1 16,-8-3 6-16,0-1-8 15,0 5-3-15,0-8 3 16,0 4-1-16,0 4 2 16,-8-1 1-16,-9 2-1 15,7 4 4-15,1 3 2 16,-1-3-3-16,-1 3-4 15,5 3 0-15,1-3-3 16,-9 3 0-16,-2 0-3 0,-3 3 0 16,-3-3 3-16,3 0 1 15,-2 3-1-15,2-3-5 16,-3 3-2-16,3 0 7 16,-5 3 1-16,-12 0 0 15,9 0-3-15,-3 0-10 16,6 0 8-16,2 0-3 15,9 0-25-15,2 0-4 16,5 0-10-16,1 0-25 16,0 0-38-16</inkml:trace>
          <inkml:trace contextRef="#ctx0" brushRef="#br0" timeOffset="61714.42">3877-261 7 0,'0'0'21'0,"0"0"4"15,0 0 0-15,0 0 11 16,0 0 4 0,0 0-20-16,0 0 4 0,0 0-5 15,0 0 0-15,0 0 3 16,6-61 0-16,-6 61 0 16,0 0 10-16,0 0-3 15,0 0-5-15,0 0-10 16,0 0-6-16,0 0-8 15,0 0-1-15,0 0 1 16,0 0-2-16,0 0-1 16,0 0-2-16,0 0 2 15,0 0-5-15,0 0 3 16,0 9 0-16,0 6 4 16,0-3 1-16,0 6 1 15,0 0 1-15,0-3-2 0,0-3 4 16,0 0-3-16,0 0-1 15,0-3 0-15,0 3 0 16,0 0 1-16,0 1 1 16,0 1-1-16,0 4 0 15,0-2-1-15,0-5 0 16,0 2 0-16,0-1 0 16,0-3 1-16,0 0-1 15,0 0 2-15,0 0-2 16,0 0 0-16,0 6 0 15,0 3 2-15,0 3 0 0,0-6-2 16,0 3 0-16,0-6 0 16,0 0 0-16,0 1 0 15,0-2 1-15,0 2 0 16,-6 1-1-16,1 1 2 16,5-2-2-16,-5-2 2 15,5-1-1-15,0-4-1 16,0 2 0-16,0 2-2 15,0 2 2-15,0 0 0 16,0 3 2-16,0 0-1 16,0 0 4-16,0 0-1 15,5-3-2-15,0-3 3 16,1 0 2-16,-1-2-6 16,3 1 1-16,3-2-2 0,-5 1 2 15,-1 1-2-15,-5-2 1 16,6 1 0-16,-6-4-1 15,8-1 1-15,-8 1-1 16,0 0 0-16,0 0 1 16,0 0-1-16,0 1-1 15,5 7 0-15,1 2 0 16,-6 1 1-16,0-1-1 16,5-1 2-16,0-6-1 15,-5-3 1-15,0-3 0 16,0 0 3-16,6 0 5 15,-6 0 10-15,0 0 3 16,0 0 3-16,0 0-1 0,0 0-9 16,5 0-3-16,3-3-8 15,-2-10-4-15,10-1 0 16,-2-4-4-16,-4 2-1 16,1 1 5-16,3 1 0 15,-3 4-1-15,0-1 1 16,8-5-7-16,2 7-3 15,4 0-19-15,-4 0 15 16,9 3-19-16,-5 0 10 16,-1 0 19-16,-2 3 4 15,-11 0-4-15,8 3 3 16,-9 0-1-16,4 0 2 16,-9 0-2-16,1 0 0 0,5 0-2 15,0 0 3-15,8 0-1 16,-3 3-2-16,-3 12 0 15,-2 0-3-15,0 3 7 16,8 3 0-16,-8 0 1 16,0 1 0-16,8 2 4 15,-8-3 1-15,-6 0-2 16,9-3 0-16,-3 0-3 16,-1 6 1-16,4-3 2 15,-9 3-4-15,6-3 1 16,-5-3-1-16,-1-2 2 15,3-2-2-15,-8-4 0 16,0-2 0-16,0-2 0 0,0-2 2 16,0 2-1-16,0-4 1 15,0-2 2-15,0 0-1 16,0 0 3-16,0 0 5 16,0 0 6-16,0 0 8 15,0 0 11-15,0-2-7 16,0-22-20-16,0-13-5 15,0-5-3-15,0-9-1 16,-8 2 0-16,8 2 0 16,0 4 1-16,0 10 0 15,0 3-1-15,0 6 1 0,0 3-1 16,0 3-2 0,0 6 2-16,0 0 0 0,0 6 0 15,0 0-1-15,0 3 1 16,0 0 0-16,0 3 1 15,0-3-1-15,0-3 0 16,0 2 0-16,0-4 0 16,8 2-1-16,-2-6 0 15,5-7 1-15,-1-2 0 16,9-6 0-16,-2-9 0 16,7-3 1-16,-2-3-1 15,2 0 0-15,6 6 0 16,-6 2 0-16,-7 5-2 15,7 5 0-15,-2-1 0 16,8 1 0-16,-6 7-1 0,-2 4-3 16,2 5 4-16,-13 1 2 15,3 4 0-15,-9-3 0 16,0 3 0-16,-5 0 0 16,0 3 1-16,6 0-1 15,-6 0 0-15,0 0-3 16,0 0 3-16,0 0 0 15,0 0 0-15,0 0 0 16,0-3 1-16,0 3 0 16,0 0 0-16,0 0 2 15,0 0 0-15,0 0 5 16,0 0 2-16,0 0-1 0,0 0-3 16,0 0-4-1,0 0-2-15,0 0-17 0,0 0-45 16,0-3-61-16,0-21-253 15</inkml:trace>
          <inkml:trace contextRef="#ctx0" brushRef="#br0" timeOffset="63783.24">5568 129 24 0,'0'0'57'16,"0"0"3"-16,0 0-21 15,0 0-16-15,0 0-1 16,0 0 7-16,29-5 0 15,-29 5 3-15,0 0-3 16,0 0-3-16,0 0-9 16,0 0-6-16,0 0-5 0,6 0-2 15,-6 0 3-15,11 0 1 16,2 11 5 0,-2 2-10-16,5 2 3 0,-2-3-1 15,2 9 0-15,9 3 8 16,-1 6 5-16,-2-3-13 15,-3 0 0-15,-3-3-5 16,-5-3 0-16,3 0 0 16,2 0 2-16,3-3-1 15,-8-2-1-15,0-4 3 16,-6-3-3-16,3-4 0 16,-8-2 0-16,0 4-1 15,0-4 0-15,0 5 1 16,0 2 0-16,0 4 0 15,0 2 0-15,6-1 2 16,-6 0-2-16,0 0-1 0,0 3 1 16,0 0 0-16,0 3 4 15,0 0-4-15,0-3-2 16,0 1 2-16,0 2 2 16,0-3-1-16,0-1 1 15,0-1-1-15,0-7 1 16,0-6-2-16,0 0 1 15,0-3 0-15,0 3 2 16,0-3 0-16,0 0 2 16,0 0 0-16,0 0 4 15,0 0-5-15,0 0 1 16,0 0 1-16,0 0-1 16,0 0-1-16,0 0-1 0,0 0-1 15,0 0 0-15,0 0-2 16,0 0 1-16,0 0 1 15,0 0-1-15,0 0 0 16,0-3 1-16,0 0 3 16,0 0 0-16,0-4-1 15,5 2 1-15,11-1 0 16,-2-4-4-16,-3 5 0 16,-1-1-1-1,9-1 2-15,-2-1-2 0,2-1 2 16,8-4-2-16,-3 1 0 15,1 0 0-15,-4 3 0 16,4 0 1-16,-1-3 0 0,-2 0 0 16,2-9-1-16,6 0 0 15,-8-3-5-15,2 6-7 16,-7 6 8-16,-12 6 3 16,3 3 0-16,-8 0 0 15,0 3 1-15,0 0 0 16,0 0 0-16,6 0-4 15,-6 0 2-15,0 0-2 16,0 0-3-16,0 0 0 16,0 0-5-16,5 0-1 15,6 6 6-15,2 15 3 16,4 0 4-16,-1 3 2 16,-2 0-2-16,2 0 0 0,-3 4-5 15,-2 7 3 1,-5 1 2-16,-1 4 5 0,-5-1-4 15,0-6 2-15,0-3 2 16,0-9-5-16,0-5 0 16,0-8 2-16,0-5 0 15,0 0 0-15,0-3-1 16,0 0 0-16,0 0 1 16,0 0 0-16,0 0 0 15,0 0 3-15,0 0-2 16,0 0 0-16,0 0-2 15,0 0 2-15,6 0 1 0,-6 0 4 16,8 0 3 0,-8 0 0-16,5-21-2 0,6-9-5 15,0-9-4-15,8-6 0 16,-3 0 0-16,3 3 0 16,-3 0-1-16,-5 2-1 15,-3 7-2-15,3 3 4 16,0 3 8-16,3 2-8 15,-4 1 2-15,7 1 5 16,2 1-7-16,-3 4-3 16,8 0 0-16,1 4 2 15,-3-2-2-15,2 4 2 0,-8 0 0 16,3 0-3 0,-2 6 1-16,-12 0 3 0,9 0 1 15,2 0-1-15,3-6-1 16,-3 0 1-16,8 0 0 15,4-3 0-15,-4 0 0 16,0 0 0-16,4-4 0 16,7 2 0-16,0-1 0 15,6-3-5-15,-6 0 1 16,-5 5 1-16,-6 4 3 16,-2 0 0-16,-3 3 0 15,-8 3 0-15,0 0 0 16,-3 3 0-16,-8 3 0 15,0 0-2-15,0 0 0 0,0 0-2 16,0 0 0-16,0 0-1 16,0 0-4-16,0 0-29 15,0 0-53-15,0 0-64 16,-30 0-48-16</inkml:trace>
          <inkml:trace contextRef="#ctx0" brushRef="#br0" timeOffset="65405.54">7304 714 6 0,'0'0'51'0,"0"0"-22"0,0 0-8 15,0 0 13-15,0 0 1 16,0 0-7-16,14-3 3 15,-14 3 2-15,0 0-12 16,0 0-2-16,0 0-3 16,0 0 2-16,0 0-11 15,0 0 2-15,5 0-2 16,11 0 2-16,3 0 5 16,-8 14 5-16,8-1 4 15,-3 5-14-15,3 0-5 16,3 6 3-16,8 3 4 15,-6-3-10-15,-2 0 0 16,8 4 5-16,-6-8-5 0,3 1 1 16,-2-3 1-16,-1-6 0 15,-7 0-3-15,-7-2 1 16,-1-2 0-16,-4-5-1 16,0 4 0-16,-5-4 0 15,6-3 0-15,-6 3 0 16,0-1 1-16,0-2 0 15,0 3 2-15,0-3 1 16,0 0 1-16,0 0 2 16,5 0 1-16,-5 0 3 0,6 0 14 15,-6-8 0 1,5-16-10-16,14 0-15 0,-3-1 0 16,3 8-2-16,-2 1 2 15,2 1-2-15,11 0 1 16,-9 3 1-16,4-3-3 15,-4 0 3-15,9-3 2 16,-5 3-2-16,-4-3-4 16,4 2 4-16,-14 5 0 15,8 1-5-15,-14 2 2 16,6-5 3-16,2 5-1 16,-7-5-2-16,10 7-4 15,-10 4 5-15,-6 2-3 16,0 0-3-16,0 0 3 15,0 0-2-15,0 0 4 0,0 0-4 16,8 0 0 0,3 0 0-16,-1 2 4 0,9 17 1 15,-8-1 1-15,6 0 0 16,1 3-2-16,-7 3 3 31,14-3 6-31,-14 3 0 0,-1-3-2 0,4-6 1 16,-14 0-3-16,0-9-1 15,0-3-1-15,5 0 0 16,-5-3 1-16,0 0 1 16,0 0 0-16,0 0-2 15,6 3 1-15,-6-3-1 0,5 0-1 16,1 0 1-16,-6 0 3 16,8 3-2-16,-8-3 5 15,5 0-1-15,-5 0 0 16,6 0 4-16,-6 0-1 15,0 0 4-15,5 0 2 16,20-3-2-16,2-21-5 16,16-6-7-16,-2-3 0 15,0 3 0-15,-6 3-3 16,0 5 1-16,-8 8 1 16,3-4 1-16,5 3-1 15,6-4 1-15,5 1 0 16,-11 0 0-16,6 1-2 15,-6 4 2-15,-5 7-2 0,0 0-3 16,0 6 0-16,-8 0 2 16,2 0 2-1,-8 0 0-15,3 0-3 0,-2 0 0 16,-4 0-1-16,3 3 0 16,9 6 3-16,-9-3 2 15,3 3 1-15,-8-6 0 16,-6-3-1-16,-5 0 4 15,0 0-1-15,0 0 3 16,0 0 0-16,0 0-1 16,0 0-5-16,0 0-16 15,0 0-43-15,0 0-51 16,0 0-153-16</inkml:trace>
          <inkml:trace contextRef="#ctx0" brushRef="#br0" timeOffset="75033.77">8224 807 22 0,'0'0'29'0,"0"0"-17"15,0 0-1 1,0 0 0-16,0 0 8 0,0 0 3 16,0 0-7-16,0-3-3 15,0 3 1-15,0 0 2 16,0 0-7-16,0-3-2 16,0 3 4-16,0-3 1 15,0 0-5-15,0 3 1 16,0-3-1-16,0 0 0 15,0 3 5-15,0 0-1 16,0-3-3-16,0 3 1 16,0-3 4-16,0 0 0 15,-6 0-8-15,1 0-3 0,-3-1-1 16,-3-1 0-16,-5-1-1 16,2 3 0-16,3 0-1 15,-5-1 2-15,2 1 0 16,9 1 0-16,-6 2 0 15,6-3 0-15,-3 3-1 16,-3-3 0-16,5 3-1 16,1-3-1-16,-1 3 2 15,6 0 0-15,-5 0-3 16,5 0 2-16,0 0 1 16,-14 0 0-16,4 0-1 15,-1 0-2-15,-14 0 1 16,6 0-3-16,3 0-3 15,-8 0-8-15,7 0 6 0,-2 0 6 16,3 0 3-16,0 0 1 16,2 0 2-16,-2 0-1 15,11 0 0-15,-4 0 0 16,-1 0 0-16,4 0 0 16,-13 3-1-16,3 5 0 15,-9 2 0-15,4-4 1 16,2 2-1-16,-3 2 1 15,3-4 0-15,8 0 0 16,0-3 0-16,3-3-2 16,3 6 1-16,5-3 0 15,-6 3-1-15,1 3 0 0,5-3 0 16,-6 3-3 0,6 3 5-16,0-3 3 0,0 0 4 15,0 0-2-15,-5-3-2 16,5 0-2-16,0 0 6 15,0 0-3-15,-5 3-3 16,5 3 0-16,0 0-1 16,0 4-1-16,0-2 1 15,0 1 5-15,0 1-1 16,0 2-4-16,0-1 1 16,0 8 0-16,0-4 7 15,0 3 9-15,0-3-8 16,0-3 0-16,0-3-2 15,0-3-6-15,0 0 0 16,0-3-1-16,0-3 0 0,0 3 0 16,0 3 0-1,0-6 0-15,0 6 0 0,0-3 0 16,0 3 0-16,0 4 0 16,0 2 1-16,5-1 2 15,11 1-1-15,3-2 2 16,-2-1-4-16,7-1 0 15,-8-4-2-15,3-1 2 16,-2 0 5-16,2-3-5 16,-3 3 0-16,0-3 0 15,9 0 1-15,4 0 10 16,12-3 5-16,5-3-5 0,-11 0 0 16,6 3-6-1,-6-3-3-15,6 3-2 0,0-3 5 16,-6 0 1-16,-11 0-5 15,1 0 4-15,-3 0 5 16,7 0 7-16,-4 0 3 16,-9 0-7-16,9 0-5 15,-9 0 1-15,3-6-8 16,-3 0 2-16,-5 0 1 16,8 0-2-16,-8-6 2 15,0 3-2-15,8-3-1 16,-14 3 2-16,6-3-1 15,3-4 0-15,-4 2 0 0,1-1-2 16,8-1 1-16,-8-2 9 16,0 4-5-16,2-7-5 15,-2 0 0-15,0-10-1 16,-11 1 0-16,8 0-2 16,-8-3 3-16,0 3 0 15,0 0-1-15,0-1 1 16,0 7 0-16,0 3 0 15,0-3 0-15,0 3-1 16,0 0-1-16,-19-3 2 16,3 6 0-16,2 0-2 15,4 6-6-15,-1 6-5 0,3 0-1 16,-3 0 8 0,-5 0-1-16,-3 0 1 0,2 0-3 15,-7 3 3-15,8 3-7 16,-3 0 7-16,8 0-11 15,-8 0-3-15,2 0 12 16,-7 0 4-16,-11 0 4 16,-1 0 1-16,4 0-1 15,2 0 0-15,-11 0 0 16,1 0 0-16,-9 0 0 16,-3 0-1-16,12 0 1 15,-1 3 0-15,0 3-2 16,6 0 1-16,0 0 0 15,5 0 1-15,0 0-2 0,14 0 1 16,-9 0-1-16,9 3 2 16,-8 3 0-16,-1 0-1 15,3-3 1-15,3 3-2 16,-2-3 2-16,2 3-2 16,2-3 2-16,-1 4 0 15,1-5 0-15,6 1-2 16,-2 0 1-16,2-3-1 15,0 4 2-15,3-2 0 16,-3 5 0-16,6-2-1 16,-1 5 0-16,1-5 1 15,5 5-1-15,0-4 0 16,0 2 1-16,0 2 0 0,0 5 4 16,0-3 9-16,0 3-2 15,0-3-3-15,0-3-6 16,0 0-2-16,11 0 0 15,0 0 1-15,-6 0 1 16,9 0-1-16,-9 1-1 16,6-1 3-16,2-6-2 15,-7-1-1-15,5 5 0 16,5-1-3-16,8 0-1 16,6-3 4-16,-5 0 1 15,2-1 1-15,-3-1 1 16,-8-1 0-16,3-3-2 15,-2 0-1-15,2 0 3 16,11-3 1-16,-3 0-2 0,8 0 2 16,6 0-1-16,7 0 0 15,-1 0 2-15,-7 0-1 16,-10 0-3-16,0 0 1 16,-8-9-1-16,2 3 2 15,-8-1-2-15,3-1 2 16,-2 2 6-16,-6-4-3 15,2 2 1-15,-8-5 1 16,1 5 4-16,-1-8-4 16,1 1-1-16,2 4 11 15,-3-5-16-15,1-2-1 0,-1 4-1 16,-5-2-1 0,0 4 1-16,0 0-1 0,0 0 0 15,0 0 1-15,0 3-1 16,0-3 2-16,0 0 0 15,0-3 0-15,0 0 0 16,-11 6 2-16,-2-7-3 16,7 5 1-16,-5-4-1 15,6 3 0-15,-8 0 0 16,2 3 0-16,5 2 0 16,-5 1-1-16,6 1 1 15,-3-2 1-15,2 4 0 16,-4-3-1-16,-1 1 0 15,-8-2 0-15,8-2-1 0,-8 4-3 16,3-2 4-16,-20 4-1 16,1 0 0-1,0 0-4-15,-1 3 1 0,-4 0 1 16,5 0-11-16,-1 0 5 16,6 0 2-16,9 0 1 15,-4 0-4-15,4 0 3 16,-4 0 0-16,6 0-1 15,-3 6-2-15,-7 9 6 16,4-2-2-16,3-2 4 16,4-1 0-16,7-7 1 15,0 2 0-15,5-2-1 16,-2 0 2-16,3 4 0 0,5-1-1 16,-6-1-1-16,6 5-3 15,-5 2 2-15,5 6 1 16,0 3-2-16,0 6 1 15,0-3 3-15,0 0 5 16,0-3-4-16,0-3 3 16,0 0-1-16,0-3 4 15,0 6-5-15,16-2-2 16,9 2 4-16,4 0 0 16,-7-3-4-16,8 0 8 15,-6-3-1-15,-2-3-7 16,3-3 7-16,-6-3-4 15,-3 0-2-15,-5-3 4 16,13 0 2-16,-8 0-6 16,3 0 5-16,3 0-4 0,-3-3 3 15,6 0-4-15,-4 0 4 16,4 0-3-16,4 0 2 16,-7 0-1-16,3 0-2 15,-4 0-1-15,4 0 3 16,-6 0-3-16,-3-3 3 15,-5-9 3-15,8-9-2 16,-3-3-2-16,9 0-1 16,-9-1 1-16,3 4-1 15,-14 0 0-15,1 4 5 16,-1-2 0-16,-5 4-4 0,0-3-2 16,0 0 1-16,0-3-1 15,0-6 0 1,0 0-1-16,0 6-1 0,0 0 2 15,0 6 0-15,0 6 3 16,0-1-3-16,0 5 10 16,0 2-4-16,0-4 2 15,0 1-1-15,-5 3-5 16,-6-2-2-16,5 2-1 16,-7-4 0-16,2 1-2 15,0 3 3-15,-8-2 0 16,3 1 0-16,-3 1 0 15,8 0 0-15,-13 3 0 16,7 0-2-16,-7 0-3 0,8 0 0 16,5 0-10-16,-3 0-11 15,3 0-23-15,0 6-48 16,-2 6-56-16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4142.4780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3-07T08:13:43.53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9EF1842-E2A3-4140-B620-6C1855A7B06E}" emma:medium="tactile" emma:mode="ink">
          <msink:context xmlns:msink="http://schemas.microsoft.com/ink/2010/main" type="writingRegion" rotatedBoundingBox="27278,13899 28827,13899 28827,14556 27278,14556"/>
        </emma:interpretation>
      </emma:emma>
    </inkml:annotationXML>
    <inkml:traceGroup>
      <inkml:annotationXML>
        <emma:emma xmlns:emma="http://www.w3.org/2003/04/emma" version="1.0">
          <emma:interpretation id="{97EBD1A7-D860-4110-8E55-1E3F0D37E4EE}" emma:medium="tactile" emma:mode="ink">
            <msink:context xmlns:msink="http://schemas.microsoft.com/ink/2010/main" type="paragraph" rotatedBoundingBox="27278,13899 28827,13899 28827,14556 27278,14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1B1D96-6F82-4D00-8C23-322923DA42EF}" emma:medium="tactile" emma:mode="ink">
              <msink:context xmlns:msink="http://schemas.microsoft.com/ink/2010/main" type="line" rotatedBoundingBox="27278,13899 28827,13899 28827,14556 27278,14556"/>
            </emma:interpretation>
          </emma:emma>
        </inkml:annotationXML>
        <inkml:traceGroup>
          <inkml:annotationXML>
            <emma:emma xmlns:emma="http://www.w3.org/2003/04/emma" version="1.0">
              <emma:interpretation id="{1B9899B5-E665-4E65-8AD2-43EEEC16D40F}" emma:medium="tactile" emma:mode="ink">
                <msink:context xmlns:msink="http://schemas.microsoft.com/ink/2010/main" type="inkWord" rotatedBoundingBox="27278,13899 28827,13899 28827,14556 27278,14556"/>
              </emma:interpretation>
              <emma:one-of disjunction-type="recognition" id="oneOf0">
                <emma:interpretation id="interp0" emma:lang="tr-TR" emma:confidence="0">
                  <emma:literal>°</emma:literal>
                </emma:interpretation>
                <emma:interpretation id="interp1" emma:lang="tr-TR" emma:confidence="0">
                  <emma:literal>o</emma:literal>
                </emma:interpretation>
                <emma:interpretation id="interp2" emma:lang="tr-TR" emma:confidence="0">
                  <emma:literal>.</emma:literal>
                </emma:interpretation>
                <emma:interpretation id="interp3" emma:lang="tr-TR" emma:confidence="0">
                  <emma:literal>0</emma:literal>
                </emma:interpretation>
                <emma:interpretation id="interp4" emma:lang="tr-TR" emma:confidence="0">
                  <emma:literal>O</emma:literal>
                </emma:interpretation>
              </emma:one-of>
            </emma:emma>
          </inkml:annotationXML>
          <inkml:trace contextRef="#ctx0" brushRef="#br0">972 37 25 0,'0'0'39'0,"0"0"-10"16,0 0 0-16,0 0-1 15,0 0 1-15,0 0-8 16,0 0-9-16,0-14 0 15,0 14 11-15,0 0-3 16,0 0-5-16,0 0 2 16,0 0 1-16,0 0-2 15,0 0 4-15,0 0 5 16,0 0 5-16,0 0-11 16,0 0-11-16,0 0-4 15,0 0-1-15,0 0 0 16,0 0-3-16,0 0-2 0,0 0 0 15,0 0 1 1,0 0 0-16,0 0 1 0,0 0 0 16,0 0 2-16,0-3-1 15,0 3 3-15,0-4-3 16,0 4-1-16,0 0-1 16,0 0-3-16,-6-3-4 15,1 3 6-15,-9-3-1 16,-2 3 2-16,-3-3 0 15,-3 3 1-15,-2 0-3 16,7 0 3-16,-7 0-1 16,8 0 0-16,-9 0 0 15,1 0-1-15,8 0 2 0,-9 0-3 16,9 0 0 0,-3 0 3-16,3 0 0 0,2 0 0 15,-2 0 0-15,5 0 0 16,-8 0-3-16,8 3 2 15,0 3 1-15,3-2 0 16,-3-4 1-16,0 3-1 16,-8 0 0-16,3-3 0 15,5 3-1-15,-2-3 1 16,2 2-1-16,0 1 1 16,-3 0 0-16,-2 1 1 15,11-1-1-15,-1-3 1 0,-2 3 2 16,8-3-3-1,0 0 1-15,-5 0 0 0,-6 3-1 16,-8 0 0-16,3 6-5 16,-9-3 5-16,-2 3 0 15,-8 0 3-15,-6-3-3 16,6 0 0-16,10 0 1 16,9 0 0-16,3-3-2 15,7 0 1-15,-5 3-5 16,-2 0 2-16,2 6 3 15,0-3-4-15,6 0 3 16,-1 0 1-16,6 0 0 16,0 0 0-16,-8 3 2 15,8-3 1-15,0 0 0 16,0 3 1-16,0-3 2 0,0 3-3 16,0 6-3-1,0-3 0-15,0 4 0 0,0 2 1 16,0-3-1-16,0-4 0 15,0 2 1-15,0-4 1 16,0 3-1-16,19-3 0 16,-8-3 3-16,8 3 0 15,-8-3-1-15,0 0 3 16,8 3-2-16,-3 0 3 16,3-3-2-16,3 0-5 15,-3 0 0-15,-3 0 0 16,3 0 1-16,-3 4-1 0,3-5 1 15,-8-2-1 1,-6-3 0-16,6 1 0 0,-3 1 2 16,-2-2-1-16,5 3-1 15,0 1 0-15,8-7-1 16,-9 6-1-16,9-4 2 16,-13 4 2-16,10 1-2 15,3-1 0-15,-3 2 5 16,3-1-5-16,3-7 3 15,-3 3 4-15,-3 0-1 16,3 0-1-16,-2-1 3 16,7 1 2-16,3 0-1 15,3 4-2-15,0-1-4 0,-6-3-3 16,3 2-1 0,-2-1-1-16,5 2 2 0,-9-3 3 15,9-3 1-15,0 0-2 16,0 0 6-16,0 0 8 15,-3 0-6-15,-3 0-2 16,1 0-4-16,-9 0-1 16,3 0 1-16,-3 0-4 15,0 0 1-15,-2 0 0 16,-9 0 0-16,6 0 2 16,-11 0 0-16,6-3 4 15,7 0 3-15,-7 3-3 0,-1-3-6 16,6-1-1-1,-3 4 0-15,-2-3-3 0,-1 3 2 16,0-2 1-16,1 2 0 16,-1-3 1-16,1 0 2 15,2 3-1-15,-8-3 0 16,11-4 0-16,0 1 1 16,-6 1-2-16,14-5 0 15,-3-1 2-15,3-2-3 16,-2 5-3-16,7-2 2 15,-13 4 0-15,0 3 1 16,2 0 1-16,-7-2-1 16,5-2 3-16,-6 1-2 15,8 0 0-15,-7-3 2 16,-1 0-1-16,6-6-2 0,3 0 0 16,-3 3 0-16,-1 0 0 15,4-3 2-15,-3-3-2 16,0 0-1-16,2 3 1 15,-2 3 0-15,-5 3 1 16,-6-3-1-16,10-3 0 16,-10-3 0-16,0-1-1 15,0 1-2-15,0-3 3 16,0 7 0-16,0 1-3 16,0 4-1-16,0 3-1 15,0 0-6-15,-5 0 5 16,-6 1-1-16,-13-5 1 0,2 7 5 15,-2-3 0-15,-6 0 0 16,8 0 1-16,-8 0 1 16,6 3-1-16,2-3-2 15,-2 3 2-15,-6 0-1 16,0 0-6-16,-5 0-2 16,8 0 8-16,-3 0 1 15,0 3 0-15,0-3-1 16,3 3 0-16,8-3 1 15,-5 3 0-15,7 0-1 16,-13 0-1-16,9 0 2 16,-9 0 0-16,5 0-2 15,9 0 2-15,-8 0 0 16,7 0 0-16,-2 0 0 0,-2 0 0 16,-9 0 1-16,6 0 0 15,-12 0-1-15,1 0 0 16,0 0-1-16,-1 0 0 15,9 0 1-15,-8 0-1 16,5 0 0-16,6 0 1 16,7 3-1-16,-7 0 1 15,2 0 1-15,3 0 0 16,-10 0-1-16,7 0 1 16,-3 0-1-16,-10 0-1 15,5-3 1-15,-5 6 0 0,8 0-1 16,2 0 0-1,-4 3-3-15,-1 0 2 0,3-3 2 16,-3 3 0-16,5 0 0 16,9-2 0-16,5-5-1 15,3 1 2-15,8-3-1 16,0 0 0-16,0 0 0 16,0 0-1-16,0 0-2 15,0 0-21-15,0 0-71 16,-11 0-153-16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4142.4780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3-07T08:15:13.73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0577E7-CFBD-4EB3-9490-2FC5585C4EBB}" emma:medium="tactile" emma:mode="ink">
          <msink:context xmlns:msink="http://schemas.microsoft.com/ink/2010/main" type="writingRegion" rotatedBoundingBox="26500,16040 27080,16040 27080,16082 26500,16082"/>
        </emma:interpretation>
      </emma:emma>
    </inkml:annotationXML>
    <inkml:traceGroup>
      <inkml:annotationXML>
        <emma:emma xmlns:emma="http://www.w3.org/2003/04/emma" version="1.0">
          <emma:interpretation id="{3189522C-2B5F-4698-8DC6-076B0B5DE2ED}" emma:medium="tactile" emma:mode="ink">
            <msink:context xmlns:msink="http://schemas.microsoft.com/ink/2010/main" type="paragraph" rotatedBoundingBox="26500,16040 27080,16040 27080,16082 26500,160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705EFB-E057-41E7-8194-38C7F2D5781B}" emma:medium="tactile" emma:mode="ink">
              <msink:context xmlns:msink="http://schemas.microsoft.com/ink/2010/main" type="line" rotatedBoundingBox="26500,16040 27080,16040 27080,16082 26500,16082"/>
            </emma:interpretation>
          </emma:emma>
        </inkml:annotationXML>
        <inkml:traceGroup>
          <inkml:annotationXML>
            <emma:emma xmlns:emma="http://www.w3.org/2003/04/emma" version="1.0">
              <emma:interpretation id="{7A86F9F1-04CC-4A93-8C53-9C9EE865B3F2}" emma:medium="tactile" emma:mode="ink">
                <msink:context xmlns:msink="http://schemas.microsoft.com/ink/2010/main" type="inkWord" rotatedBoundingBox="26500,16040 27080,16040 27080,16082 26500,16082"/>
              </emma:interpretation>
              <emma:one-of disjunction-type="recognition" id="oneOf0">
                <emma:interpretation id="interp0" emma:lang="tr-TR" emma:confidence="0">
                  <emma:literal>_</emma:literal>
                </emma:interpretation>
                <emma:interpretation id="interp1" emma:lang="tr-TR" emma:confidence="0">
                  <emma:literal>-</emma:literal>
                </emma:interpretation>
                <emma:interpretation id="interp2" emma:lang="tr-TR" emma:confidence="0">
                  <emma:literal>o</emma:literal>
                </emma:interpretation>
                <emma:interpretation id="interp3" emma:lang="tr-TR" emma:confidence="0">
                  <emma:literal>.</emma:literal>
                </emma:interpretation>
                <emma:interpretation id="interp4" emma:lang="tr-TR" emma:confidence="0">
                  <emma:literal>ü</emma:literal>
                </emma:interpretation>
              </emma:one-of>
            </emma:emma>
          </inkml:annotationXML>
          <inkml:trace contextRef="#ctx0" brushRef="#br0">561 41 14 0,'0'0'47'16,"0"0"-11"-16,0 0-2 15,0 0-1-15,0 0 2 0,0 0-9 16,0 0-7-16,19-18-9 15,-19 18-7 1,0 0 1-16,0 0-3 0,0 0 0 16,0 0 0-16,0 0 2 15,0 0-1-15,0 0 0 16,0 0 1-16,0 0-2 16,0 0 1-16,0 0 4 15,0 0 6-15,0 0 1 16,0 0 2-16,0-3-6 15,0 3-4-15,0-3-5 16,-13 0 0-16,-4 0 1 0,1 0 0 16,-8 0 0-1,5 3-1-15,-3-3 0 0,-2 3-1 16,7 0-1-16,-2-3 2 16,3 3-1-16,11 0-1 15,-4 0 1-15,9 0 1 16,0 0-2-16,0 0 2 15,0 0 0-15,0 0 0 16,0 0-3-16,0 0-5 16,-21 0-4-16,-15 0 8 15,1 0 4-15,5 0 0 16,9 6-2-16,2-6 2 16,8 0 0-16,-3 0-1 15,14 0 1-15,0 3-1 16,-5-3 0-16,5 0-2 0,0 0 1 15,-6 3 2-15,1-3 1 16,0 0 0-16,-6 0-1 16,-3 0 4-16,-2 0 3 15,2 0 7-15,3 0-8 16,11 0-5-16,-5 0 2 16,5 0-3-16,0 0 0 15,0 0 1-15,0 0 1 16,0 0 3-16,0 0-1 15,0 0-3-15,0 0-1 16,0 0-1-16,0 0-4 0,-5 0-1 16,-14 6-15-1,-9 6-9-15,-20-12-77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4142.4780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3-07T08:15:51.44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94E7C15-019F-4EB3-9A71-4B6A29EA0390}" emma:medium="tactile" emma:mode="ink">
          <msink:context xmlns:msink="http://schemas.microsoft.com/ink/2010/main" type="writingRegion" rotatedBoundingBox="26331,15808 27178,15808 27178,15899 26331,15899"/>
        </emma:interpretation>
      </emma:emma>
    </inkml:annotationXML>
    <inkml:traceGroup>
      <inkml:annotationXML>
        <emma:emma xmlns:emma="http://www.w3.org/2003/04/emma" version="1.0">
          <emma:interpretation id="{6F06070F-EC15-4937-BD35-E12CA5BBE097}" emma:medium="tactile" emma:mode="ink">
            <msink:context xmlns:msink="http://schemas.microsoft.com/ink/2010/main" type="paragraph" rotatedBoundingBox="26331,15808 27178,15808 27178,15899 26331,158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161F60-AD18-4CF1-88F8-7D4DBB65C8F0}" emma:medium="tactile" emma:mode="ink">
              <msink:context xmlns:msink="http://schemas.microsoft.com/ink/2010/main" type="line" rotatedBoundingBox="26331,15808 27178,15808 27178,15899 26331,15899"/>
            </emma:interpretation>
          </emma:emma>
        </inkml:annotationXML>
        <inkml:traceGroup>
          <inkml:annotationXML>
            <emma:emma xmlns:emma="http://www.w3.org/2003/04/emma" version="1.0">
              <emma:interpretation id="{64C05614-00EF-4802-A1B4-2704FD3B56D1}" emma:medium="tactile" emma:mode="ink">
                <msink:context xmlns:msink="http://schemas.microsoft.com/ink/2010/main" type="inkWord" rotatedBoundingBox="26331,15808 27178,15808 27178,15899 26331,15899"/>
              </emma:interpretation>
              <emma:one-of disjunction-type="recognition" id="oneOf0">
                <emma:interpretation id="interp0" emma:lang="tr-TR" emma:confidence="0">
                  <emma:literal>-</emma:literal>
                </emma:interpretation>
                <emma:interpretation id="interp1" emma:lang="tr-TR" emma:confidence="0">
                  <emma:literal>_</emma:literal>
                </emma:interpretation>
                <emma:interpretation id="interp2" emma:lang="tr-TR" emma:confidence="0">
                  <emma:literal>~</emma:literal>
                </emma:interpretation>
                <emma:interpretation id="interp3" emma:lang="tr-TR" emma:confidence="0">
                  <emma:literal>.</emma:literal>
                </emma:interpretation>
                <emma:interpretation id="interp4" emma:lang="tr-TR" emma:confidence="0">
                  <emma:literal>r</emma:literal>
                </emma:interpretation>
              </emma:one-of>
            </emma:emma>
          </inkml:annotationXML>
          <inkml:trace contextRef="#ctx0" brushRef="#br0">0 32 1 0,'0'0'24'16,"0"0"-12"-16,0 0 19 15,0 0-8-15,0 0-11 16,0 0-5-16,6-27-7 0,-1 27-6 16,1 0-7-16,-6 0 4 15,5 0 6-15,-5 0 3 16,0 0 0-16,0 0 16 16,0 0 8-16,0 0 12 15,0 0-3-15,0 0-18 16,0 0-6-16,0 0-2 15,0 0-7-15,0 0-1 16,8 0 1-16,-2 0 0 16,-1 0 6-16,6 0 1 15,3 0-3-15,2 0 0 16,8 0 0-16,3 0-2 0,3 0-2 16,0 6 2-16,5 3-2 15,6 0 0-15,0-3 1 16,-6-3-1-16,-5 0 1 15,-19 0-1-15,-6 0 0 16,1-3 2-16,-6 0 4 16,8 0 5-16,-3 0-2 15,11 3-6-15,9-3-3 16,10 4 1-16,6-2-1 16,5 1-1-16,-5 3 0 15,-1-3-2-15,9 0 3 16,-16 4 0-16,-4-5 1 15,-10 4-1-15,-13-3-1 16,-1-3 1-16,1 0 0 16,-6 0 0-16,11 0 0 0,-11 0 4 15,0 0-2 1,8 0 1-16,-3 0 5 0,1 0-7 16,4 0 1-16,-10 0 16 15,6 0-11-15,-6 0-2 16,0 0-5-16,0 0-1 15,0 0-3-15,0 0 3 16,0 0-1-16,0 0 2 16,0 0 0-16,0 0 2 15,0 0 3-15,0 0 0 16,0 0-2-16,0 0-3 16,0 0-2-16,0 0-3 0,0 0 2 15,0 0 0-15,0 0 2 16,0 0 0-16,0 0 0 15,0 0 1-15,0 0-43 16,0 7-108-16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4142.4780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3-07T05:12:31.10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EE0A116-7C73-4461-A21F-35D669C4DB22}" emma:medium="tactile" emma:mode="ink">
          <msink:context xmlns:msink="http://schemas.microsoft.com/ink/2010/main" type="inkDrawing" rotatedBoundingBox="6207,7402 6222,7402 6222,7417 6207,7417" shapeName="Other"/>
        </emma:interpretation>
      </emma:emma>
    </inkml:annotationXML>
    <inkml:trace contextRef="#ctx0" brushRef="#br0">0 0 4 0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4142.4780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3-07T05:12:35.47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68D446-2253-4A84-AB24-29E3B6DA0FC8}" emma:medium="tactile" emma:mode="ink">
          <msink:context xmlns:msink="http://schemas.microsoft.com/ink/2010/main" type="inkDrawing" rotatedBoundingBox="6464,8673 6479,8673 6479,8688 6464,8688" shapeName="Other"/>
        </emma:interpretation>
      </emma:emma>
    </inkml:annotationXML>
    <inkml:trace contextRef="#ctx0" brushRef="#br0">0 0 5 0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36CEE-2A9D-4CD3-B028-2167250FB96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CC228-A0EC-4783-8681-8C20936B6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9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72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87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41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84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53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5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42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94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22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00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2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26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76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70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50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21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98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223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24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76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35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44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80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54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34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35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5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61872" y="5463857"/>
            <a:ext cx="905935" cy="365125"/>
          </a:xfrm>
        </p:spPr>
        <p:txBody>
          <a:bodyPr/>
          <a:lstStyle>
            <a:lvl1pPr algn="l"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69DB102-433B-424F-8725-03F8C7D682B0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EF7A3BC-76EE-4B72-8E26-8EF115A9622C}" type="slidenum">
              <a:rPr lang="en-US" smtClean="0"/>
              <a:pPr/>
              <a:t>‹#›</a:t>
            </a:fld>
            <a:r>
              <a:rPr lang="tr-TR" dirty="0"/>
              <a:t> of 27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770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6435-8833-42FC-8A21-783FD034CFBB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3BC-76EE-4B72-8E26-8EF115A9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9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F763-D767-46D3-8B1C-4A9B71CCEB32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3BC-76EE-4B72-8E26-8EF115A9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9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6F3F-3968-4904-B9A4-67FF7485822C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3BC-76EE-4B72-8E26-8EF115A9622C}" type="slidenum">
              <a:rPr lang="en-US" smtClean="0"/>
              <a:pPr/>
              <a:t>‹#›</a:t>
            </a:fld>
            <a:r>
              <a:rPr lang="tr-TR" dirty="0"/>
              <a:t> of 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2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2800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447800"/>
            <a:ext cx="8595360" cy="475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292841" y="622769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7A3BC-76EE-4B72-8E26-8EF115A9622C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 of  30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694" y="101601"/>
            <a:ext cx="900000" cy="900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292841" y="5832982"/>
            <a:ext cx="887306" cy="365125"/>
          </a:xfrm>
        </p:spPr>
        <p:txBody>
          <a:bodyPr/>
          <a:lstStyle/>
          <a:p>
            <a:fld id="{3C74B232-1297-4579-A70E-3BB770ACEC3D}" type="datetime1">
              <a:rPr lang="en-US" smtClean="0"/>
              <a:t>2/29/2024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3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6D07-2869-4024-8077-5488AA901C95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3BC-76EE-4B72-8E26-8EF115A962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171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61B3-0132-4083-A4BD-1F635AF66526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3BC-76EE-4B72-8E26-8EF115A9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629C-0C74-4783-8005-E69ED7E4F5FD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3BC-76EE-4B72-8E26-8EF115A9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C86A-54E8-4383-B924-A11346C6FDA2}" type="datetime1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3BC-76EE-4B72-8E26-8EF115A9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9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954-40D3-4780-BD5E-6C4746B705D7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3BC-76EE-4B72-8E26-8EF115A9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5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655-F089-49BB-AAA0-78E6564609EC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3BC-76EE-4B72-8E26-8EF115A9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32C8-A753-47C1-8EC2-6F34B0B5ABBC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3BC-76EE-4B72-8E26-8EF115A9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5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6155355-9323-4DD9-981B-8886732F49CA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EF7A3BC-76EE-4B72-8E26-8EF115A9622C}" type="slidenum">
              <a:rPr lang="en-US" smtClean="0"/>
              <a:pPr/>
              <a:t>‹#›</a:t>
            </a:fld>
            <a:r>
              <a:rPr lang="tr-TR" dirty="0"/>
              <a:t> of 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664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1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20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24.emf"/><Relationship Id="rId19" Type="http://schemas.openxmlformats.org/officeDocument/2006/relationships/image" Target="../media/image22.emf"/><Relationship Id="rId4" Type="http://schemas.openxmlformats.org/officeDocument/2006/relationships/customXml" Target="../ink/ink1.xml"/><Relationship Id="rId22" Type="http://schemas.openxmlformats.org/officeDocument/2006/relationships/customXml" Target="../ink/ink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27.emf"/><Relationship Id="rId4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6.xml"/><Relationship Id="rId9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20.png"/><Relationship Id="rId7" Type="http://schemas.openxmlformats.org/officeDocument/2006/relationships/image" Target="../media/image220.emf"/><Relationship Id="rId2" Type="http://schemas.openxmlformats.org/officeDocument/2006/relationships/notesSlide" Target="../notesSlides/notesSlide20.xml"/><Relationship Id="rId29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210.emf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2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customXml" Target="../ink/ink13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tableau.com/s/question/0D54T00000C6SHbSAN/leadin" TargetMode="External"/><Relationship Id="rId2" Type="http://schemas.openxmlformats.org/officeDocument/2006/relationships/hyperlink" Target="https://www.oreilly.com/library/view/tableau-10-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searchgate.net/publication/256852552_ABC_Inventory_Management_Supp" TargetMode="External"/><Relationship Id="rId4" Type="http://schemas.openxmlformats.org/officeDocument/2006/relationships/hyperlink" Target="https://chart-studio.plotly.com/~allison17/21/types-of-bullying-and-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 l="20000" r="20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152" y="1306850"/>
            <a:ext cx="9418320" cy="2878328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prstClr val="black"/>
                </a:solidFill>
              </a:rPr>
              <a:t>END3880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3200" b="1" dirty="0">
                <a:solidFill>
                  <a:prstClr val="black"/>
                </a:solidFill>
              </a:rPr>
              <a:t>Applied Data Analytics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152" y="4469552"/>
            <a:ext cx="3835609" cy="1623483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sz="1400" i="1" dirty="0">
                <a:solidFill>
                  <a:schemeClr val="tx1"/>
                </a:solidFill>
              </a:rPr>
              <a:t>Meryem Ezgi ASLAN, P</a:t>
            </a:r>
            <a:r>
              <a:rPr lang="en-US" sz="1400" i="1" dirty="0">
                <a:solidFill>
                  <a:schemeClr val="tx1"/>
                </a:solidFill>
              </a:rPr>
              <a:t>h.</a:t>
            </a:r>
            <a:r>
              <a:rPr lang="tr-TR" sz="1400" i="1" dirty="0">
                <a:solidFill>
                  <a:schemeClr val="tx1"/>
                </a:solidFill>
              </a:rPr>
              <a:t>D.</a:t>
            </a:r>
          </a:p>
          <a:p>
            <a:r>
              <a:rPr lang="en-US" sz="1400" i="1" dirty="0">
                <a:solidFill>
                  <a:schemeClr val="tx1"/>
                </a:solidFill>
              </a:rPr>
              <a:t>Lecture</a:t>
            </a:r>
            <a:r>
              <a:rPr lang="tr-TR" sz="1400" i="1" dirty="0">
                <a:solidFill>
                  <a:schemeClr val="tx1"/>
                </a:solidFill>
              </a:rPr>
              <a:t> 2</a:t>
            </a:r>
            <a:endParaRPr lang="en-US" sz="1400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3152" y="6012284"/>
            <a:ext cx="905935" cy="365125"/>
          </a:xfrm>
        </p:spPr>
        <p:txBody>
          <a:bodyPr/>
          <a:lstStyle/>
          <a:p>
            <a:fld id="{30093C69-BAA1-4164-BF6D-DE17BA04CCC5}" type="datetime1">
              <a:rPr lang="en-US" smtClean="0"/>
              <a:t>2/29/2024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7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measurement</a:t>
            </a:r>
            <a:r>
              <a:rPr lang="tr-TR" dirty="0"/>
              <a:t> </a:t>
            </a:r>
            <a:r>
              <a:rPr lang="en-US" dirty="0"/>
              <a:t>scales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952" y="1483360"/>
            <a:ext cx="6693408" cy="471474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Interval</a:t>
            </a:r>
            <a:r>
              <a:rPr lang="tr-TR" dirty="0"/>
              <a:t> </a:t>
            </a:r>
            <a:r>
              <a:rPr lang="en-US" dirty="0"/>
              <a:t>scale</a:t>
            </a:r>
          </a:p>
          <a:p>
            <a:pPr lvl="2"/>
            <a:r>
              <a:rPr lang="en-US" sz="1300" b="1" dirty="0"/>
              <a:t>O</a:t>
            </a:r>
            <a:r>
              <a:rPr lang="en-US" b="1" dirty="0"/>
              <a:t>rdered</a:t>
            </a:r>
            <a:endParaRPr lang="tr-TR" b="1" dirty="0"/>
          </a:p>
          <a:p>
            <a:pPr lvl="3"/>
            <a:r>
              <a:rPr lang="en-US" dirty="0"/>
              <a:t>Temperature</a:t>
            </a:r>
            <a:r>
              <a:rPr lang="tr-TR" dirty="0"/>
              <a:t>: </a:t>
            </a:r>
            <a:r>
              <a:rPr lang="en-US" dirty="0"/>
              <a:t>We know 20 Celsius degrees is colder than 30 degrees</a:t>
            </a:r>
            <a:r>
              <a:rPr lang="tr-TR" dirty="0"/>
              <a:t>.</a:t>
            </a:r>
            <a:endParaRPr lang="en-US" dirty="0"/>
          </a:p>
          <a:p>
            <a:pPr lvl="3"/>
            <a:r>
              <a:rPr lang="tr-TR" dirty="0"/>
              <a:t>Time: </a:t>
            </a:r>
            <a:r>
              <a:rPr lang="en-US" dirty="0"/>
              <a:t>We know 9AM is before 2PM</a:t>
            </a:r>
          </a:p>
          <a:p>
            <a:pPr lvl="2"/>
            <a:r>
              <a:rPr lang="en-US" b="1" dirty="0"/>
              <a:t>Difference between</a:t>
            </a:r>
            <a:r>
              <a:rPr lang="tr-TR" b="1" dirty="0"/>
              <a:t> </a:t>
            </a:r>
            <a:r>
              <a:rPr lang="en-US" b="1" dirty="0"/>
              <a:t>values</a:t>
            </a:r>
            <a:r>
              <a:rPr lang="tr-TR" b="1" dirty="0"/>
              <a:t> </a:t>
            </a:r>
            <a:r>
              <a:rPr lang="en-US" b="1" dirty="0"/>
              <a:t>the same</a:t>
            </a:r>
          </a:p>
          <a:p>
            <a:pPr lvl="3"/>
            <a:r>
              <a:rPr lang="en-US" dirty="0"/>
              <a:t>Temperature</a:t>
            </a:r>
            <a:r>
              <a:rPr lang="tr-TR" dirty="0"/>
              <a:t>: </a:t>
            </a:r>
            <a:r>
              <a:rPr lang="en-US" dirty="0"/>
              <a:t>We know 20 Celsius degrees is </a:t>
            </a:r>
            <a:r>
              <a:rPr lang="tr-TR" dirty="0"/>
              <a:t>10 </a:t>
            </a:r>
            <a:r>
              <a:rPr lang="en-US" dirty="0"/>
              <a:t>degrees away from</a:t>
            </a:r>
            <a:r>
              <a:rPr lang="tr-TR" dirty="0"/>
              <a:t> </a:t>
            </a:r>
            <a:r>
              <a:rPr lang="en-US" dirty="0"/>
              <a:t>30 degrees</a:t>
            </a:r>
            <a:r>
              <a:rPr lang="tr-TR" dirty="0"/>
              <a:t>.</a:t>
            </a:r>
            <a:endParaRPr lang="en-US" dirty="0"/>
          </a:p>
          <a:p>
            <a:pPr lvl="3"/>
            <a:r>
              <a:rPr lang="tr-TR" dirty="0"/>
              <a:t>Time: </a:t>
            </a:r>
            <a:r>
              <a:rPr lang="en-US" dirty="0"/>
              <a:t>We know 9AM </a:t>
            </a:r>
            <a:r>
              <a:rPr lang="tr-TR" dirty="0"/>
              <a:t>5 </a:t>
            </a:r>
            <a:r>
              <a:rPr lang="en-US" dirty="0"/>
              <a:t>hours or </a:t>
            </a:r>
            <a:r>
              <a:rPr lang="tr-TR" dirty="0"/>
              <a:t>300 </a:t>
            </a:r>
            <a:r>
              <a:rPr lang="en-US" dirty="0"/>
              <a:t>minutes away from 2PM</a:t>
            </a:r>
            <a:endParaRPr lang="tr-TR" dirty="0"/>
          </a:p>
          <a:p>
            <a:pPr lvl="2"/>
            <a:r>
              <a:rPr lang="en-US" b="1" dirty="0"/>
              <a:t>Equal</a:t>
            </a:r>
            <a:r>
              <a:rPr lang="tr-TR" b="1" dirty="0"/>
              <a:t> </a:t>
            </a:r>
            <a:r>
              <a:rPr lang="en-US" b="1" dirty="0"/>
              <a:t>intervals</a:t>
            </a:r>
            <a:endParaRPr lang="tr-TR" b="1" dirty="0"/>
          </a:p>
          <a:p>
            <a:pPr lvl="3"/>
            <a:r>
              <a:rPr lang="en-US" dirty="0"/>
              <a:t>Temperature</a:t>
            </a:r>
            <a:r>
              <a:rPr lang="tr-TR" dirty="0"/>
              <a:t>: </a:t>
            </a:r>
            <a:r>
              <a:rPr lang="en-US" dirty="0"/>
              <a:t>Every increase or decrease of one unit</a:t>
            </a:r>
            <a:r>
              <a:rPr lang="tr-TR" dirty="0"/>
              <a:t> is </a:t>
            </a:r>
            <a:r>
              <a:rPr lang="en-US" dirty="0"/>
              <a:t>the same </a:t>
            </a:r>
            <a:r>
              <a:rPr lang="tr-TR" dirty="0"/>
              <a:t>in </a:t>
            </a:r>
            <a:r>
              <a:rPr lang="en-US" dirty="0"/>
              <a:t>magnitude</a:t>
            </a:r>
            <a:r>
              <a:rPr lang="tr-TR" dirty="0"/>
              <a:t> </a:t>
            </a:r>
            <a:r>
              <a:rPr lang="en-US" dirty="0"/>
              <a:t>and called degree</a:t>
            </a:r>
          </a:p>
          <a:p>
            <a:pPr lvl="3"/>
            <a:r>
              <a:rPr lang="tr-TR" dirty="0"/>
              <a:t>Time: </a:t>
            </a:r>
            <a:r>
              <a:rPr lang="en-US" dirty="0"/>
              <a:t>Each hour consists of 60 equal parts</a:t>
            </a:r>
            <a:endParaRPr lang="tr-TR" dirty="0"/>
          </a:p>
          <a:p>
            <a:pPr lvl="3"/>
            <a:endParaRPr lang="tr-TR" dirty="0"/>
          </a:p>
          <a:p>
            <a:pPr lvl="2"/>
            <a:r>
              <a:rPr lang="en-US" b="1" dirty="0"/>
              <a:t>Can be added and subtracted but can not be multiplied and divided</a:t>
            </a:r>
            <a:endParaRPr lang="tr-TR" b="1" dirty="0"/>
          </a:p>
          <a:p>
            <a:pPr lvl="3"/>
            <a:r>
              <a:rPr lang="en-US" dirty="0"/>
              <a:t>Temperature: Weather is 20 degrees and it will </a:t>
            </a:r>
            <a:r>
              <a:rPr lang="en-US"/>
              <a:t>be </a:t>
            </a:r>
            <a:r>
              <a:rPr lang="tr-TR"/>
              <a:t>10</a:t>
            </a:r>
            <a:r>
              <a:rPr lang="en-US"/>
              <a:t> </a:t>
            </a:r>
            <a:r>
              <a:rPr lang="en-US" dirty="0"/>
              <a:t>degrees less </a:t>
            </a:r>
            <a:r>
              <a:rPr lang="en-US"/>
              <a:t>tomorrow.</a:t>
            </a:r>
            <a:r>
              <a:rPr lang="tr-TR"/>
              <a:t> (not it will be half of the today’s temperature )</a:t>
            </a:r>
            <a:endParaRPr lang="en-US" dirty="0"/>
          </a:p>
          <a:p>
            <a:pPr lvl="3"/>
            <a:r>
              <a:rPr lang="en-US" dirty="0"/>
              <a:t>Time:</a:t>
            </a:r>
            <a:r>
              <a:rPr lang="tr-TR" dirty="0"/>
              <a:t> </a:t>
            </a:r>
            <a:r>
              <a:rPr lang="en-US" dirty="0"/>
              <a:t>It is 9 AM now and our class will start 1 hour later</a:t>
            </a:r>
            <a:r>
              <a:rPr lang="tr-TR" dirty="0"/>
              <a:t>.</a:t>
            </a:r>
          </a:p>
          <a:p>
            <a:pPr lvl="4"/>
            <a:r>
              <a:rPr lang="en-US" dirty="0"/>
              <a:t>Four o’clock is not twice two o’clock</a:t>
            </a:r>
            <a:r>
              <a:rPr lang="tr-TR" dirty="0"/>
              <a:t>.</a:t>
            </a:r>
            <a:endParaRPr lang="en-US" dirty="0"/>
          </a:p>
          <a:p>
            <a:pPr lvl="2"/>
            <a:r>
              <a:rPr lang="en-US" b="1" dirty="0"/>
              <a:t>Zero is a number on the scale represent</a:t>
            </a:r>
            <a:r>
              <a:rPr lang="tr-TR" b="1" dirty="0"/>
              <a:t>s </a:t>
            </a:r>
            <a:r>
              <a:rPr lang="en-US" b="1" dirty="0"/>
              <a:t>a value, does not mean the absence of the value</a:t>
            </a:r>
            <a:r>
              <a:rPr lang="tr-TR" b="1" dirty="0"/>
              <a:t> </a:t>
            </a:r>
          </a:p>
          <a:p>
            <a:pPr lvl="3"/>
            <a:r>
              <a:rPr lang="en-US" dirty="0"/>
              <a:t>Temperature: Zero degrees does not mean lack of any heat</a:t>
            </a:r>
          </a:p>
          <a:p>
            <a:pPr lvl="3"/>
            <a:r>
              <a:rPr lang="en-US" dirty="0"/>
              <a:t>Time:</a:t>
            </a:r>
            <a:r>
              <a:rPr lang="tr-TR" dirty="0"/>
              <a:t> 00:00 </a:t>
            </a:r>
            <a:r>
              <a:rPr lang="en-US" dirty="0"/>
              <a:t>means midnight</a:t>
            </a:r>
            <a:r>
              <a:rPr lang="tr-TR" dirty="0"/>
              <a:t> not </a:t>
            </a:r>
            <a:r>
              <a:rPr lang="en-US" dirty="0"/>
              <a:t>absence of time</a:t>
            </a:r>
            <a:r>
              <a:rPr lang="tr-TR" dirty="0"/>
              <a:t>.</a:t>
            </a:r>
          </a:p>
          <a:p>
            <a:pPr marL="1097280" lvl="4" indent="0">
              <a:buNone/>
            </a:pPr>
            <a:endParaRPr lang="en-US" dirty="0"/>
          </a:p>
          <a:p>
            <a:pPr lvl="2"/>
            <a:endParaRPr lang="en-US" b="1" dirty="0"/>
          </a:p>
          <a:p>
            <a:pPr lvl="2"/>
            <a:endParaRPr lang="tr-TR" dirty="0"/>
          </a:p>
          <a:p>
            <a:pPr lvl="2"/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4653-FEA6-41AD-BC3E-BFF4A97F29E8}" type="datetime1">
              <a:rPr lang="en-US" smtClean="0"/>
              <a:t>2/29/2024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900853"/>
            <a:ext cx="2528146" cy="25281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777" y="387241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measurement</a:t>
            </a:r>
            <a:r>
              <a:rPr lang="tr-TR" dirty="0"/>
              <a:t> </a:t>
            </a:r>
            <a:r>
              <a:rPr lang="en-US" dirty="0"/>
              <a:t>scales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720" y="1483360"/>
            <a:ext cx="5594096" cy="471474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Ratio</a:t>
            </a:r>
            <a:r>
              <a:rPr lang="tr-TR" dirty="0"/>
              <a:t> </a:t>
            </a:r>
            <a:r>
              <a:rPr lang="en-US" dirty="0"/>
              <a:t>scale</a:t>
            </a:r>
          </a:p>
          <a:p>
            <a:pPr lvl="2"/>
            <a:r>
              <a:rPr lang="en-US" sz="1300" b="1" dirty="0"/>
              <a:t>O</a:t>
            </a:r>
            <a:r>
              <a:rPr lang="en-US" b="1" dirty="0"/>
              <a:t>rdered</a:t>
            </a:r>
            <a:endParaRPr lang="tr-TR" b="1" dirty="0"/>
          </a:p>
          <a:p>
            <a:pPr lvl="3"/>
            <a:r>
              <a:rPr lang="en-US" dirty="0"/>
              <a:t>Height: 100cm is longer than 50 cm.</a:t>
            </a:r>
            <a:endParaRPr lang="tr-TR" dirty="0"/>
          </a:p>
          <a:p>
            <a:pPr lvl="3"/>
            <a:endParaRPr lang="en-US" dirty="0"/>
          </a:p>
          <a:p>
            <a:pPr lvl="2"/>
            <a:r>
              <a:rPr lang="en-US" b="1" dirty="0"/>
              <a:t>Exact</a:t>
            </a:r>
            <a:r>
              <a:rPr lang="tr-TR" b="1" dirty="0"/>
              <a:t> </a:t>
            </a:r>
            <a:r>
              <a:rPr lang="en-US" b="1" dirty="0"/>
              <a:t>difference</a:t>
            </a:r>
            <a:r>
              <a:rPr lang="tr-TR" b="1" dirty="0"/>
              <a:t> </a:t>
            </a:r>
            <a:r>
              <a:rPr lang="en-US" b="1" dirty="0"/>
              <a:t>between</a:t>
            </a:r>
            <a:r>
              <a:rPr lang="tr-TR" b="1" dirty="0"/>
              <a:t> </a:t>
            </a:r>
            <a:r>
              <a:rPr lang="en-US" b="1" dirty="0"/>
              <a:t>values</a:t>
            </a:r>
            <a:r>
              <a:rPr lang="tr-TR" b="1" dirty="0"/>
              <a:t> </a:t>
            </a:r>
            <a:r>
              <a:rPr lang="en-US" b="1" dirty="0"/>
              <a:t>are known</a:t>
            </a:r>
            <a:endParaRPr lang="tr-TR" b="1" dirty="0"/>
          </a:p>
          <a:p>
            <a:pPr lvl="3"/>
            <a:r>
              <a:rPr lang="en-US" dirty="0"/>
              <a:t>Height: The difference between 100cm and 50cm is exactly 50cm</a:t>
            </a:r>
            <a:r>
              <a:rPr lang="tr-TR" dirty="0"/>
              <a:t>.</a:t>
            </a:r>
            <a:endParaRPr lang="en-US" dirty="0"/>
          </a:p>
          <a:p>
            <a:pPr lvl="3"/>
            <a:endParaRPr lang="en-US" b="1" dirty="0"/>
          </a:p>
          <a:p>
            <a:pPr lvl="2"/>
            <a:r>
              <a:rPr lang="en-US" b="1" dirty="0"/>
              <a:t>They have absolute zero definition</a:t>
            </a:r>
            <a:endParaRPr lang="tr-TR" b="1" dirty="0"/>
          </a:p>
          <a:p>
            <a:pPr lvl="3"/>
            <a:r>
              <a:rPr lang="en-US" dirty="0"/>
              <a:t>Height:</a:t>
            </a:r>
            <a:r>
              <a:rPr lang="tr-TR" dirty="0"/>
              <a:t> </a:t>
            </a:r>
            <a:r>
              <a:rPr lang="en-US" dirty="0"/>
              <a:t>0 cm means no height.(absence</a:t>
            </a:r>
            <a:r>
              <a:rPr lang="tr-TR" dirty="0"/>
              <a:t>)</a:t>
            </a:r>
          </a:p>
          <a:p>
            <a:pPr lvl="3"/>
            <a:endParaRPr lang="en-US" b="1" dirty="0"/>
          </a:p>
          <a:p>
            <a:pPr lvl="2"/>
            <a:r>
              <a:rPr lang="en-US" b="1" dirty="0"/>
              <a:t>Can be multiplied, divided, summed and subtracted. </a:t>
            </a:r>
            <a:endParaRPr lang="tr-TR" b="1" dirty="0"/>
          </a:p>
          <a:p>
            <a:pPr lvl="3"/>
            <a:r>
              <a:rPr lang="en-US" dirty="0"/>
              <a:t>Height:</a:t>
            </a:r>
            <a:r>
              <a:rPr lang="tr-TR" dirty="0"/>
              <a:t> 50cm </a:t>
            </a:r>
            <a:r>
              <a:rPr lang="en-US" dirty="0"/>
              <a:t>multiplied by 2 equals to 100cm </a:t>
            </a:r>
            <a:r>
              <a:rPr lang="tr-TR" dirty="0"/>
              <a:t>.</a:t>
            </a:r>
            <a:endParaRPr lang="en-US" b="1" dirty="0"/>
          </a:p>
          <a:p>
            <a:pPr lvl="2"/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A442-AB40-489A-A932-DFB75B468BDA}" type="datetime1">
              <a:rPr lang="en-US" smtClean="0"/>
              <a:t>2/29/2024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919" r="24438" b="10349"/>
          <a:stretch/>
        </p:blipFill>
        <p:spPr>
          <a:xfrm>
            <a:off x="6841067" y="1483360"/>
            <a:ext cx="2580640" cy="2390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10009"/>
          <a:stretch/>
        </p:blipFill>
        <p:spPr>
          <a:xfrm>
            <a:off x="8409727" y="4014511"/>
            <a:ext cx="2441152" cy="228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8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modelling approaches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3C59-B6BC-4AB2-B8DB-CF20426B76CC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Conceptual models</a:t>
            </a:r>
            <a:endParaRPr lang="tr-TR" dirty="0"/>
          </a:p>
          <a:p>
            <a:pPr lvl="1"/>
            <a:r>
              <a:rPr lang="en-US" dirty="0"/>
              <a:t>Representation of real systems or applications with diagrams</a:t>
            </a:r>
            <a:r>
              <a:rPr lang="tr-TR" dirty="0"/>
              <a:t>.</a:t>
            </a:r>
          </a:p>
          <a:p>
            <a:pPr lvl="1"/>
            <a:r>
              <a:rPr lang="tr-TR" dirty="0" err="1"/>
              <a:t>Work-flow</a:t>
            </a:r>
            <a:endParaRPr lang="tr-TR" dirty="0"/>
          </a:p>
          <a:p>
            <a:r>
              <a:rPr lang="en-US" dirty="0"/>
              <a:t>Theoretical models</a:t>
            </a:r>
            <a:endParaRPr lang="tr-TR" dirty="0"/>
          </a:p>
          <a:p>
            <a:pPr lvl="1"/>
            <a:r>
              <a:rPr lang="tr-TR" dirty="0"/>
              <a:t>Set of </a:t>
            </a:r>
            <a:r>
              <a:rPr lang="en-US" dirty="0"/>
              <a:t>theories structured to explain phenomena or situations</a:t>
            </a:r>
            <a:r>
              <a:rPr lang="tr-TR" dirty="0"/>
              <a:t>.</a:t>
            </a:r>
          </a:p>
          <a:p>
            <a:pPr lvl="1"/>
            <a:r>
              <a:rPr lang="tr-TR" dirty="0" err="1"/>
              <a:t>Bohr</a:t>
            </a:r>
            <a:r>
              <a:rPr lang="tr-TR" dirty="0"/>
              <a:t> model of atom</a:t>
            </a:r>
            <a:endParaRPr lang="en-US" dirty="0"/>
          </a:p>
          <a:p>
            <a:r>
              <a:rPr lang="en-US" dirty="0"/>
              <a:t>Observational models</a:t>
            </a:r>
            <a:endParaRPr lang="tr-TR" dirty="0"/>
          </a:p>
          <a:p>
            <a:pPr lvl="1"/>
            <a:r>
              <a:rPr lang="en-US" dirty="0"/>
              <a:t>Watching</a:t>
            </a:r>
            <a:r>
              <a:rPr lang="tr-TR" dirty="0"/>
              <a:t> </a:t>
            </a:r>
            <a:r>
              <a:rPr lang="en-US" dirty="0"/>
              <a:t>and</a:t>
            </a:r>
            <a:r>
              <a:rPr lang="tr-TR" dirty="0"/>
              <a:t> </a:t>
            </a:r>
            <a:r>
              <a:rPr lang="en-US" dirty="0"/>
              <a:t>imitating</a:t>
            </a:r>
            <a:endParaRPr lang="tr-TR" dirty="0"/>
          </a:p>
          <a:p>
            <a:pPr lvl="1"/>
            <a:r>
              <a:rPr lang="en-US" dirty="0"/>
              <a:t>Children observe parent’s behavior, and repeat it</a:t>
            </a:r>
            <a:r>
              <a:rPr lang="tr-TR" dirty="0"/>
              <a:t>.</a:t>
            </a:r>
            <a:endParaRPr lang="en-US" dirty="0"/>
          </a:p>
          <a:p>
            <a:r>
              <a:rPr lang="en-US" dirty="0"/>
              <a:t>Experimental models</a:t>
            </a:r>
            <a:endParaRPr lang="tr-TR" dirty="0"/>
          </a:p>
          <a:p>
            <a:pPr lvl="1"/>
            <a:r>
              <a:rPr lang="en-US" dirty="0"/>
              <a:t>Conducting experiments to gather data for a specific interest</a:t>
            </a:r>
            <a:r>
              <a:rPr lang="tr-TR" dirty="0"/>
              <a:t>.</a:t>
            </a:r>
          </a:p>
          <a:p>
            <a:pPr lvl="1"/>
            <a:endParaRPr lang="tr-TR" dirty="0"/>
          </a:p>
          <a:p>
            <a:r>
              <a:rPr lang="en-US" dirty="0"/>
              <a:t>Empirical models</a:t>
            </a:r>
            <a:endParaRPr lang="tr-TR" dirty="0"/>
          </a:p>
          <a:p>
            <a:pPr lvl="1"/>
            <a:r>
              <a:rPr lang="en-US" dirty="0"/>
              <a:t>Computer modelling based on empirical observation</a:t>
            </a:r>
            <a:r>
              <a:rPr lang="tr-TR" dirty="0"/>
              <a:t>s</a:t>
            </a:r>
            <a:endParaRPr lang="en-US" dirty="0"/>
          </a:p>
          <a:p>
            <a:r>
              <a:rPr lang="en-US" dirty="0"/>
              <a:t>Iconic models</a:t>
            </a:r>
            <a:endParaRPr lang="tr-TR" dirty="0"/>
          </a:p>
          <a:p>
            <a:pPr lvl="1"/>
            <a:r>
              <a:rPr lang="en-US" dirty="0"/>
              <a:t>Physical representation of the objects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85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gathering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0689-202D-4F53-81EE-0906FAE8A9AB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data collection methods</a:t>
            </a:r>
          </a:p>
          <a:p>
            <a:pPr lvl="1"/>
            <a:r>
              <a:rPr lang="en-US" dirty="0"/>
              <a:t>Quantitative</a:t>
            </a:r>
            <a:endParaRPr lang="tr-TR" dirty="0"/>
          </a:p>
          <a:p>
            <a:pPr lvl="2"/>
            <a:r>
              <a:rPr lang="en-US" dirty="0"/>
              <a:t>Observations</a:t>
            </a:r>
          </a:p>
          <a:p>
            <a:pPr lvl="2"/>
            <a:r>
              <a:rPr lang="en-US" dirty="0"/>
              <a:t>Surveys(Close ended questions)</a:t>
            </a:r>
          </a:p>
          <a:p>
            <a:pPr lvl="2"/>
            <a:r>
              <a:rPr lang="en-US" dirty="0"/>
              <a:t>Central tendency indicators</a:t>
            </a:r>
          </a:p>
          <a:p>
            <a:pPr lvl="1"/>
            <a:r>
              <a:rPr lang="en-US" dirty="0"/>
              <a:t>Qualitative</a:t>
            </a:r>
          </a:p>
          <a:p>
            <a:pPr lvl="2"/>
            <a:r>
              <a:rPr lang="en-US" dirty="0"/>
              <a:t>Interviews</a:t>
            </a:r>
          </a:p>
          <a:p>
            <a:pPr lvl="2"/>
            <a:r>
              <a:rPr lang="en-US" dirty="0"/>
              <a:t>Surveys(open ended questions)</a:t>
            </a:r>
          </a:p>
          <a:p>
            <a:pPr lvl="2"/>
            <a:r>
              <a:rPr lang="en-US" dirty="0"/>
              <a:t>Focus groups</a:t>
            </a:r>
          </a:p>
          <a:p>
            <a:r>
              <a:rPr lang="en-US" dirty="0"/>
              <a:t>Secondary data collection methods</a:t>
            </a:r>
          </a:p>
          <a:p>
            <a:pPr lvl="1"/>
            <a:r>
              <a:rPr lang="en-US" dirty="0"/>
              <a:t>Historical documents</a:t>
            </a:r>
          </a:p>
          <a:p>
            <a:pPr lvl="1"/>
            <a:r>
              <a:rPr lang="en-US" dirty="0"/>
              <a:t>Journals</a:t>
            </a:r>
          </a:p>
          <a:p>
            <a:pPr lvl="1"/>
            <a:r>
              <a:rPr lang="en-US" dirty="0"/>
              <a:t>Letters</a:t>
            </a:r>
          </a:p>
          <a:p>
            <a:pPr lvl="1"/>
            <a:r>
              <a:rPr lang="en-US" dirty="0"/>
              <a:t>Social media</a:t>
            </a:r>
          </a:p>
          <a:p>
            <a:pPr lvl="1"/>
            <a:r>
              <a:rPr lang="en-US" dirty="0"/>
              <a:t>Documents and records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92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Data </a:t>
            </a:r>
            <a:r>
              <a:rPr lang="tr-TR"/>
              <a:t>granularity and aggregation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0689-202D-4F53-81EE-0906FAE8A9AB}" type="datetime1">
              <a:rPr lang="en-US" smtClean="0"/>
              <a:t>3/6/2024</a:t>
            </a:fld>
            <a:endParaRPr lang="en-US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5A04E72-CD37-420F-8920-CD668D2C5B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923849"/>
              </p:ext>
            </p:extLst>
          </p:nvPr>
        </p:nvGraphicFramePr>
        <p:xfrm>
          <a:off x="1261872" y="2319867"/>
          <a:ext cx="421163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088">
                  <a:extLst>
                    <a:ext uri="{9D8B030D-6E8A-4147-A177-3AD203B41FA5}">
                      <a16:colId xmlns:a16="http://schemas.microsoft.com/office/drawing/2014/main" val="7656826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29911026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51428198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3913784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77542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100"/>
                        <a:t>City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Station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Date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Hour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PM level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671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100"/>
                        <a:t>İstanbul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A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07.03.2023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09:00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12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793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/>
                        <a:t>İstanbul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A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/>
                        <a:t>07.03.2023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21:00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26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883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/>
                        <a:t>İstanbul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B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/>
                        <a:t>07.03.2023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09:00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18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/>
                        <a:t>İstanbul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B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/>
                        <a:t>07.03.2023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21:00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32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544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/>
                        <a:t>İzmir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C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07.03.2023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09:00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10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19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/>
                        <a:t>İzmir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C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/>
                        <a:t>07.03.2023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21:00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28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882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/>
                        <a:t>İzmir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D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/>
                        <a:t>07.03.2023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09:00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36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956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/>
                        <a:t>İzmir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D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/>
                        <a:t>07.03.2023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21:00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20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3096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3BE938-19A3-4294-BFFC-FFB0123692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695434"/>
              </p:ext>
            </p:extLst>
          </p:nvPr>
        </p:nvGraphicFramePr>
        <p:xfrm>
          <a:off x="6610879" y="3412067"/>
          <a:ext cx="27828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088">
                  <a:extLst>
                    <a:ext uri="{9D8B030D-6E8A-4147-A177-3AD203B41FA5}">
                      <a16:colId xmlns:a16="http://schemas.microsoft.com/office/drawing/2014/main" val="7656826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51428198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77542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100"/>
                        <a:t>City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Date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PM level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671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100"/>
                        <a:t>İstanbul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07.03.2023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22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793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/>
                        <a:t>İzmir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/>
                        <a:t>07.03.2023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/>
                        <a:t>23.5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883154"/>
                  </a:ext>
                </a:extLst>
              </a:tr>
            </a:tbl>
          </a:graphicData>
        </a:graphic>
      </p:graphicFrame>
      <p:sp>
        <p:nvSpPr>
          <p:cNvPr id="7" name="Arrow: Bent 6">
            <a:extLst>
              <a:ext uri="{FF2B5EF4-FFF2-40B4-BE49-F238E27FC236}">
                <a16:creationId xmlns:a16="http://schemas.microsoft.com/office/drawing/2014/main" id="{45212A28-1AB3-4AD9-904B-5BEB7CA3B8B3}"/>
              </a:ext>
            </a:extLst>
          </p:cNvPr>
          <p:cNvSpPr/>
          <p:nvPr/>
        </p:nvSpPr>
        <p:spPr>
          <a:xfrm rot="10800000">
            <a:off x="5620104" y="4619413"/>
            <a:ext cx="2101496" cy="80771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48313774-3502-4CED-A340-8096CC2B9F00}"/>
              </a:ext>
            </a:extLst>
          </p:cNvPr>
          <p:cNvSpPr/>
          <p:nvPr/>
        </p:nvSpPr>
        <p:spPr>
          <a:xfrm rot="5400000">
            <a:off x="6233351" y="1706620"/>
            <a:ext cx="970280" cy="2196773"/>
          </a:xfrm>
          <a:prstGeom prst="bentArrow">
            <a:avLst>
              <a:gd name="adj1" fmla="val 18088"/>
              <a:gd name="adj2" fmla="val 16244"/>
              <a:gd name="adj3" fmla="val 27304"/>
              <a:gd name="adj4" fmla="val 44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DA020-35C8-4658-B605-629B15CF1276}"/>
              </a:ext>
            </a:extLst>
          </p:cNvPr>
          <p:cNvSpPr txBox="1"/>
          <p:nvPr/>
        </p:nvSpPr>
        <p:spPr>
          <a:xfrm>
            <a:off x="5848701" y="5365988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/>
              <a:t>More granular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4D8E6-62B8-4110-A904-F16CF556FE21}"/>
              </a:ext>
            </a:extLst>
          </p:cNvPr>
          <p:cNvSpPr txBox="1"/>
          <p:nvPr/>
        </p:nvSpPr>
        <p:spPr>
          <a:xfrm>
            <a:off x="5725677" y="1872641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>
                <a:solidFill>
                  <a:schemeClr val="tx1"/>
                </a:solidFill>
              </a:rPr>
              <a:t>Aggregated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7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 to Data Analytics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62063" y="1828800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E08-CCF3-46AA-988F-28441B085309}" type="datetime1">
              <a:rPr lang="en-US" smtClean="0"/>
              <a:t>3/6/2024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0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 to Data Analytics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62063" y="1828800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4277-BDD7-4A20-BEC5-E213FFF63751}" type="datetime1">
              <a:rPr lang="en-US" smtClean="0"/>
              <a:t>3/6/2024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10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 to Data Analytics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62063" y="1828800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108D-F100-456D-81E5-78578C58B2B9}" type="datetime1">
              <a:rPr lang="en-US" smtClean="0"/>
              <a:t>3/6/2024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95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Interpretation of the data structure with visualization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1CB2-4D77-4CA2-90C8-FE15A13CD2D2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1871" y="1563624"/>
            <a:ext cx="9125301" cy="4919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22" y="1408124"/>
            <a:ext cx="8717280" cy="52303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/>
              <p14:cNvContentPartPr/>
              <p14:nvPr/>
            </p14:nvContentPartPr>
            <p14:xfrm>
              <a:off x="2595070" y="5196000"/>
              <a:ext cx="909360" cy="32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87870" y="5188800"/>
                <a:ext cx="922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/>
              <p14:cNvContentPartPr/>
              <p14:nvPr/>
            </p14:nvContentPartPr>
            <p14:xfrm>
              <a:off x="8209630" y="5362680"/>
              <a:ext cx="902880" cy="241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05670" y="5355120"/>
                <a:ext cx="9158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/>
              <p14:cNvContentPartPr/>
              <p14:nvPr/>
            </p14:nvContentPartPr>
            <p14:xfrm>
              <a:off x="8373790" y="2652240"/>
              <a:ext cx="360" cy="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70550" y="2649000"/>
                <a:ext cx="6840" cy="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7278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Interpretation of the data structure with visualization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4A5D-A939-491C-BF4F-52DBEA70AEB3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1871" y="1563624"/>
            <a:ext cx="9125301" cy="4919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0" y="1597977"/>
            <a:ext cx="10387172" cy="44516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989910" y="4324800"/>
              <a:ext cx="3288960" cy="633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4150" y="4317960"/>
                <a:ext cx="33033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9820270" y="5001240"/>
              <a:ext cx="558360" cy="2412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15230" y="4994040"/>
                <a:ext cx="572760" cy="2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968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1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en-US" sz="40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details</a:t>
            </a:r>
          </a:p>
          <a:p>
            <a:pPr lvl="1"/>
            <a:r>
              <a:rPr lang="en-US" dirty="0"/>
              <a:t>Project information chart</a:t>
            </a:r>
          </a:p>
          <a:p>
            <a:pPr lvl="1"/>
            <a:r>
              <a:rPr lang="en-US" dirty="0"/>
              <a:t>Interim report</a:t>
            </a:r>
          </a:p>
          <a:p>
            <a:pPr lvl="1"/>
            <a:r>
              <a:rPr lang="en-US" dirty="0"/>
              <a:t>Final report</a:t>
            </a:r>
          </a:p>
          <a:p>
            <a:r>
              <a:rPr lang="en-US" dirty="0"/>
              <a:t>Data scales</a:t>
            </a:r>
            <a:endParaRPr lang="tr-TR" dirty="0"/>
          </a:p>
          <a:p>
            <a:r>
              <a:rPr lang="en-US" dirty="0"/>
              <a:t>Data gathering</a:t>
            </a:r>
            <a:endParaRPr lang="tr-TR" dirty="0"/>
          </a:p>
          <a:p>
            <a:r>
              <a:rPr lang="en-US" dirty="0"/>
              <a:t>Modelling approaches</a:t>
            </a:r>
          </a:p>
          <a:p>
            <a:r>
              <a:rPr lang="en-US" dirty="0"/>
              <a:t>Data types</a:t>
            </a:r>
          </a:p>
          <a:p>
            <a:r>
              <a:rPr lang="en-US" dirty="0"/>
              <a:t>Interpretation of the data structure with visualization</a:t>
            </a:r>
            <a:endParaRPr lang="tr-TR" dirty="0"/>
          </a:p>
          <a:p>
            <a:r>
              <a:rPr lang="en-US" dirty="0"/>
              <a:t>Learning types</a:t>
            </a:r>
          </a:p>
          <a:p>
            <a:pPr lvl="1"/>
            <a:r>
              <a:rPr lang="en-US" dirty="0"/>
              <a:t>Supervised methods</a:t>
            </a:r>
          </a:p>
          <a:p>
            <a:pPr lvl="1"/>
            <a:r>
              <a:rPr lang="en-US" dirty="0"/>
              <a:t>Unsupervised methods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B811-E834-4880-B4B6-9177B6F31A59}" type="datetime1">
              <a:rPr lang="en-US" smtClean="0"/>
              <a:t>2/29/2024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9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Interpretation of the data structure with visualization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5E2F-2DB9-4099-ABE4-74B4854A84B8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1871" y="1563624"/>
            <a:ext cx="9125301" cy="4919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0" y="1350393"/>
            <a:ext cx="8909716" cy="53458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9540190" y="5774880"/>
              <a:ext cx="208800" cy="15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35510" y="5768400"/>
                <a:ext cx="219960" cy="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6809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Interpretation of the data structure with visualization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2B7A-7C0A-41FB-ADBB-3372384626CB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1871" y="1563624"/>
            <a:ext cx="9125301" cy="4919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49" y="1320394"/>
            <a:ext cx="8772144" cy="52632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9479350" y="5689200"/>
              <a:ext cx="303840" cy="36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75030" y="5683800"/>
                <a:ext cx="314280" cy="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296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Interpretation of the data structure with visualization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A002-2E4A-4076-878A-1C7295927234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1871" y="1563624"/>
            <a:ext cx="9125301" cy="4919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t="7066" r="8454" b="8801"/>
          <a:stretch/>
        </p:blipFill>
        <p:spPr>
          <a:xfrm>
            <a:off x="274320" y="1309585"/>
            <a:ext cx="5504688" cy="3317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8399" r="8613" b="8534"/>
          <a:stretch/>
        </p:blipFill>
        <p:spPr>
          <a:xfrm>
            <a:off x="5779008" y="1331975"/>
            <a:ext cx="5632704" cy="33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46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Interpretation of the data structure with visualization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FF2E-76C7-4CF2-A386-0121CEFE400B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1871" y="1563624"/>
            <a:ext cx="9125301" cy="4919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6" y="1965282"/>
            <a:ext cx="10325100" cy="33040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2234867" y="2664840"/>
              <a:ext cx="3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1627" y="2661600"/>
                <a:ext cx="684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2327387" y="3122400"/>
              <a:ext cx="360" cy="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4147" y="3119160"/>
                <a:ext cx="684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/>
              <p14:cNvContentPartPr/>
              <p14:nvPr/>
            </p14:nvContentPartPr>
            <p14:xfrm>
              <a:off x="6830267" y="2643960"/>
              <a:ext cx="155520" cy="19076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26307" y="2640000"/>
                <a:ext cx="163080" cy="19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/>
              <p14:cNvContentPartPr/>
              <p14:nvPr/>
            </p14:nvContentPartPr>
            <p14:xfrm>
              <a:off x="2964790" y="3414360"/>
              <a:ext cx="33840" cy="1177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60470" y="3407160"/>
                <a:ext cx="46800" cy="13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1183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Interpretation of the data structure with visualization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C772-AD19-49E6-AE35-C1AAB45ABC28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1871" y="1563624"/>
            <a:ext cx="2688337" cy="4919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r="6361"/>
          <a:stretch/>
        </p:blipFill>
        <p:spPr>
          <a:xfrm>
            <a:off x="2034540" y="1563624"/>
            <a:ext cx="7050024" cy="48298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2953990" y="5734200"/>
              <a:ext cx="27720" cy="27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2030" y="5712240"/>
                <a:ext cx="71640" cy="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0556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Interpretation of the data structure with visualization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FAB1-D241-41EC-A00B-AE2D344A835D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1871" y="1563624"/>
            <a:ext cx="2688337" cy="4919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6401" r="8293" b="5600"/>
          <a:stretch/>
        </p:blipFill>
        <p:spPr>
          <a:xfrm>
            <a:off x="301751" y="2408448"/>
            <a:ext cx="6729985" cy="4190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7601" r="8053" b="6666"/>
          <a:stretch/>
        </p:blipFill>
        <p:spPr>
          <a:xfrm>
            <a:off x="4983481" y="1013969"/>
            <a:ext cx="6309360" cy="38454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0140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Interpretation of the data structure with visualization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0E15-BC1E-45AB-A783-74A683DA264B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1871" y="1563624"/>
            <a:ext cx="2688337" cy="4919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12" y="1447800"/>
            <a:ext cx="6493764" cy="389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8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Interpretation of the data structure with visualization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C557-9589-40AC-B314-47FE3BDAEC96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1871" y="1563624"/>
            <a:ext cx="2688337" cy="4919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0" y="1583520"/>
            <a:ext cx="5076444" cy="304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14" y="3487621"/>
            <a:ext cx="4746498" cy="28478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7016230" y="5307240"/>
              <a:ext cx="12960" cy="10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11910" y="5302920"/>
                <a:ext cx="21600" cy="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7651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EDF4-7A4E-42FD-A8EA-4F4D50094228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1871" y="1563624"/>
            <a:ext cx="2688337" cy="4919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3698278"/>
            <a:ext cx="9828000" cy="30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38768"/>
            <a:ext cx="925756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22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types in Tableau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DE1-91C0-4E1F-B9BF-3CB5C0477CCB}" type="datetime1">
              <a:rPr lang="en-US" smtClean="0"/>
              <a:t>2/29/2024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75135" y="1447800"/>
            <a:ext cx="3568581" cy="475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4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Project information chart</a:t>
            </a:r>
          </a:p>
          <a:p>
            <a:pPr lvl="1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F94-E303-490F-AB9E-B8AF97EC51D2}" type="datetime1">
              <a:rPr lang="en-US" smtClean="0"/>
              <a:t>2/29/2024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685" y="596053"/>
            <a:ext cx="4050716" cy="584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20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8786903" cy="4351337"/>
          </a:xfrm>
        </p:spPr>
        <p:txBody>
          <a:bodyPr/>
          <a:lstStyle/>
          <a:p>
            <a:pPr lvl="1"/>
            <a:r>
              <a:rPr lang="en-US" dirty="0"/>
              <a:t>Data visualization with Tableau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FA70-2F1E-4B48-9CB8-36FEB533A5FE}" type="datetime1">
              <a:rPr lang="en-US" smtClean="0"/>
              <a:t>2/29/2024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25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and references </a:t>
            </a:r>
            <a:r>
              <a:rPr lang="tr-TR" dirty="0"/>
              <a:t>of </a:t>
            </a:r>
            <a:r>
              <a:rPr lang="en-US" dirty="0"/>
              <a:t>the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499" y="1446107"/>
            <a:ext cx="8595360" cy="4752000"/>
          </a:xfrm>
        </p:spPr>
        <p:txBody>
          <a:bodyPr>
            <a:normAutofit fontScale="92500"/>
          </a:bodyPr>
          <a:lstStyle/>
          <a:p>
            <a:r>
              <a:rPr lang="tr-TR" dirty="0"/>
              <a:t> [1]	A.B.</a:t>
            </a:r>
            <a:r>
              <a:rPr lang="en-US" dirty="0" err="1"/>
              <a:t>Badiru</a:t>
            </a:r>
            <a:r>
              <a:rPr lang="tr-TR" dirty="0"/>
              <a:t>, </a:t>
            </a:r>
            <a:r>
              <a:rPr lang="en-US" dirty="0"/>
              <a:t>Data </a:t>
            </a:r>
            <a:r>
              <a:rPr lang="en-US" dirty="0" err="1"/>
              <a:t>AnalyticsHandbook</a:t>
            </a:r>
            <a:r>
              <a:rPr lang="en-US" dirty="0"/>
              <a:t> of Formulas and Techniques</a:t>
            </a:r>
            <a:r>
              <a:rPr lang="tr-TR" dirty="0"/>
              <a:t>, 	2020, CRC </a:t>
            </a:r>
            <a:r>
              <a:rPr lang="tr-TR" dirty="0" err="1"/>
              <a:t>press</a:t>
            </a:r>
            <a:endParaRPr lang="tr-TR" dirty="0"/>
          </a:p>
          <a:p>
            <a:r>
              <a:rPr lang="tr-TR" dirty="0"/>
              <a:t>[2]	</a:t>
            </a:r>
            <a:r>
              <a:rPr lang="tr-TR" dirty="0" err="1"/>
              <a:t>Moreira</a:t>
            </a:r>
            <a:r>
              <a:rPr lang="tr-TR" dirty="0"/>
              <a:t> et.al, </a:t>
            </a:r>
            <a:r>
              <a:rPr lang="en-US" dirty="0"/>
              <a:t>A General Introduction to Data Analytics</a:t>
            </a:r>
            <a:r>
              <a:rPr lang="tr-TR" dirty="0"/>
              <a:t>,2019, 	</a:t>
            </a:r>
            <a:r>
              <a:rPr lang="en-US" dirty="0" err="1"/>
              <a:t>JohnWiley</a:t>
            </a:r>
            <a:r>
              <a:rPr lang="en-US" dirty="0"/>
              <a:t> </a:t>
            </a:r>
            <a:r>
              <a:rPr lang="tr-TR" dirty="0"/>
              <a:t>	</a:t>
            </a:r>
            <a:r>
              <a:rPr lang="en-US" dirty="0"/>
              <a:t>&amp; Sons, </a:t>
            </a:r>
            <a:r>
              <a:rPr lang="en-US" dirty="0" err="1"/>
              <a:t>Inc</a:t>
            </a:r>
            <a:endParaRPr lang="tr-TR" dirty="0"/>
          </a:p>
          <a:p>
            <a:r>
              <a:rPr lang="tr-TR" dirty="0"/>
              <a:t>[3] 	</a:t>
            </a:r>
            <a:r>
              <a:rPr lang="tr-TR" dirty="0">
                <a:hlinkClick r:id="rId2"/>
              </a:rPr>
              <a:t>https://www.oreilly.com/library/view/tableau-10-</a:t>
            </a:r>
            <a:r>
              <a:rPr lang="tr-TR" dirty="0"/>
              <a:t>	</a:t>
            </a:r>
            <a:r>
              <a:rPr lang="tr-TR" dirty="0" err="1"/>
              <a:t>complete</a:t>
            </a:r>
            <a:r>
              <a:rPr lang="tr-TR" dirty="0"/>
              <a:t>/9781789957082/7fd86df3-1515-421a-a3fe-	c7cc2366560f.xhtml </a:t>
            </a:r>
          </a:p>
          <a:p>
            <a:r>
              <a:rPr lang="tr-TR" dirty="0"/>
              <a:t>[4]	</a:t>
            </a:r>
            <a:r>
              <a:rPr lang="tr-TR" dirty="0">
                <a:hlinkClick r:id="rId3"/>
              </a:rPr>
              <a:t>https://community.tableau.com/s/question/0D54T00000C6SHbSAN/leadin</a:t>
            </a:r>
            <a:r>
              <a:rPr lang="tr-TR" dirty="0"/>
              <a:t>	g-</a:t>
            </a:r>
            <a:r>
              <a:rPr lang="tr-TR" dirty="0" err="1"/>
              <a:t>lines</a:t>
            </a:r>
            <a:r>
              <a:rPr lang="tr-TR" dirty="0"/>
              <a:t>-on-</a:t>
            </a:r>
            <a:r>
              <a:rPr lang="tr-TR" dirty="0" err="1"/>
              <a:t>pie</a:t>
            </a:r>
            <a:r>
              <a:rPr lang="tr-TR" dirty="0"/>
              <a:t>-</a:t>
            </a:r>
            <a:r>
              <a:rPr lang="tr-TR" dirty="0" err="1"/>
              <a:t>charts</a:t>
            </a:r>
            <a:endParaRPr lang="tr-TR" dirty="0"/>
          </a:p>
          <a:p>
            <a:r>
              <a:rPr lang="tr-TR" dirty="0"/>
              <a:t>[5]	</a:t>
            </a:r>
            <a:r>
              <a:rPr lang="tr-TR" dirty="0">
                <a:hlinkClick r:id="rId4"/>
              </a:rPr>
              <a:t>https://chart-studio.plotly.com/~allison17/21/types-of-bullying-and-</a:t>
            </a:r>
            <a:r>
              <a:rPr lang="tr-TR" dirty="0"/>
              <a:t>	</a:t>
            </a:r>
            <a:r>
              <a:rPr lang="tr-TR" dirty="0" err="1"/>
              <a:t>gender.embed</a:t>
            </a:r>
            <a:endParaRPr lang="tr-TR" dirty="0"/>
          </a:p>
          <a:p>
            <a:r>
              <a:rPr lang="tr-TR" dirty="0"/>
              <a:t>[6]	</a:t>
            </a:r>
            <a:r>
              <a:rPr lang="tr-TR" dirty="0">
                <a:hlinkClick r:id="rId5"/>
              </a:rPr>
              <a:t>https://www.researchgate.net/publication/256852552_ABC_Inventory_Management_Supp</a:t>
            </a:r>
            <a:r>
              <a:rPr lang="tr-TR" dirty="0"/>
              <a:t>	</a:t>
            </a:r>
            <a:r>
              <a:rPr lang="tr-TR" dirty="0" err="1"/>
              <a:t>ort_System_With_a_Clinical_Laboratory_Application</a:t>
            </a:r>
            <a:r>
              <a:rPr lang="tr-TR" dirty="0"/>
              <a:t>/</a:t>
            </a:r>
            <a:r>
              <a:rPr lang="tr-TR" dirty="0" err="1"/>
              <a:t>figures?lo</a:t>
            </a:r>
            <a:r>
              <a:rPr lang="tr-TR" dirty="0"/>
              <a:t>=1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6F77-8858-46F5-A1A2-39F5DDCE32B3}" type="datetime1">
              <a:rPr lang="en-US" smtClean="0"/>
              <a:t>2/29/2024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2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379234" cy="4351337"/>
          </a:xfrm>
        </p:spPr>
        <p:txBody>
          <a:bodyPr/>
          <a:lstStyle/>
          <a:p>
            <a:pPr lvl="1"/>
            <a:r>
              <a:rPr lang="en-US" dirty="0"/>
              <a:t>Interim report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58FE-91E3-4B45-8562-1707DF1D3DF8}" type="datetime1">
              <a:rPr lang="en-US" smtClean="0"/>
              <a:t>2/29/2024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584" y="223520"/>
            <a:ext cx="4528336" cy="641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22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details</a:t>
            </a:r>
            <a:br>
              <a:rPr lang="en-US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12" y="1193760"/>
            <a:ext cx="9379234" cy="4351337"/>
          </a:xfrm>
        </p:spPr>
        <p:txBody>
          <a:bodyPr/>
          <a:lstStyle/>
          <a:p>
            <a:pPr lvl="1"/>
            <a:r>
              <a:rPr lang="en-US" dirty="0"/>
              <a:t>Final report</a:t>
            </a:r>
          </a:p>
          <a:p>
            <a:pPr lvl="1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BD3B-AB1B-450B-9EE5-2AAB4EB5BFA0}" type="datetime1">
              <a:rPr lang="en-US" smtClean="0"/>
              <a:t>2/29/2024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675" y="1545974"/>
            <a:ext cx="8918832" cy="517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7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measurement</a:t>
            </a:r>
            <a:r>
              <a:rPr lang="tr-TR" dirty="0"/>
              <a:t> </a:t>
            </a:r>
            <a:r>
              <a:rPr lang="en-US" dirty="0"/>
              <a:t>scales</a:t>
            </a:r>
            <a:r>
              <a:rPr lang="tr-TR" dirty="0"/>
              <a:t>[1][2]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495426"/>
            <a:ext cx="9272779" cy="2324099"/>
          </a:xfrm>
        </p:spPr>
        <p:txBody>
          <a:bodyPr>
            <a:normAutofit/>
          </a:bodyPr>
          <a:lstStyle/>
          <a:p>
            <a:pPr lvl="1"/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In Tableau, quantitative fields are referred to as </a:t>
            </a:r>
            <a:r>
              <a:rPr lang="en-US" b="0" i="1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Measures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, and qualitative fields are referred to as </a:t>
            </a:r>
            <a:r>
              <a:rPr lang="en-US" b="0" i="1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Dimensions</a:t>
            </a:r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5A34-49C0-4CC2-9368-B9A99BF3B8AC}" type="datetime1">
              <a:rPr lang="en-US" smtClean="0"/>
              <a:t>2/29/2024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89648684"/>
              </p:ext>
            </p:extLst>
          </p:nvPr>
        </p:nvGraphicFramePr>
        <p:xfrm>
          <a:off x="1261872" y="3000375"/>
          <a:ext cx="7548753" cy="3097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364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measurement</a:t>
            </a:r>
            <a:r>
              <a:rPr lang="tr-TR" dirty="0"/>
              <a:t> </a:t>
            </a:r>
            <a:r>
              <a:rPr lang="en-US" dirty="0"/>
              <a:t>scales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481" y="1511280"/>
            <a:ext cx="3154680" cy="1515384"/>
          </a:xfrm>
        </p:spPr>
        <p:txBody>
          <a:bodyPr>
            <a:normAutofit/>
          </a:bodyPr>
          <a:lstStyle/>
          <a:p>
            <a:pPr lvl="1"/>
            <a:r>
              <a:rPr lang="tr-TR" dirty="0"/>
              <a:t>Nominal </a:t>
            </a:r>
            <a:r>
              <a:rPr lang="en-US" dirty="0"/>
              <a:t>scale</a:t>
            </a:r>
            <a:r>
              <a:rPr lang="tr-TR" dirty="0"/>
              <a:t>[3][4]</a:t>
            </a:r>
          </a:p>
          <a:p>
            <a:pPr lvl="2"/>
            <a:r>
              <a:rPr lang="en-US" dirty="0"/>
              <a:t>Classifies samples as categories</a:t>
            </a:r>
          </a:p>
          <a:p>
            <a:pPr lvl="2"/>
            <a:r>
              <a:rPr lang="en-US" dirty="0"/>
              <a:t>Categories do not overlap</a:t>
            </a:r>
          </a:p>
          <a:p>
            <a:pPr lvl="2"/>
            <a:r>
              <a:rPr lang="tr-TR" dirty="0"/>
              <a:t>No </a:t>
            </a:r>
            <a:r>
              <a:rPr lang="en-US" dirty="0"/>
              <a:t>orders</a:t>
            </a:r>
          </a:p>
          <a:p>
            <a:pPr lvl="2"/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DC06-FCCD-4DE7-BA6F-B4B884804E21}" type="datetime1">
              <a:rPr lang="en-US" smtClean="0"/>
              <a:t>2/29/2024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35" y="3116580"/>
            <a:ext cx="5328285" cy="3477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06" y="1193760"/>
            <a:ext cx="6564314" cy="40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9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measurement</a:t>
            </a:r>
            <a:r>
              <a:rPr lang="tr-TR" dirty="0"/>
              <a:t> </a:t>
            </a:r>
            <a:r>
              <a:rPr lang="en-US" dirty="0"/>
              <a:t>scales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379234" cy="4639733"/>
          </a:xfrm>
        </p:spPr>
        <p:txBody>
          <a:bodyPr>
            <a:normAutofit/>
          </a:bodyPr>
          <a:lstStyle/>
          <a:p>
            <a:pPr lvl="1"/>
            <a:r>
              <a:rPr lang="tr-TR" dirty="0"/>
              <a:t>Nominal </a:t>
            </a:r>
            <a:r>
              <a:rPr lang="en-US" dirty="0"/>
              <a:t>scale</a:t>
            </a:r>
            <a:r>
              <a:rPr lang="tr-TR" dirty="0"/>
              <a:t>[5]</a:t>
            </a:r>
          </a:p>
          <a:p>
            <a:pPr lvl="2"/>
            <a:r>
              <a:rPr lang="en-US" dirty="0"/>
              <a:t>Classifies samples as categories</a:t>
            </a:r>
          </a:p>
          <a:p>
            <a:pPr lvl="2"/>
            <a:r>
              <a:rPr lang="en-US" dirty="0"/>
              <a:t>Categories do not overlap</a:t>
            </a:r>
          </a:p>
          <a:p>
            <a:pPr lvl="2"/>
            <a:r>
              <a:rPr lang="tr-TR" dirty="0"/>
              <a:t>No </a:t>
            </a:r>
            <a:r>
              <a:rPr lang="en-US" dirty="0"/>
              <a:t>orders</a:t>
            </a:r>
          </a:p>
          <a:p>
            <a:pPr lvl="2"/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7B0-5296-4490-B239-73DB4E62A3C7}" type="datetime1">
              <a:rPr lang="en-US" smtClean="0"/>
              <a:t>2/29/2024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80" y="3092809"/>
            <a:ext cx="8412799" cy="33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8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measurement</a:t>
            </a:r>
            <a:r>
              <a:rPr lang="tr-TR" dirty="0"/>
              <a:t> </a:t>
            </a:r>
            <a:r>
              <a:rPr lang="en-US" dirty="0"/>
              <a:t>scales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720" y="1828801"/>
            <a:ext cx="4009813" cy="2451946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Ordinal</a:t>
            </a:r>
            <a:r>
              <a:rPr lang="tr-TR" dirty="0"/>
              <a:t> </a:t>
            </a:r>
            <a:r>
              <a:rPr lang="en-US" dirty="0"/>
              <a:t>scale</a:t>
            </a:r>
            <a:r>
              <a:rPr lang="tr-TR" dirty="0"/>
              <a:t>[6]</a:t>
            </a:r>
          </a:p>
          <a:p>
            <a:pPr lvl="2"/>
            <a:r>
              <a:rPr lang="en-US" dirty="0"/>
              <a:t>Categories are ordered</a:t>
            </a:r>
            <a:endParaRPr lang="tr-TR" dirty="0"/>
          </a:p>
          <a:p>
            <a:pPr lvl="2"/>
            <a:r>
              <a:rPr lang="en-US" dirty="0"/>
              <a:t>Difference between categories are not known</a:t>
            </a:r>
          </a:p>
          <a:p>
            <a:pPr lvl="2"/>
            <a:endParaRPr lang="tr-TR" dirty="0"/>
          </a:p>
          <a:p>
            <a:pPr lvl="3"/>
            <a:r>
              <a:rPr lang="en-US" dirty="0"/>
              <a:t>Coffee</a:t>
            </a:r>
            <a:endParaRPr lang="tr-TR" dirty="0"/>
          </a:p>
          <a:p>
            <a:pPr lvl="4"/>
            <a:r>
              <a:rPr lang="en-US" dirty="0"/>
              <a:t>Large</a:t>
            </a:r>
            <a:r>
              <a:rPr lang="tr-TR" dirty="0"/>
              <a:t>, </a:t>
            </a:r>
            <a:r>
              <a:rPr lang="en-US" dirty="0"/>
              <a:t>medium</a:t>
            </a:r>
            <a:r>
              <a:rPr lang="tr-TR" dirty="0"/>
              <a:t>, </a:t>
            </a:r>
            <a:r>
              <a:rPr lang="en-US" dirty="0"/>
              <a:t>small</a:t>
            </a:r>
            <a:r>
              <a:rPr lang="tr-TR" dirty="0"/>
              <a:t> </a:t>
            </a:r>
          </a:p>
          <a:p>
            <a:pPr lvl="3"/>
            <a:r>
              <a:rPr lang="en-US" dirty="0"/>
              <a:t>Class grading</a:t>
            </a:r>
            <a:r>
              <a:rPr lang="tr-TR" dirty="0"/>
              <a:t> </a:t>
            </a:r>
          </a:p>
          <a:p>
            <a:pPr lvl="4"/>
            <a:r>
              <a:rPr lang="en-US" dirty="0"/>
              <a:t>Excellent, good, moderate, poor</a:t>
            </a:r>
            <a:r>
              <a:rPr lang="tr-TR" dirty="0"/>
              <a:t>.</a:t>
            </a:r>
          </a:p>
          <a:p>
            <a:pPr lvl="3"/>
            <a:r>
              <a:rPr lang="en-US" dirty="0"/>
              <a:t>Surveys</a:t>
            </a:r>
          </a:p>
          <a:p>
            <a:pPr lvl="4"/>
            <a:r>
              <a:rPr lang="en-US" dirty="0"/>
              <a:t>Strongly agree , agree, neutral, disagree, strongly disagree</a:t>
            </a:r>
          </a:p>
          <a:p>
            <a:pPr lvl="4"/>
            <a:endParaRPr lang="en-US" dirty="0"/>
          </a:p>
          <a:p>
            <a:pPr lvl="2"/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E061-5C38-4A3F-A97C-B505F3285218}" type="datetime1">
              <a:rPr lang="en-US" smtClean="0"/>
              <a:t>2/29/2024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153912" y="2861182"/>
            <a:ext cx="4800600" cy="2971800"/>
            <a:chOff x="6153912" y="2861182"/>
            <a:chExt cx="4800600" cy="2971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3912" y="2861182"/>
              <a:ext cx="4800600" cy="2971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154403" y="4691834"/>
              <a:ext cx="7457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000" dirty="0">
                  <a:solidFill>
                    <a:srgbClr val="FF0000"/>
                  </a:solidFill>
                </a:rPr>
                <a:t>High </a:t>
              </a:r>
              <a:r>
                <a:rPr lang="en-US" sz="1000" dirty="0">
                  <a:solidFill>
                    <a:srgbClr val="FF0000"/>
                  </a:solidFill>
                </a:rPr>
                <a:t>cost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53780" y="4691834"/>
              <a:ext cx="9428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Medium</a:t>
              </a:r>
              <a:r>
                <a:rPr lang="tr-TR" sz="1000" dirty="0">
                  <a:solidFill>
                    <a:srgbClr val="FF0000"/>
                  </a:solidFill>
                </a:rPr>
                <a:t> </a:t>
              </a:r>
              <a:r>
                <a:rPr lang="en-US" sz="1000" dirty="0">
                  <a:solidFill>
                    <a:srgbClr val="FF0000"/>
                  </a:solidFill>
                </a:rPr>
                <a:t>cost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57523" y="4691833"/>
              <a:ext cx="6992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Low</a:t>
              </a:r>
              <a:r>
                <a:rPr lang="tr-TR" sz="1000" dirty="0">
                  <a:solidFill>
                    <a:srgbClr val="FF0000"/>
                  </a:solidFill>
                </a:rPr>
                <a:t> </a:t>
              </a:r>
              <a:r>
                <a:rPr lang="en-US" sz="1000" dirty="0">
                  <a:solidFill>
                    <a:srgbClr val="FF0000"/>
                  </a:solidFill>
                </a:rPr>
                <a:t>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195737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Custom 1">
      <a:dk1>
        <a:srgbClr val="323F4F"/>
      </a:dk1>
      <a:lt1>
        <a:sysClr val="window" lastClr="FFFFFF"/>
      </a:lt1>
      <a:dk2>
        <a:srgbClr val="323F4F"/>
      </a:dk2>
      <a:lt2>
        <a:srgbClr val="E7E6E6"/>
      </a:lt2>
      <a:accent1>
        <a:srgbClr val="323F4F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81377</TotalTime>
  <Words>1023</Words>
  <Application>Microsoft Office PowerPoint</Application>
  <PresentationFormat>Widescreen</PresentationFormat>
  <Paragraphs>294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Schoolbook</vt:lpstr>
      <vt:lpstr>Merriweather</vt:lpstr>
      <vt:lpstr>Wingdings 2</vt:lpstr>
      <vt:lpstr>View</vt:lpstr>
      <vt:lpstr>END3880 Applied Data Analytics</vt:lpstr>
      <vt:lpstr> Overview</vt:lpstr>
      <vt:lpstr>Project details</vt:lpstr>
      <vt:lpstr>Project details</vt:lpstr>
      <vt:lpstr>Project details </vt:lpstr>
      <vt:lpstr>Data measurement scales[1][2]</vt:lpstr>
      <vt:lpstr>Data measurement scales</vt:lpstr>
      <vt:lpstr>Data measurement scales</vt:lpstr>
      <vt:lpstr>Data measurement scales</vt:lpstr>
      <vt:lpstr>Data measurement scales</vt:lpstr>
      <vt:lpstr>Data measurement scales</vt:lpstr>
      <vt:lpstr>Data modelling approaches</vt:lpstr>
      <vt:lpstr>Data gathering</vt:lpstr>
      <vt:lpstr>Data granularity and aggregation</vt:lpstr>
      <vt:lpstr>Road Map to Data Analytics</vt:lpstr>
      <vt:lpstr>Road Map to Data Analytics</vt:lpstr>
      <vt:lpstr>Road Map to Data Analytics</vt:lpstr>
      <vt:lpstr>Interpretation of the data structure with visualization</vt:lpstr>
      <vt:lpstr>Interpretation of the data structure with visualization</vt:lpstr>
      <vt:lpstr>Interpretation of the data structure with visualization</vt:lpstr>
      <vt:lpstr>Interpretation of the data structure with visualization</vt:lpstr>
      <vt:lpstr>Interpretation of the data structure with visualization</vt:lpstr>
      <vt:lpstr>Interpretation of the data structure with visualization</vt:lpstr>
      <vt:lpstr>Interpretation of the data structure with visualization</vt:lpstr>
      <vt:lpstr>Interpretation of the data structure with visualization</vt:lpstr>
      <vt:lpstr>Interpretation of the data structure with visualization</vt:lpstr>
      <vt:lpstr>Interpretation of the data structure with visualization</vt:lpstr>
      <vt:lpstr>PowerPoint Presentation</vt:lpstr>
      <vt:lpstr>Data types in Tableau</vt:lpstr>
      <vt:lpstr>Next Week</vt:lpstr>
      <vt:lpstr>Materials and references of the lecture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Ezgi Uluhan</dc:creator>
  <cp:lastModifiedBy>Ezgi Uluhan</cp:lastModifiedBy>
  <cp:revision>768</cp:revision>
  <dcterms:created xsi:type="dcterms:W3CDTF">2022-08-10T14:48:17Z</dcterms:created>
  <dcterms:modified xsi:type="dcterms:W3CDTF">2024-03-06T08:03:15Z</dcterms:modified>
</cp:coreProperties>
</file>