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323" r:id="rId4"/>
    <p:sldId id="324" r:id="rId5"/>
    <p:sldId id="325" r:id="rId6"/>
    <p:sldId id="298" r:id="rId7"/>
    <p:sldId id="259" r:id="rId8"/>
    <p:sldId id="260" r:id="rId9"/>
    <p:sldId id="299" r:id="rId10"/>
    <p:sldId id="300" r:id="rId11"/>
    <p:sldId id="308" r:id="rId12"/>
    <p:sldId id="309" r:id="rId13"/>
    <p:sldId id="315" r:id="rId14"/>
    <p:sldId id="319" r:id="rId15"/>
    <p:sldId id="320" r:id="rId16"/>
    <p:sldId id="292" r:id="rId17"/>
    <p:sldId id="296" r:id="rId18"/>
    <p:sldId id="297" r:id="rId19"/>
    <p:sldId id="294" r:id="rId20"/>
    <p:sldId id="2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 Masala" initials="AM" lastIdx="0" clrIdx="0">
    <p:extLst>
      <p:ext uri="{19B8F6BF-5375-455C-9EA6-DF929625EA0E}">
        <p15:presenceInfo xmlns:p15="http://schemas.microsoft.com/office/powerpoint/2012/main" userId="9adcb34fc1accc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9BC6-F9C7-47CA-84B1-18999DAE2871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CD78-3B8B-4196-93F6-314A0F12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4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9BC6-F9C7-47CA-84B1-18999DAE2871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CD78-3B8B-4196-93F6-314A0F12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9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9BC6-F9C7-47CA-84B1-18999DAE2871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CD78-3B8B-4196-93F6-314A0F12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5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9BC6-F9C7-47CA-84B1-18999DAE2871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CD78-3B8B-4196-93F6-314A0F12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1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9BC6-F9C7-47CA-84B1-18999DAE2871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CD78-3B8B-4196-93F6-314A0F12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9BC6-F9C7-47CA-84B1-18999DAE2871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CD78-3B8B-4196-93F6-314A0F12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9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9BC6-F9C7-47CA-84B1-18999DAE2871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CD78-3B8B-4196-93F6-314A0F12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7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9BC6-F9C7-47CA-84B1-18999DAE2871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CD78-3B8B-4196-93F6-314A0F12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0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9BC6-F9C7-47CA-84B1-18999DAE2871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CD78-3B8B-4196-93F6-314A0F12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9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9BC6-F9C7-47CA-84B1-18999DAE2871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CD78-3B8B-4196-93F6-314A0F12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1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9BC6-F9C7-47CA-84B1-18999DAE2871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CD78-3B8B-4196-93F6-314A0F12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69BC6-F9C7-47CA-84B1-18999DAE2871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ACD78-3B8B-4196-93F6-314A0F12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8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GB" sz="4800">
                <a:solidFill>
                  <a:srgbClr val="FFFFFF"/>
                </a:solidFill>
              </a:rPr>
              <a:t>Comparative Economic Systems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GB"/>
              <a:t>Spring 2024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88" y="210312"/>
            <a:ext cx="9427464" cy="65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0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0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8" name="Group 1032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thinking the Meiji Restoration - Engelsberg ideas">
            <a:extLst>
              <a:ext uri="{FF2B5EF4-FFF2-40B4-BE49-F238E27FC236}">
                <a16:creationId xmlns:a16="http://schemas.microsoft.com/office/drawing/2014/main" id="{D833D91B-F41E-FC32-A590-D209ACDFA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b="4356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7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6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Japan records its second-worst income disparity as society ages | The Asahi  Shimbun: Breaking News, Japan News and Analysis">
            <a:extLst>
              <a:ext uri="{FF2B5EF4-FFF2-40B4-BE49-F238E27FC236}">
                <a16:creationId xmlns:a16="http://schemas.microsoft.com/office/drawing/2014/main" id="{5E8F74E5-EC66-CF59-428F-4709474E8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9534" y="643467"/>
            <a:ext cx="745293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9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de10">
            <a:extLst>
              <a:ext uri="{FF2B5EF4-FFF2-40B4-BE49-F238E27FC236}">
                <a16:creationId xmlns:a16="http://schemas.microsoft.com/office/drawing/2014/main" id="{0598F1B2-7D23-7FF2-6378-101944612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" y="0"/>
            <a:ext cx="11981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95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6F1086C1-7251-D21B-1A02-E005EABF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303" y="643466"/>
            <a:ext cx="10691446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08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345C5AC3-69D4-ECFE-4CB1-B68589862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962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73" y="291662"/>
            <a:ext cx="7914289" cy="6203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6538" y="1095703"/>
            <a:ext cx="31745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Population:23.545.963</a:t>
            </a:r>
          </a:p>
          <a:p>
            <a:r>
              <a:rPr lang="en-GB" dirty="0"/>
              <a:t>Ethnic Group: Han Chinese 95%</a:t>
            </a:r>
          </a:p>
          <a:p>
            <a:r>
              <a:rPr lang="en-GB" dirty="0"/>
              <a:t>Language: Mandarin Chinese</a:t>
            </a:r>
          </a:p>
          <a:p>
            <a:r>
              <a:rPr lang="en-GB" dirty="0"/>
              <a:t>GDP per capita $50.500</a:t>
            </a:r>
          </a:p>
          <a:p>
            <a:r>
              <a:rPr lang="en-GB" dirty="0"/>
              <a:t>Unemployment:3.8%</a:t>
            </a:r>
          </a:p>
          <a:p>
            <a:r>
              <a:rPr lang="en-GB" dirty="0"/>
              <a:t>Population below poverty: 1.5%</a:t>
            </a:r>
          </a:p>
          <a:p>
            <a:r>
              <a:rPr lang="en-GB" dirty="0"/>
              <a:t>Inflation rate: 1.1%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638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52" y="354724"/>
            <a:ext cx="10712669" cy="629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45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1" y="0"/>
            <a:ext cx="6762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1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21" y="134007"/>
            <a:ext cx="11666481" cy="66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6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0622" y="719666"/>
          <a:ext cx="11164825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4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4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4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2017-21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2003-07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2011-13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Indonesia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Malaysia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Philippines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Thailand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Viet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r>
                        <a:rPr lang="en-GB" dirty="0"/>
                        <a:t>Singapore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Cambodia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838" y="5115697"/>
            <a:ext cx="426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Real GDP growth of ASEAN, China and 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6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5537"/>
            <a:ext cx="11366938" cy="65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1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rea's GDP catches up to Japan's">
            <a:extLst>
              <a:ext uri="{FF2B5EF4-FFF2-40B4-BE49-F238E27FC236}">
                <a16:creationId xmlns:a16="http://schemas.microsoft.com/office/drawing/2014/main" id="{A8AABF5E-3727-BDC6-FE25-A469C659C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209550"/>
            <a:ext cx="57785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8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donesia: Selected Issues in: IMF Staff Country Reports Volume 2022 Issue  085 (2022)">
            <a:extLst>
              <a:ext uri="{FF2B5EF4-FFF2-40B4-BE49-F238E27FC236}">
                <a16:creationId xmlns:a16="http://schemas.microsoft.com/office/drawing/2014/main" id="{AC5AAD39-944A-3D4A-53DA-0C09C2672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81000"/>
            <a:ext cx="11323637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79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ata - OECD &amp; Southeast Asia">
            <a:extLst>
              <a:ext uri="{FF2B5EF4-FFF2-40B4-BE49-F238E27FC236}">
                <a16:creationId xmlns:a16="http://schemas.microsoft.com/office/drawing/2014/main" id="{FADB26AD-9EC4-BDFB-C221-612A04C3D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81000"/>
            <a:ext cx="1168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7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201168"/>
            <a:ext cx="11667744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5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" y="89556"/>
            <a:ext cx="14027085" cy="803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4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8871"/>
            <a:ext cx="11868785" cy="662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1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4" y="182880"/>
            <a:ext cx="9912096" cy="658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19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3541</TotalTime>
  <Words>119</Words>
  <Application>Microsoft Macintosh PowerPoint</Application>
  <PresentationFormat>Geniş ekran</PresentationFormat>
  <Paragraphs>80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Comparative Economic Systems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Economic Systems</dc:title>
  <dc:creator>Antonio Masala</dc:creator>
  <cp:lastModifiedBy>Özge KAMA MASALA</cp:lastModifiedBy>
  <cp:revision>102</cp:revision>
  <dcterms:created xsi:type="dcterms:W3CDTF">2018-04-02T08:54:48Z</dcterms:created>
  <dcterms:modified xsi:type="dcterms:W3CDTF">2024-04-11T09:51:11Z</dcterms:modified>
</cp:coreProperties>
</file>