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94" r:id="rId3"/>
    <p:sldId id="296" r:id="rId4"/>
    <p:sldId id="303" r:id="rId5"/>
    <p:sldId id="280" r:id="rId6"/>
    <p:sldId id="288" r:id="rId7"/>
    <p:sldId id="298" r:id="rId8"/>
    <p:sldId id="301" r:id="rId9"/>
    <p:sldId id="284" r:id="rId10"/>
    <p:sldId id="304" r:id="rId11"/>
    <p:sldId id="299" r:id="rId12"/>
    <p:sldId id="300" r:id="rId13"/>
    <p:sldId id="289" r:id="rId14"/>
    <p:sldId id="291" r:id="rId15"/>
  </p:sldIdLst>
  <p:sldSz cx="12192000" cy="6858000"/>
  <p:notesSz cx="6858000" cy="9144000"/>
  <p:defaultTextStyle>
    <a:defPPr>
      <a:defRPr lang="tr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69B825-BB13-9203-A90F-C2B442E21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E4F4CF6-DC35-8DF0-6B98-1F60BBCF4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125E928-2CC5-124A-20C9-77AC68CCE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B5BC-DE3C-4F7A-B75D-F14C708949A1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4F1BDCC-084B-967A-8EFF-1C6A9D0AF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AA967E8-6440-EDDB-E3F3-998C126FD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57D0-CFCA-4002-8B3D-21EDBC7AE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019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EA1D8F-3A61-1D78-490F-6FD798614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EA59FE0-4AC7-DB27-5658-E91FE8875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BD5CEAF-CC07-2891-5123-87F4D3735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B5BC-DE3C-4F7A-B75D-F14C708949A1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2B6E6A7-D7E1-154A-8B0D-65621D30D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1AEC623-8A6C-6399-8873-9F11BEABC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57D0-CFCA-4002-8B3D-21EDBC7AE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06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CEAAD4AB-D659-61BA-83D6-787C6A591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E669127-9F1E-2918-0116-C9265F2FB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CE495B7-8E0E-E1C2-3404-ECFB058BC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B5BC-DE3C-4F7A-B75D-F14C708949A1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C03DF5F-AC51-B6A6-AE60-2F8005697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D1942BE-631B-8185-F513-9B7B30A0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57D0-CFCA-4002-8B3D-21EDBC7AE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2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F567B2-BE51-04F3-7B51-F932F71EA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81A8CE0-E702-EAFC-1B9E-5CD9AD2B9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EE500D-0D6E-F249-5CFB-9D1FBF746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B5BC-DE3C-4F7A-B75D-F14C708949A1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5C02F0D-8CE1-DA0E-94EA-14ADB559C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10B61AF-0F51-1605-80FD-56C719A7E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57D0-CFCA-4002-8B3D-21EDBC7AE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9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64E38E-31BC-C2E6-2312-79128ADFC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D70BEF8-F122-AE9F-0E53-30014B3F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4F38227-539D-5E84-DFBB-EC709B627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B5BC-DE3C-4F7A-B75D-F14C708949A1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75084D5-2FF9-BEDE-BAFA-A46D9E7E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FC8227C-0114-133B-EAFC-58E8D33C2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57D0-CFCA-4002-8B3D-21EDBC7AE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8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F0DE5A-1145-276D-78EA-A670850B5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766C46E-9C98-FD14-4FC7-9DD76C7BF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B3AA5B2-285C-E3D9-EA1D-B9FD2D09A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2ED46E5-F64F-14B3-E1D9-4AFB5399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B5BC-DE3C-4F7A-B75D-F14C708949A1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E344859-099D-BA3C-3978-BE63ABC7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2CC4EB3-AC95-30AC-26D7-77640069D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57D0-CFCA-4002-8B3D-21EDBC7AE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95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D2FC94-BA2D-E043-FCBF-5780A60E4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9A86085-A29B-060E-106D-78B5971B4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0D28CD8-A7CC-468E-8027-F9223027A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1F0D5C7-27B3-4CB0-00EA-C1ECA3EAD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A2D87A8-672F-02AF-7889-E499EBBCE3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B73A37F-5052-87A0-5E6B-69B0D587A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B5BC-DE3C-4F7A-B75D-F14C708949A1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5D239A2-CA84-2383-9277-6F8A54D10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81AE52D-2665-5EED-96D9-AB36B773C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57D0-CFCA-4002-8B3D-21EDBC7AE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71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DFA91D-9CF1-5D78-E3FB-283B7357B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6EA6ACE-F9F1-3710-52E2-1A919CCCF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B5BC-DE3C-4F7A-B75D-F14C708949A1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6B95124-1BC4-CAF1-5886-0401D3E6C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BEB3EFD-7599-5574-27B0-BEF6C0DB6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57D0-CFCA-4002-8B3D-21EDBC7AE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7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410B499-7F4A-327B-1C2E-3C28A49E2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B5BC-DE3C-4F7A-B75D-F14C708949A1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CE41604-BEB2-D80E-2AF7-33EE55111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30C3224-5854-961D-3E2A-3E2151968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57D0-CFCA-4002-8B3D-21EDBC7AE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29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D7AE8F-F453-EA2E-B7CB-1D66DD021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AD8900-8200-46EC-FD3F-ECF720B77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F3E844D-0A64-BAD2-E654-6AB0A0DDA5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B6730A2-31AB-04DC-42D3-671FFA602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B5BC-DE3C-4F7A-B75D-F14C708949A1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7CA54A3-0437-0F3E-351F-2B7CA1D66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D77CACD-6999-35BC-1AD3-2B823428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57D0-CFCA-4002-8B3D-21EDBC7AE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08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324DE1-0049-16E9-9319-9D0CBFB44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A420041-EBF2-913C-1A18-367E3C87F1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7416390-30F1-BBF7-E8D5-01F19A9F7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02C9027-4CBD-EF09-A3C0-9D6507D36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B5BC-DE3C-4F7A-B75D-F14C708949A1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321327B-1BF8-DE2D-ED9A-6A915CF3E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11D4D39-BDEE-044B-5995-3FD7D1C06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57D0-CFCA-4002-8B3D-21EDBC7AE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85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24C8EEA-A938-5809-C8E4-5C64230B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D696C56-1787-CD21-FC56-90B84A9AE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50920DF-0596-2516-FE3D-CCF08C8D3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CB5BC-DE3C-4F7A-B75D-F14C708949A1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214803B-0C40-E00A-997C-972B220001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BCEF4BF-DFAB-99AB-79F9-4B08A2308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B57D0-CFCA-4002-8B3D-21EDBC7AE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76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1601BB-3ABD-5973-F7B6-AF35B1282B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5200">
                <a:solidFill>
                  <a:srgbClr val="FFFFFF"/>
                </a:solidFill>
              </a:rPr>
              <a:t>Economic Systems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Spring 2024</a:t>
            </a:r>
          </a:p>
        </p:txBody>
      </p:sp>
    </p:spTree>
    <p:extLst>
      <p:ext uri="{BB962C8B-B14F-4D97-AF65-F5344CB8AC3E}">
        <p14:creationId xmlns:p14="http://schemas.microsoft.com/office/powerpoint/2010/main" val="126306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neral government expenditures | Government at a Glance 2021 | OECD  iLibrary">
            <a:extLst>
              <a:ext uri="{FF2B5EF4-FFF2-40B4-BE49-F238E27FC236}">
                <a16:creationId xmlns:a16="http://schemas.microsoft.com/office/drawing/2014/main" id="{B0BD4315-85E3-DDA6-E922-A665A0195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0825"/>
            <a:ext cx="12013809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4E4412B-FB97-506F-22F7-3016CEF31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4020"/>
          </a:xfrm>
        </p:spPr>
        <p:txBody>
          <a:bodyPr/>
          <a:lstStyle/>
          <a:p>
            <a:r>
              <a:rPr lang="en-US" dirty="0"/>
              <a:t>General government expenditures (OECD)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F9E027-F509-DBFE-649A-2610367D3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98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A57CF4C-B49E-CFE6-1C6E-3C4B22B00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15" y="233581"/>
            <a:ext cx="10508567" cy="639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53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AE97453-DB2C-9560-4E63-D9EA150C1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889" y="249776"/>
            <a:ext cx="9861453" cy="635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38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056" y="330779"/>
            <a:ext cx="4782312" cy="611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93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056" y="156335"/>
            <a:ext cx="3566160" cy="641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66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Pure Systems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339374"/>
              </p:ext>
            </p:extLst>
          </p:nvPr>
        </p:nvGraphicFramePr>
        <p:xfrm>
          <a:off x="283780" y="1825625"/>
          <a:ext cx="1107002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3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1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7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7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Capitalism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Market socialism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Planned socialism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Decision making 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Primarily</a:t>
                      </a:r>
                      <a:r>
                        <a:rPr lang="en-GB" baseline="0" dirty="0"/>
                        <a:t> decentralized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Primarily</a:t>
                      </a:r>
                      <a:r>
                        <a:rPr lang="en-GB" baseline="0" dirty="0"/>
                        <a:t> decentralized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Primarily centralized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Mechanism for</a:t>
                      </a:r>
                      <a:r>
                        <a:rPr lang="en-GB" baseline="0" dirty="0"/>
                        <a:t> information and coordination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Primarily</a:t>
                      </a:r>
                      <a:r>
                        <a:rPr lang="en-GB" baseline="0" dirty="0"/>
                        <a:t> market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Primarily market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Primarily</a:t>
                      </a:r>
                      <a:r>
                        <a:rPr lang="en-GB" baseline="0" dirty="0"/>
                        <a:t> plan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Property Rights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Primarily private</a:t>
                      </a:r>
                      <a:r>
                        <a:rPr lang="en-GB" baseline="0" dirty="0"/>
                        <a:t> ownership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State and/or collective ownership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Primarily state</a:t>
                      </a:r>
                      <a:r>
                        <a:rPr lang="en-GB" baseline="0" dirty="0"/>
                        <a:t> ownership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Incentives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Primarily market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Material</a:t>
                      </a:r>
                      <a:r>
                        <a:rPr lang="en-GB" baseline="0" dirty="0"/>
                        <a:t> and moral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Material</a:t>
                      </a:r>
                      <a:r>
                        <a:rPr lang="en-GB" baseline="0" dirty="0"/>
                        <a:t> and moral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Public Choice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Democracy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Dictatorship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6841" y="5013434"/>
            <a:ext cx="11486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We call these three systems “core” economic systems. They are easily distinguished, one from another. Core systems are </a:t>
            </a:r>
          </a:p>
          <a:p>
            <a:r>
              <a:rPr lang="en-GB" dirty="0"/>
              <a:t>Scarcely practiced in the world.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57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Forces influencing economic outcome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04595" y="3121573"/>
            <a:ext cx="1954923" cy="9695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sz="1800" dirty="0"/>
              <a:t>Policies</a:t>
            </a:r>
            <a:endParaRPr lang="en-US" sz="1800" dirty="0"/>
          </a:p>
        </p:txBody>
      </p:sp>
      <p:sp>
        <p:nvSpPr>
          <p:cNvPr id="4" name="Rounded Rectangle 3"/>
          <p:cNvSpPr/>
          <p:nvPr/>
        </p:nvSpPr>
        <p:spPr>
          <a:xfrm>
            <a:off x="1277006" y="1978572"/>
            <a:ext cx="201010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Economic Systems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363717" y="4472151"/>
            <a:ext cx="201010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Environmental Factors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373820" y="2372710"/>
            <a:ext cx="2081049" cy="835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373820" y="3589282"/>
            <a:ext cx="2025870" cy="17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428999" y="4146331"/>
            <a:ext cx="1970691" cy="885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 flipH="1">
            <a:off x="5569171" y="2987565"/>
            <a:ext cx="3633954" cy="14031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Outcomes</a:t>
            </a:r>
          </a:p>
          <a:p>
            <a:pPr algn="ctr"/>
            <a:r>
              <a:rPr lang="en-GB" dirty="0"/>
              <a:t>Economic growth</a:t>
            </a:r>
          </a:p>
          <a:p>
            <a:pPr algn="ctr"/>
            <a:r>
              <a:rPr lang="en-GB" dirty="0"/>
              <a:t>Efficiency</a:t>
            </a:r>
          </a:p>
          <a:p>
            <a:pPr algn="ctr"/>
            <a:r>
              <a:rPr lang="en-GB" dirty="0"/>
              <a:t>Income distribution</a:t>
            </a:r>
          </a:p>
          <a:p>
            <a:pPr algn="ctr"/>
            <a:r>
              <a:rPr lang="en-GB" dirty="0"/>
              <a:t>Stability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585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glo-Saxon Capitalism">
            <a:extLst>
              <a:ext uri="{FF2B5EF4-FFF2-40B4-BE49-F238E27FC236}">
                <a16:creationId xmlns:a16="http://schemas.microsoft.com/office/drawing/2014/main" id="{6803C219-3576-0CEC-7F55-C24697EE7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228600"/>
            <a:ext cx="116713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920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Characteristics of the Three models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174758"/>
              </p:ext>
            </p:extLst>
          </p:nvPr>
        </p:nvGraphicFramePr>
        <p:xfrm>
          <a:off x="838200" y="1825625"/>
          <a:ext cx="10515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Anglo-Saxon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European Cluster</a:t>
                      </a:r>
                      <a:r>
                        <a:rPr lang="en-GB" baseline="0" dirty="0"/>
                        <a:t> (North)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European Cluster (South)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Asian</a:t>
                      </a:r>
                      <a:r>
                        <a:rPr lang="en-GB" baseline="0" dirty="0"/>
                        <a:t> Cluster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United States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Germany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Spain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Thailand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United Kingdom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Sweden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Portugal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Taiwan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New</a:t>
                      </a:r>
                      <a:r>
                        <a:rPr lang="en-GB" baseline="0" dirty="0"/>
                        <a:t> Zealand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Norway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Italy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S.Korea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Switzerland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Greece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Malaysia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Canada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Netherlands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Australia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Belgium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Ireland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Austria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332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442" y="0"/>
            <a:ext cx="4483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0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im">
            <a:extLst>
              <a:ext uri="{FF2B5EF4-FFF2-40B4-BE49-F238E27FC236}">
                <a16:creationId xmlns:a16="http://schemas.microsoft.com/office/drawing/2014/main" id="{A323036D-1D0C-C804-D2B6-FD036F65B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0"/>
            <a:ext cx="7334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750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55EF627-C48C-A995-1836-5731541E4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479" y="0"/>
            <a:ext cx="7425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08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" y="292608"/>
            <a:ext cx="10277856" cy="623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65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5350</TotalTime>
  <Words>158</Words>
  <Application>Microsoft Macintosh PowerPoint</Application>
  <PresentationFormat>Geniş ekran</PresentationFormat>
  <Paragraphs>65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Teması</vt:lpstr>
      <vt:lpstr>Economic Systems II</vt:lpstr>
      <vt:lpstr>The Pure Systems </vt:lpstr>
      <vt:lpstr>Forces influencing economic outcome</vt:lpstr>
      <vt:lpstr>PowerPoint Sunusu</vt:lpstr>
      <vt:lpstr>Characteristics of the Three models </vt:lpstr>
      <vt:lpstr>PowerPoint Sunusu</vt:lpstr>
      <vt:lpstr>PowerPoint Sunusu</vt:lpstr>
      <vt:lpstr>PowerPoint Sunusu</vt:lpstr>
      <vt:lpstr>PowerPoint Sunusu</vt:lpstr>
      <vt:lpstr>General government expenditures (OECD)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Systems II</dc:title>
  <dc:creator>Antonio Masala</dc:creator>
  <cp:lastModifiedBy>Özge KAMA MASALA</cp:lastModifiedBy>
  <cp:revision>105</cp:revision>
  <dcterms:created xsi:type="dcterms:W3CDTF">2017-03-07T13:05:47Z</dcterms:created>
  <dcterms:modified xsi:type="dcterms:W3CDTF">2024-04-11T09:48:00Z</dcterms:modified>
</cp:coreProperties>
</file>