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2" r:id="rId5"/>
    <p:sldId id="271" r:id="rId6"/>
    <p:sldId id="259" r:id="rId7"/>
    <p:sldId id="267" r:id="rId8"/>
    <p:sldId id="260" r:id="rId9"/>
    <p:sldId id="262" r:id="rId10"/>
    <p:sldId id="261" r:id="rId11"/>
    <p:sldId id="268" r:id="rId12"/>
    <p:sldId id="263" r:id="rId13"/>
    <p:sldId id="264" r:id="rId14"/>
    <p:sldId id="269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8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9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9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1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1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C08C-A022-4288-9C6A-1BEC2592471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7F09-3794-4D79-8CBF-8F9B2BA2E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>
                <a:solidFill>
                  <a:srgbClr val="FFFFFF"/>
                </a:solidFill>
              </a:rPr>
              <a:t>Economic Systems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Spring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55" b="22589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graphic: Global Life Expectancy: Closing the Gap | Statista">
            <a:extLst>
              <a:ext uri="{FF2B5EF4-FFF2-40B4-BE49-F238E27FC236}">
                <a16:creationId xmlns:a16="http://schemas.microsoft.com/office/drawing/2014/main" id="{AAB58322-55FC-CE9A-1714-A3EA3270A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69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45" name="Group 1044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9" name="Freeform: Shape 1048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7" name="Freeform: Shape 1046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Freeform: Shape 1047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9927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8" y="192024"/>
            <a:ext cx="995781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33wubrfki0l68.cloudfront.net/3991c66a75e21b282a5aabaa58c12519af4e8fca/6efe3/exports/projections-of-the-rate-of-no-education-based-on-current-global-education-trends-1970-2050_v4_850x6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246888"/>
            <a:ext cx="10195560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03C538CF-4EAA-3067-6578-2DB0CB09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971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6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219456"/>
            <a:ext cx="1104595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8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harita, atlas içeren bir resim&#10;&#10;Açıklama otomatik olarak oluşturuldu">
            <a:extLst>
              <a:ext uri="{FF2B5EF4-FFF2-40B4-BE49-F238E27FC236}">
                <a16:creationId xmlns:a16="http://schemas.microsoft.com/office/drawing/2014/main" id="{0423428C-9025-8823-DB70-17983509A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643467"/>
            <a:ext cx="101428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2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6032" y="256037"/>
          <a:ext cx="11365995" cy="6406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68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Regional Averages of GDP per capita, 1820-2010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Western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Eastern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Western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Latin America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East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South &amp;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Sub-Saharan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 Europe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Europe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Offshoots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&amp;Caribbean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Asia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 South East Asia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MENA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Africa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1820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1226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1294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595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579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580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1830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1344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1489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1840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1522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1641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1850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1589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1809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663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599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1860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1823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2200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676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1870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1976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719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2421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754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543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516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720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1880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2190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3135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846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1890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2506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1002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3375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998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582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572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1900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2912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1273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4013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1129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607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597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1910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3172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1433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4915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1433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674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1920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3070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927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5396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1540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662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1930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4006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1597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6025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1795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723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756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1940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4472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2097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6837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1981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749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1950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4518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2583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9258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2502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655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675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1459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843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1960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6825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3627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10957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3119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1082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814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1977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987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1970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10108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5138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14554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3977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1796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977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3020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1239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1980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13127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6216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18054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5436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2479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1196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4102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1282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1990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15919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6389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22347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5047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3782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1609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3807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1135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2000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19315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4950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27572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5848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5451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2198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4497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1099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80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2010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20841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8027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29581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7109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9804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3537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5743</a:t>
                      </a:r>
                      <a:endParaRPr lang="en-GB" sz="16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1481</a:t>
                      </a:r>
                      <a:endParaRPr lang="en-GB" sz="16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4982" marR="4982" marT="498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harita, ekran görüntüsü, atlas içeren bir resim&#10;&#10;Açıklama otomatik olarak oluşturuldu">
            <a:extLst>
              <a:ext uri="{FF2B5EF4-FFF2-40B4-BE49-F238E27FC236}">
                <a16:creationId xmlns:a16="http://schemas.microsoft.com/office/drawing/2014/main" id="{D871E506-2B99-B80C-E225-45A4258AA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0"/>
            <a:ext cx="11296356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orld Map of Economic Systems : r/MapPorn">
            <a:extLst>
              <a:ext uri="{FF2B5EF4-FFF2-40B4-BE49-F238E27FC236}">
                <a16:creationId xmlns:a16="http://schemas.microsoft.com/office/drawing/2014/main" id="{A28C74EB-476C-5BF1-B045-73314EDF7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2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arita, metin, atlas içeren bir resim&#10;&#10;Açıklama otomatik olarak oluşturuldu">
            <a:extLst>
              <a:ext uri="{FF2B5EF4-FFF2-40B4-BE49-F238E27FC236}">
                <a16:creationId xmlns:a16="http://schemas.microsoft.com/office/drawing/2014/main" id="{C1816668-C829-97C7-AF23-9ABA7A8E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69" y="643467"/>
            <a:ext cx="1056126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194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9FD910-AF6A-0479-6F79-25DC74C0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824"/>
            <a:ext cx="11277600" cy="5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71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" y="719666"/>
          <a:ext cx="11914632" cy="451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1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Former Soviet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Global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Period when</a:t>
                      </a:r>
                      <a:r>
                        <a:rPr lang="en-GB" baseline="0" dirty="0"/>
                        <a:t> earliest health transition in region began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1820s</a:t>
                      </a:r>
                      <a:r>
                        <a:rPr lang="en-GB" baseline="0" dirty="0"/>
                        <a:t> or 1830s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1870s-1890s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1890s or 1900s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Life exp. Before heath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34.2-38.6</a:t>
                      </a:r>
                      <a:r>
                        <a:rPr lang="en-GB" baseline="0" dirty="0"/>
                        <a:t> (1913)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2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296</Words>
  <Application>Microsoft Macintosh PowerPoint</Application>
  <PresentationFormat>Geniş ekran</PresentationFormat>
  <Paragraphs>258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Economic Systems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Antonio Masala</dc:creator>
  <cp:lastModifiedBy>Özge KAMA MASALA</cp:lastModifiedBy>
  <cp:revision>10</cp:revision>
  <dcterms:created xsi:type="dcterms:W3CDTF">2018-02-13T18:03:57Z</dcterms:created>
  <dcterms:modified xsi:type="dcterms:W3CDTF">2024-04-08T09:11:29Z</dcterms:modified>
</cp:coreProperties>
</file>