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2" r:id="rId3"/>
    <p:sldId id="314" r:id="rId4"/>
    <p:sldId id="316" r:id="rId5"/>
    <p:sldId id="317" r:id="rId6"/>
    <p:sldId id="315" r:id="rId7"/>
    <p:sldId id="311" r:id="rId8"/>
    <p:sldId id="273" r:id="rId9"/>
    <p:sldId id="318" r:id="rId10"/>
    <p:sldId id="275" r:id="rId11"/>
    <p:sldId id="300" r:id="rId12"/>
    <p:sldId id="301" r:id="rId13"/>
    <p:sldId id="320" r:id="rId14"/>
    <p:sldId id="321" r:id="rId15"/>
    <p:sldId id="29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2857"/>
  </p:normalViewPr>
  <p:slideViewPr>
    <p:cSldViewPr>
      <p:cViewPr varScale="1">
        <p:scale>
          <a:sx n="111" d="100"/>
          <a:sy n="111" d="100"/>
        </p:scale>
        <p:origin x="1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078730B-AAAC-CAD8-B80F-479AF8DA0D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5421F9B-3EBE-ED5C-A06C-BFAF8A5DC1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A62D4F-9EE1-A75F-0633-F2800D5F09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272135B4-AB60-64ED-F1BF-4AE772F712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10F7596A-08FD-0FFF-B837-C21B0A2AB0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18531CC0-6BF2-3BE3-9EF7-65F04665C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EA701F8-E21B-6B46-A941-8875B4A98B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F3F7A8-3D50-4864-0C64-647DFF84A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46B8D4-1592-99F6-4E79-63062DE57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1CF6C-EB5C-D122-B1E4-A187FA10A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D52C7-3387-5749-AE84-1AD3C113A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0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0D208A-6323-9349-E0C2-C1067E97C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123D84-8A75-9DFB-8781-2876481D8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A93254-9648-7BB5-3C8F-224E980DC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E6942-C5DB-3748-8100-115F342CC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2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60AE97-2AF5-D469-D4BB-9A84B3284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1C979A-B2DB-B6CC-8629-4AD39880C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93F375-5DA5-0940-2C85-323C3A2AB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8C96F-1FE1-0545-B4EF-7A7AAF822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0454C2-AC88-55AB-D3A0-FC46A0346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8B700-3EAA-0383-D030-BADA88A51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D6B6-9C67-E3BF-4DEC-E6D3B20C8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C46A4-69BC-4C47-9CB4-1DDE9A236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1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B2B985-EAA4-E6E6-E638-8C94C3423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04187-8142-456E-AEB8-1CC7F426E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1566C1-E6B2-6F44-362B-136D51366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16B77-905E-554E-9A84-13489283A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8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E2412-EF16-D3BC-DE39-0CAD97402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99FBC-C1F9-5161-CD6F-BEF979A7C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4E9DD-00BA-82BA-7BF6-79C8D6651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B5C2E-5C18-E940-86AA-8F9802AFC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02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7F05A3-27D6-24ED-5639-EFBB7A187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BDB496-C362-3969-49A0-774CCBB38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5B0E20-1B36-66A1-8D96-84C117FB5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018D-87E3-C24B-9314-C4500AAE7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2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E734C0-E86C-9DB2-126C-ECCB402C6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9AF7FF-E2F1-9200-2485-490CE8F55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1FD756-8BF3-FB12-AD85-C593D91BD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8C766-0B7F-5B47-BC97-8D430DE92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8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C9E368-E0D5-D250-F2E9-3F7029EA1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BD29CB-39E9-3470-B074-FCF952091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D8ACF9-1E70-337A-A99A-3E8360D91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B8EC2-763C-BA4A-A44E-39CE5EFDB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5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2B60E-AB07-6B5F-A1EA-A6BE038E9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09D0F-B681-4DC0-3D05-6CF0C9F27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6A434-AA7B-2537-B79C-CD8543601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D2806-4751-344F-8A1F-8560A237C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46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21486C-C847-BF23-1849-8E2BB8883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53DF35-95AB-B1F7-3C66-68C10E68A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D56F9-9D32-7719-10AC-886F35486E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FA15-B162-274C-94C1-1D5E5FED0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12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97F101-91B6-77A8-4C2D-228897E1C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C2B863-85DE-6E2C-7DBA-A1B2B2BE8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D9B6F4-5B23-6923-D20D-E9139F5016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60467B-B03E-4DE4-E706-C88392106F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924017-A277-5095-9615-CD6D4E52F7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21824A73-50DF-614C-B245-AB2BD546ED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5764CB1A-7FB6-A3C8-AEA3-71881B93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3F785A-CF3B-904A-A331-B048FB68F2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2692A04B-5F75-EFBB-871B-79DFAD75CE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610600" cy="177482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The Anglo-Saxon Model of Capitalism</a:t>
            </a:r>
            <a:b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The American Economy: Market Capitalism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192AD8D6-7BA3-D581-4639-C76C74A4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9CFCA1-1959-0C49-8AB2-D11FF72012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21508" name="Picture 4" descr="E78A208D">
            <a:extLst>
              <a:ext uri="{FF2B5EF4-FFF2-40B4-BE49-F238E27FC236}">
                <a16:creationId xmlns:a16="http://schemas.microsoft.com/office/drawing/2014/main" id="{916CA693-3B89-CADC-4BE5-A22C6BBCFDCD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09600"/>
            <a:ext cx="50292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474041F-2455-BD51-1108-EF330A6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EC2-763C-BA4A-A44E-39CE5EFDB7FF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4514" name="Picture 2" descr="top 20 American companies Market cap 2022 || richest companies || Biggest US  companies by revenue - YouTube">
            <a:extLst>
              <a:ext uri="{FF2B5EF4-FFF2-40B4-BE49-F238E27FC236}">
                <a16:creationId xmlns:a16="http://schemas.microsoft.com/office/drawing/2014/main" id="{8EE1EAEF-B8C5-CF22-A122-45F9EADC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5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0BC18AE-4988-7FA6-D276-8AF005E6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EC2-763C-BA4A-A44E-39CE5EFDB7FF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5538" name="Picture 2" descr="The Largest Brands of the World 2020">
            <a:extLst>
              <a:ext uri="{FF2B5EF4-FFF2-40B4-BE49-F238E27FC236}">
                <a16:creationId xmlns:a16="http://schemas.microsoft.com/office/drawing/2014/main" id="{44403F86-CA1E-D99F-D385-1205AFCE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66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0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6891436-9C11-9B70-7EE1-6497B969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EC2-763C-BA4A-A44E-39CE5EFDB7FF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074" name="Picture 2" descr="The 50 Most Valuable Companies in the World in 2023">
            <a:extLst>
              <a:ext uri="{FF2B5EF4-FFF2-40B4-BE49-F238E27FC236}">
                <a16:creationId xmlns:a16="http://schemas.microsoft.com/office/drawing/2014/main" id="{08EF2D88-749D-FBD4-47CC-7AE3DB0B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638"/>
            <a:ext cx="9144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905AFA9-0014-1545-DF76-58012533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EC2-763C-BA4A-A44E-39CE5EFDB7FF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4098" name="Picture 2" descr="Trade Unions Worldwide">
            <a:extLst>
              <a:ext uri="{FF2B5EF4-FFF2-40B4-BE49-F238E27FC236}">
                <a16:creationId xmlns:a16="http://schemas.microsoft.com/office/drawing/2014/main" id="{2231FE04-F58E-FDF1-C9B2-40CCB17D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"/>
            <a:ext cx="9144000" cy="57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2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283E7085-10A5-AACE-7E8B-6E4BEB23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7E52D5-AB5A-C743-A548-27A4E195BA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658E19F-DB19-262E-4867-62D7AEC33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3A994E9-9600-E0D3-9586-8604C92D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EC2-763C-BA4A-A44E-39CE5EFDB7FF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26" name="Picture 2" descr="U.S. As % Of World Stock Market Cap Tops 40% Again | Seeking Alpha">
            <a:extLst>
              <a:ext uri="{FF2B5EF4-FFF2-40B4-BE49-F238E27FC236}">
                <a16:creationId xmlns:a16="http://schemas.microsoft.com/office/drawing/2014/main" id="{7BC7E2C7-690B-7A6F-C72D-2E774B6E7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0"/>
            <a:ext cx="3732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2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izing the Size of U.S. Stock Market When Compared to the Rest of the  World">
            <a:extLst>
              <a:ext uri="{FF2B5EF4-FFF2-40B4-BE49-F238E27FC236}">
                <a16:creationId xmlns:a16="http://schemas.microsoft.com/office/drawing/2014/main" id="{8FC2A0BE-7C1A-598B-0FA1-70646B3B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014" y="643467"/>
            <a:ext cx="66919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6331BA7-0348-D450-79DE-D893C6F0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6B8EC2-763C-BA4A-A44E-39CE5EFDB7FF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1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neral government expenditures | Government at a Glance 2021 | OECD  iLibrary">
            <a:extLst>
              <a:ext uri="{FF2B5EF4-FFF2-40B4-BE49-F238E27FC236}">
                <a16:creationId xmlns:a16="http://schemas.microsoft.com/office/drawing/2014/main" id="{D42238DB-4EAA-8F71-C67A-FC680C3C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110169"/>
            <a:ext cx="8178799" cy="26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9CBB5BDB-95FC-4CFF-466E-DDED5D58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General gov. expenditure as % of GDP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B904731-68FF-B197-BD41-45EE379D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C46A4-69BC-4C47-9CB4-1DDE9A236D05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5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D28851-AF4B-FE67-37A9-043C8F63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19774"/>
            <a:ext cx="8428482" cy="5418451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79E2387-6257-08F4-AD1A-8D84EAC5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28C766-0B7F-5B47-BC97-8D430DE92208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4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220DD73-BF21-CAA6-6D2F-D4DC16E7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EC2-763C-BA4A-A44E-39CE5EFDB7F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098" name="Picture 2" descr="Mapped: Economic Freedom Around the World">
            <a:extLst>
              <a:ext uri="{FF2B5EF4-FFF2-40B4-BE49-F238E27FC236}">
                <a16:creationId xmlns:a16="http://schemas.microsoft.com/office/drawing/2014/main" id="{1208C4F0-2813-C444-BC09-E768C4F9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0"/>
            <a:ext cx="689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6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792" y="974502"/>
            <a:ext cx="2674620" cy="48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6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F09F808B-11CF-F51A-D649-8D639E13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01A3EA-E83E-204B-A218-0B06E4DDF8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7171" name="Picture 1">
            <a:extLst>
              <a:ext uri="{FF2B5EF4-FFF2-40B4-BE49-F238E27FC236}">
                <a16:creationId xmlns:a16="http://schemas.microsoft.com/office/drawing/2014/main" id="{9D995327-4054-1D53-19D5-34C1D03FA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914400"/>
            <a:ext cx="9144001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A6B6502-E761-67DF-8CCC-058500BC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EC2-763C-BA4A-A44E-39CE5EFDB7FF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26" name="Picture 2" descr="Chapter 6 Forms of Business Ownership – Fundamentals of Business">
            <a:extLst>
              <a:ext uri="{FF2B5EF4-FFF2-40B4-BE49-F238E27FC236}">
                <a16:creationId xmlns:a16="http://schemas.microsoft.com/office/drawing/2014/main" id="{01D2CA3D-DF1F-674A-4CCA-B741D289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38"/>
            <a:ext cx="9144000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196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10643</TotalTime>
  <Words>34</Words>
  <Application>Microsoft Macintosh PowerPoint</Application>
  <PresentationFormat>Ekran Gösterisi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The Anglo-Saxon Model of Capitalism The American Economy: Market Capitalism</vt:lpstr>
      <vt:lpstr>PowerPoint Sunusu</vt:lpstr>
      <vt:lpstr>PowerPoint Sunusu</vt:lpstr>
      <vt:lpstr>General gov. expenditure as % of GDP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Anglo-Saxon Model of Capitalism</dc:title>
  <dc:creator>Economics Department</dc:creator>
  <cp:lastModifiedBy>Özge KAMA MASALA</cp:lastModifiedBy>
  <cp:revision>109</cp:revision>
  <dcterms:created xsi:type="dcterms:W3CDTF">2008-09-08T15:03:22Z</dcterms:created>
  <dcterms:modified xsi:type="dcterms:W3CDTF">2024-04-11T09:53:06Z</dcterms:modified>
</cp:coreProperties>
</file>