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99" r:id="rId8"/>
    <p:sldId id="301" r:id="rId9"/>
    <p:sldId id="303" r:id="rId10"/>
    <p:sldId id="262" r:id="rId11"/>
    <p:sldId id="304" r:id="rId12"/>
    <p:sldId id="305" r:id="rId13"/>
    <p:sldId id="273" r:id="rId14"/>
    <p:sldId id="274" r:id="rId15"/>
    <p:sldId id="275" r:id="rId16"/>
    <p:sldId id="276" r:id="rId17"/>
    <p:sldId id="284" r:id="rId18"/>
    <p:sldId id="285" r:id="rId19"/>
    <p:sldId id="279" r:id="rId20"/>
    <p:sldId id="282" r:id="rId21"/>
    <p:sldId id="283" r:id="rId22"/>
    <p:sldId id="287" r:id="rId23"/>
    <p:sldId id="296" r:id="rId24"/>
    <p:sldId id="295" r:id="rId25"/>
    <p:sldId id="297" r:id="rId26"/>
    <p:sldId id="277" r:id="rId27"/>
    <p:sldId id="3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6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4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0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5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5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3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3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5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B6974-66E9-4E00-B8B0-C4A9BBB92AF5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4D674-D675-42EE-AA7F-CAEB6F02F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1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6CAB1F-557E-4FA4-81CC-DC491EF8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7646891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550980-2AB6-4DE5-86DD-064ADF1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8091784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F4B167-8E82-4458-AE55-88B683EBF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95" y="-3"/>
            <a:ext cx="8091784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2101742" y="699966"/>
            <a:ext cx="5121259" cy="5458067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125" y="2920878"/>
            <a:ext cx="5853227" cy="2992576"/>
          </a:xfrm>
        </p:spPr>
        <p:txBody>
          <a:bodyPr anchor="t">
            <a:normAutofit/>
          </a:bodyPr>
          <a:lstStyle/>
          <a:p>
            <a:pPr algn="l"/>
            <a:r>
              <a:rPr lang="en-GB" sz="4800" dirty="0">
                <a:solidFill>
                  <a:srgbClr val="FFFFFF"/>
                </a:solidFill>
              </a:rPr>
              <a:t>Comparative Economic Systems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364" y="1017038"/>
            <a:ext cx="5091282" cy="124827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South Korea 2024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digital balance scale using circles">
            <a:extLst>
              <a:ext uri="{FF2B5EF4-FFF2-40B4-BE49-F238E27FC236}">
                <a16:creationId xmlns:a16="http://schemas.microsoft.com/office/drawing/2014/main" id="{A94C1C2A-8FCE-1312-CEB5-341EE6246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5" r="30607" b="1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28600"/>
            <a:ext cx="8572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0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5A142F31-5B9D-BB14-B9C7-5BE69EF1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20700"/>
            <a:ext cx="65532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92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INIBOSS BUSINESS SCHOOL (UNITED KINGDOM): The World's Most Innovative  Countries: 2020 - 2022">
            <a:extLst>
              <a:ext uri="{FF2B5EF4-FFF2-40B4-BE49-F238E27FC236}">
                <a16:creationId xmlns:a16="http://schemas.microsoft.com/office/drawing/2014/main" id="{B76174F8-37FE-98D9-F9E8-E2A8170CF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0"/>
            <a:ext cx="9437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2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595437"/>
            <a:ext cx="86487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2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8" y="413468"/>
            <a:ext cx="8635116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2066" y="6504167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Kia Motors</a:t>
            </a:r>
          </a:p>
        </p:txBody>
      </p:sp>
    </p:spTree>
    <p:extLst>
      <p:ext uri="{BB962C8B-B14F-4D97-AF65-F5344CB8AC3E}">
        <p14:creationId xmlns:p14="http://schemas.microsoft.com/office/powerpoint/2010/main" val="1518745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 Korea’s Economy in 1970s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756" y="1825625"/>
            <a:ext cx="60954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69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4" y="405517"/>
            <a:ext cx="10893286" cy="60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33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30" y="278297"/>
            <a:ext cx="11227241" cy="62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22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214437"/>
            <a:ext cx="99345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3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81" y="278296"/>
            <a:ext cx="11100021" cy="59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05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3" y="278295"/>
            <a:ext cx="11107972" cy="615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76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2" y="357809"/>
            <a:ext cx="11640709" cy="60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2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3" y="230589"/>
            <a:ext cx="11767931" cy="65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5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42887"/>
            <a:ext cx="9525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7" y="381664"/>
            <a:ext cx="7784327" cy="6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69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10" y="532737"/>
            <a:ext cx="9740348" cy="59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6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962025"/>
            <a:ext cx="5715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29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K-Pop to 'Squid Game' Lift Korean Soft Power and the Economy - Bloomberg">
            <a:extLst>
              <a:ext uri="{FF2B5EF4-FFF2-40B4-BE49-F238E27FC236}">
                <a16:creationId xmlns:a16="http://schemas.microsoft.com/office/drawing/2014/main" id="{9B798D44-5BD8-A045-59B0-5613E4FE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348" y="457200"/>
            <a:ext cx="795130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14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84" y="0"/>
            <a:ext cx="4615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0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7" y="397565"/>
            <a:ext cx="9724445" cy="60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42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9" y="890546"/>
            <a:ext cx="10774017" cy="54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8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054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Freeform: Shape 2056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K-pop stars to perform in North Korea for first time since 2005 | North  Korea | The Guardian">
            <a:extLst>
              <a:ext uri="{FF2B5EF4-FFF2-40B4-BE49-F238E27FC236}">
                <a16:creationId xmlns:a16="http://schemas.microsoft.com/office/drawing/2014/main" id="{D9428965-C029-355A-6096-1756312E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7313"/>
            <a:ext cx="7047923" cy="52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060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512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octor Cha - guarda la serie in streaming online">
            <a:extLst>
              <a:ext uri="{FF2B5EF4-FFF2-40B4-BE49-F238E27FC236}">
                <a16:creationId xmlns:a16="http://schemas.microsoft.com/office/drawing/2014/main" id="{52105964-E0D4-E5CC-8D2B-C3C4DD71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5269" y="643467"/>
            <a:ext cx="390806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rasite: Amazon.it: Kang-ho Song, Woo-sik Choi, So-dam Park, Hye-Jin Jang,  Lee Sun-Kyun, Yeo-jeong Jo, Ji-so Jung, Hyun-jun Jung, Jeong-eun Lee,  Myeong-hoon Park, Bong Joon-ho, Kang-ho Song, Woo-sik Choi: Film e TV">
            <a:extLst>
              <a:ext uri="{FF2B5EF4-FFF2-40B4-BE49-F238E27FC236}">
                <a16:creationId xmlns:a16="http://schemas.microsoft.com/office/drawing/2014/main" id="{CCB70FAA-2A4F-D951-3F88-C1EB1CCE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053" y="643467"/>
            <a:ext cx="446129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0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uth Korea Economy Infographic Charts Grafica di terrabismail · Creative  Fabrica">
            <a:extLst>
              <a:ext uri="{FF2B5EF4-FFF2-40B4-BE49-F238E27FC236}">
                <a16:creationId xmlns:a16="http://schemas.microsoft.com/office/drawing/2014/main" id="{18BA2004-FD42-3910-CF37-28B61194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479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4184</TotalTime>
  <Words>13</Words>
  <Application>Microsoft Macintosh PowerPoint</Application>
  <PresentationFormat>Geniş ekran</PresentationFormat>
  <Paragraphs>4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Comparative Economic Systems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South Korea’s Economy in 1970s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Economic Systems</dc:title>
  <dc:creator>Antonio Masala</dc:creator>
  <cp:lastModifiedBy>Özge KAMA MASALA</cp:lastModifiedBy>
  <cp:revision>53</cp:revision>
  <dcterms:created xsi:type="dcterms:W3CDTF">2020-04-03T11:16:31Z</dcterms:created>
  <dcterms:modified xsi:type="dcterms:W3CDTF">2024-04-11T09:46:31Z</dcterms:modified>
</cp:coreProperties>
</file>