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 id="2147483910" r:id="rId2"/>
    <p:sldMasterId id="2147483925" r:id="rId3"/>
  </p:sldMasterIdLst>
  <p:notesMasterIdLst>
    <p:notesMasterId r:id="rId30"/>
  </p:notesMasterIdLst>
  <p:handoutMasterIdLst>
    <p:handoutMasterId r:id="rId31"/>
  </p:handoutMasterIdLst>
  <p:sldIdLst>
    <p:sldId id="256" r:id="rId4"/>
    <p:sldId id="257" r:id="rId5"/>
    <p:sldId id="283" r:id="rId6"/>
    <p:sldId id="282" r:id="rId7"/>
    <p:sldId id="284" r:id="rId8"/>
    <p:sldId id="281" r:id="rId9"/>
    <p:sldId id="279" r:id="rId10"/>
    <p:sldId id="258" r:id="rId11"/>
    <p:sldId id="259" r:id="rId12"/>
    <p:sldId id="260" r:id="rId13"/>
    <p:sldId id="261" r:id="rId14"/>
    <p:sldId id="262" r:id="rId15"/>
    <p:sldId id="263" r:id="rId16"/>
    <p:sldId id="277" r:id="rId17"/>
    <p:sldId id="278" r:id="rId18"/>
    <p:sldId id="297" r:id="rId19"/>
    <p:sldId id="298" r:id="rId20"/>
    <p:sldId id="308" r:id="rId21"/>
    <p:sldId id="309" r:id="rId22"/>
    <p:sldId id="310" r:id="rId23"/>
    <p:sldId id="302" r:id="rId24"/>
    <p:sldId id="307" r:id="rId25"/>
    <p:sldId id="311" r:id="rId26"/>
    <p:sldId id="312" r:id="rId27"/>
    <p:sldId id="313" r:id="rId28"/>
    <p:sldId id="314" r:id="rId29"/>
  </p:sldIdLst>
  <p:sldSz cx="12801600" cy="96012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B04ED-4E0B-4BCE-B24A-44495651AA6F}" v="55" dt="2019-11-05T20:04:02.966"/>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7" autoAdjust="0"/>
    <p:restoredTop sz="94660"/>
  </p:normalViewPr>
  <p:slideViewPr>
    <p:cSldViewPr snapToGrid="0">
      <p:cViewPr varScale="1">
        <p:scale>
          <a:sx n="65" d="100"/>
          <a:sy n="65" d="100"/>
        </p:scale>
        <p:origin x="9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ZAN OKUDAN" userId="0ee7b6bd-cc69-4ee0-9d75-2618e0e1ed1f" providerId="ADAL" clId="{0BAB04ED-4E0B-4BCE-B24A-44495651AA6F}"/>
    <pc:docChg chg="undo custSel modSld">
      <pc:chgData name="OZAN OKUDAN" userId="0ee7b6bd-cc69-4ee0-9d75-2618e0e1ed1f" providerId="ADAL" clId="{0BAB04ED-4E0B-4BCE-B24A-44495651AA6F}" dt="2019-11-05T20:04:39.413" v="4262" actId="20577"/>
      <pc:docMkLst>
        <pc:docMk/>
      </pc:docMkLst>
      <pc:sldChg chg="modSp">
        <pc:chgData name="OZAN OKUDAN" userId="0ee7b6bd-cc69-4ee0-9d75-2618e0e1ed1f" providerId="ADAL" clId="{0BAB04ED-4E0B-4BCE-B24A-44495651AA6F}" dt="2019-11-05T19:09:40.436" v="35" actId="20577"/>
        <pc:sldMkLst>
          <pc:docMk/>
          <pc:sldMk cId="348129882" sldId="256"/>
        </pc:sldMkLst>
        <pc:spChg chg="mod">
          <ac:chgData name="OZAN OKUDAN" userId="0ee7b6bd-cc69-4ee0-9d75-2618e0e1ed1f" providerId="ADAL" clId="{0BAB04ED-4E0B-4BCE-B24A-44495651AA6F}" dt="2019-11-05T19:09:34.180" v="24" actId="20577"/>
          <ac:spMkLst>
            <pc:docMk/>
            <pc:sldMk cId="348129882" sldId="256"/>
            <ac:spMk id="2" creationId="{00000000-0000-0000-0000-000000000000}"/>
          </ac:spMkLst>
        </pc:spChg>
        <pc:spChg chg="mod">
          <ac:chgData name="OZAN OKUDAN" userId="0ee7b6bd-cc69-4ee0-9d75-2618e0e1ed1f" providerId="ADAL" clId="{0BAB04ED-4E0B-4BCE-B24A-44495651AA6F}" dt="2019-11-05T19:09:40.436" v="35" actId="20577"/>
          <ac:spMkLst>
            <pc:docMk/>
            <pc:sldMk cId="348129882" sldId="256"/>
            <ac:spMk id="3" creationId="{00000000-0000-0000-0000-000000000000}"/>
          </ac:spMkLst>
        </pc:spChg>
      </pc:sldChg>
      <pc:sldChg chg="modSp">
        <pc:chgData name="OZAN OKUDAN" userId="0ee7b6bd-cc69-4ee0-9d75-2618e0e1ed1f" providerId="ADAL" clId="{0BAB04ED-4E0B-4BCE-B24A-44495651AA6F}" dt="2019-11-05T19:12:37.269" v="365" actId="20577"/>
        <pc:sldMkLst>
          <pc:docMk/>
          <pc:sldMk cId="397802025" sldId="257"/>
        </pc:sldMkLst>
        <pc:spChg chg="mod">
          <ac:chgData name="OZAN OKUDAN" userId="0ee7b6bd-cc69-4ee0-9d75-2618e0e1ed1f" providerId="ADAL" clId="{0BAB04ED-4E0B-4BCE-B24A-44495651AA6F}" dt="2019-11-05T19:12:03.237" v="288" actId="20577"/>
          <ac:spMkLst>
            <pc:docMk/>
            <pc:sldMk cId="397802025" sldId="257"/>
            <ac:spMk id="4" creationId="{00000000-0000-0000-0000-000000000000}"/>
          </ac:spMkLst>
        </pc:spChg>
        <pc:graphicFrameChg chg="modGraphic">
          <ac:chgData name="OZAN OKUDAN" userId="0ee7b6bd-cc69-4ee0-9d75-2618e0e1ed1f" providerId="ADAL" clId="{0BAB04ED-4E0B-4BCE-B24A-44495651AA6F}" dt="2019-11-05T19:12:37.269" v="365" actId="20577"/>
          <ac:graphicFrameMkLst>
            <pc:docMk/>
            <pc:sldMk cId="397802025" sldId="257"/>
            <ac:graphicFrameMk id="2" creationId="{00000000-0000-0000-0000-000000000000}"/>
          </ac:graphicFrameMkLst>
        </pc:graphicFrameChg>
      </pc:sldChg>
      <pc:sldChg chg="modSp">
        <pc:chgData name="OZAN OKUDAN" userId="0ee7b6bd-cc69-4ee0-9d75-2618e0e1ed1f" providerId="ADAL" clId="{0BAB04ED-4E0B-4BCE-B24A-44495651AA6F}" dt="2019-11-05T19:45:37.535" v="2626" actId="6549"/>
        <pc:sldMkLst>
          <pc:docMk/>
          <pc:sldMk cId="3489327915" sldId="258"/>
        </pc:sldMkLst>
        <pc:spChg chg="mod">
          <ac:chgData name="OZAN OKUDAN" userId="0ee7b6bd-cc69-4ee0-9d75-2618e0e1ed1f" providerId="ADAL" clId="{0BAB04ED-4E0B-4BCE-B24A-44495651AA6F}" dt="2019-11-05T19:45:37.535" v="2626" actId="6549"/>
          <ac:spMkLst>
            <pc:docMk/>
            <pc:sldMk cId="3489327915" sldId="258"/>
            <ac:spMk id="4" creationId="{00000000-0000-0000-0000-000000000000}"/>
          </ac:spMkLst>
        </pc:spChg>
      </pc:sldChg>
      <pc:sldChg chg="modSp">
        <pc:chgData name="OZAN OKUDAN" userId="0ee7b6bd-cc69-4ee0-9d75-2618e0e1ed1f" providerId="ADAL" clId="{0BAB04ED-4E0B-4BCE-B24A-44495651AA6F}" dt="2019-11-05T19:51:16.557" v="2794" actId="20577"/>
        <pc:sldMkLst>
          <pc:docMk/>
          <pc:sldMk cId="3736384444" sldId="259"/>
        </pc:sldMkLst>
        <pc:graphicFrameChg chg="mod modGraphic">
          <ac:chgData name="OZAN OKUDAN" userId="0ee7b6bd-cc69-4ee0-9d75-2618e0e1ed1f" providerId="ADAL" clId="{0BAB04ED-4E0B-4BCE-B24A-44495651AA6F}" dt="2019-11-05T19:51:16.557" v="2794" actId="20577"/>
          <ac:graphicFrameMkLst>
            <pc:docMk/>
            <pc:sldMk cId="3736384444" sldId="259"/>
            <ac:graphicFrameMk id="4" creationId="{00000000-0000-0000-0000-000000000000}"/>
          </ac:graphicFrameMkLst>
        </pc:graphicFrameChg>
      </pc:sldChg>
      <pc:sldChg chg="modSp">
        <pc:chgData name="OZAN OKUDAN" userId="0ee7b6bd-cc69-4ee0-9d75-2618e0e1ed1f" providerId="ADAL" clId="{0BAB04ED-4E0B-4BCE-B24A-44495651AA6F}" dt="2019-11-05T19:52:10.348" v="2892" actId="20577"/>
        <pc:sldMkLst>
          <pc:docMk/>
          <pc:sldMk cId="3639631792" sldId="260"/>
        </pc:sldMkLst>
        <pc:spChg chg="mod">
          <ac:chgData name="OZAN OKUDAN" userId="0ee7b6bd-cc69-4ee0-9d75-2618e0e1ed1f" providerId="ADAL" clId="{0BAB04ED-4E0B-4BCE-B24A-44495651AA6F}" dt="2019-11-05T19:51:27.988" v="2809" actId="20577"/>
          <ac:spMkLst>
            <pc:docMk/>
            <pc:sldMk cId="3639631792" sldId="260"/>
            <ac:spMk id="8" creationId="{00000000-0000-0000-0000-000000000000}"/>
          </ac:spMkLst>
        </pc:spChg>
        <pc:spChg chg="mod">
          <ac:chgData name="OZAN OKUDAN" userId="0ee7b6bd-cc69-4ee0-9d75-2618e0e1ed1f" providerId="ADAL" clId="{0BAB04ED-4E0B-4BCE-B24A-44495651AA6F}" dt="2019-11-05T19:52:10.348" v="2892" actId="20577"/>
          <ac:spMkLst>
            <pc:docMk/>
            <pc:sldMk cId="3639631792" sldId="260"/>
            <ac:spMk id="9" creationId="{00000000-0000-0000-0000-000000000000}"/>
          </ac:spMkLst>
        </pc:spChg>
        <pc:spChg chg="mod">
          <ac:chgData name="OZAN OKUDAN" userId="0ee7b6bd-cc69-4ee0-9d75-2618e0e1ed1f" providerId="ADAL" clId="{0BAB04ED-4E0B-4BCE-B24A-44495651AA6F}" dt="2019-11-05T19:52:01.589" v="2865" actId="20577"/>
          <ac:spMkLst>
            <pc:docMk/>
            <pc:sldMk cId="3639631792" sldId="260"/>
            <ac:spMk id="10" creationId="{00000000-0000-0000-0000-000000000000}"/>
          </ac:spMkLst>
        </pc:spChg>
      </pc:sldChg>
      <pc:sldChg chg="modSp">
        <pc:chgData name="OZAN OKUDAN" userId="0ee7b6bd-cc69-4ee0-9d75-2618e0e1ed1f" providerId="ADAL" clId="{0BAB04ED-4E0B-4BCE-B24A-44495651AA6F}" dt="2019-11-05T19:53:16.677" v="3006" actId="20577"/>
        <pc:sldMkLst>
          <pc:docMk/>
          <pc:sldMk cId="2540567188" sldId="261"/>
        </pc:sldMkLst>
        <pc:spChg chg="mod">
          <ac:chgData name="OZAN OKUDAN" userId="0ee7b6bd-cc69-4ee0-9d75-2618e0e1ed1f" providerId="ADAL" clId="{0BAB04ED-4E0B-4BCE-B24A-44495651AA6F}" dt="2019-11-05T19:53:16.677" v="3006" actId="20577"/>
          <ac:spMkLst>
            <pc:docMk/>
            <pc:sldMk cId="2540567188" sldId="261"/>
            <ac:spMk id="2" creationId="{00000000-0000-0000-0000-000000000000}"/>
          </ac:spMkLst>
        </pc:spChg>
        <pc:spChg chg="mod">
          <ac:chgData name="OZAN OKUDAN" userId="0ee7b6bd-cc69-4ee0-9d75-2618e0e1ed1f" providerId="ADAL" clId="{0BAB04ED-4E0B-4BCE-B24A-44495651AA6F}" dt="2019-11-05T19:52:55.391" v="2924" actId="6549"/>
          <ac:spMkLst>
            <pc:docMk/>
            <pc:sldMk cId="2540567188" sldId="261"/>
            <ac:spMk id="10" creationId="{00000000-0000-0000-0000-000000000000}"/>
          </ac:spMkLst>
        </pc:spChg>
        <pc:spChg chg="mod">
          <ac:chgData name="OZAN OKUDAN" userId="0ee7b6bd-cc69-4ee0-9d75-2618e0e1ed1f" providerId="ADAL" clId="{0BAB04ED-4E0B-4BCE-B24A-44495651AA6F}" dt="2019-11-05T19:52:22.509" v="2893"/>
          <ac:spMkLst>
            <pc:docMk/>
            <pc:sldMk cId="2540567188" sldId="261"/>
            <ac:spMk id="15" creationId="{00000000-0000-0000-0000-000000000000}"/>
          </ac:spMkLst>
        </pc:spChg>
        <pc:cxnChg chg="mod">
          <ac:chgData name="OZAN OKUDAN" userId="0ee7b6bd-cc69-4ee0-9d75-2618e0e1ed1f" providerId="ADAL" clId="{0BAB04ED-4E0B-4BCE-B24A-44495651AA6F}" dt="2019-11-05T19:52:46.330" v="2906" actId="1076"/>
          <ac:cxnSpMkLst>
            <pc:docMk/>
            <pc:sldMk cId="2540567188" sldId="261"/>
            <ac:cxnSpMk id="9" creationId="{00000000-0000-0000-0000-000000000000}"/>
          </ac:cxnSpMkLst>
        </pc:cxnChg>
      </pc:sldChg>
      <pc:sldChg chg="modSp">
        <pc:chgData name="OZAN OKUDAN" userId="0ee7b6bd-cc69-4ee0-9d75-2618e0e1ed1f" providerId="ADAL" clId="{0BAB04ED-4E0B-4BCE-B24A-44495651AA6F}" dt="2019-11-05T19:54:13.140" v="3124" actId="20577"/>
        <pc:sldMkLst>
          <pc:docMk/>
          <pc:sldMk cId="3319550405" sldId="262"/>
        </pc:sldMkLst>
        <pc:spChg chg="mod">
          <ac:chgData name="OZAN OKUDAN" userId="0ee7b6bd-cc69-4ee0-9d75-2618e0e1ed1f" providerId="ADAL" clId="{0BAB04ED-4E0B-4BCE-B24A-44495651AA6F}" dt="2019-11-05T19:53:42.455" v="3037" actId="14100"/>
          <ac:spMkLst>
            <pc:docMk/>
            <pc:sldMk cId="3319550405" sldId="262"/>
            <ac:spMk id="6" creationId="{00000000-0000-0000-0000-000000000000}"/>
          </ac:spMkLst>
        </pc:spChg>
        <pc:spChg chg="mod">
          <ac:chgData name="OZAN OKUDAN" userId="0ee7b6bd-cc69-4ee0-9d75-2618e0e1ed1f" providerId="ADAL" clId="{0BAB04ED-4E0B-4BCE-B24A-44495651AA6F}" dt="2019-11-05T19:53:58.717" v="3067" actId="20577"/>
          <ac:spMkLst>
            <pc:docMk/>
            <pc:sldMk cId="3319550405" sldId="262"/>
            <ac:spMk id="12" creationId="{00000000-0000-0000-0000-000000000000}"/>
          </ac:spMkLst>
        </pc:spChg>
        <pc:spChg chg="mod">
          <ac:chgData name="OZAN OKUDAN" userId="0ee7b6bd-cc69-4ee0-9d75-2618e0e1ed1f" providerId="ADAL" clId="{0BAB04ED-4E0B-4BCE-B24A-44495651AA6F}" dt="2019-11-05T19:54:13.140" v="3124" actId="20577"/>
          <ac:spMkLst>
            <pc:docMk/>
            <pc:sldMk cId="3319550405" sldId="262"/>
            <ac:spMk id="13" creationId="{00000000-0000-0000-0000-000000000000}"/>
          </ac:spMkLst>
        </pc:spChg>
        <pc:cxnChg chg="mod">
          <ac:chgData name="OZAN OKUDAN" userId="0ee7b6bd-cc69-4ee0-9d75-2618e0e1ed1f" providerId="ADAL" clId="{0BAB04ED-4E0B-4BCE-B24A-44495651AA6F}" dt="2019-11-05T19:53:30.480" v="3017" actId="1076"/>
          <ac:cxnSpMkLst>
            <pc:docMk/>
            <pc:sldMk cId="3319550405" sldId="262"/>
            <ac:cxnSpMk id="11" creationId="{00000000-0000-0000-0000-000000000000}"/>
          </ac:cxnSpMkLst>
        </pc:cxnChg>
      </pc:sldChg>
      <pc:sldChg chg="modSp">
        <pc:chgData name="OZAN OKUDAN" userId="0ee7b6bd-cc69-4ee0-9d75-2618e0e1ed1f" providerId="ADAL" clId="{0BAB04ED-4E0B-4BCE-B24A-44495651AA6F}" dt="2019-11-05T19:54:57.166" v="3165" actId="20577"/>
        <pc:sldMkLst>
          <pc:docMk/>
          <pc:sldMk cId="3850311016" sldId="263"/>
        </pc:sldMkLst>
        <pc:spChg chg="mod">
          <ac:chgData name="OZAN OKUDAN" userId="0ee7b6bd-cc69-4ee0-9d75-2618e0e1ed1f" providerId="ADAL" clId="{0BAB04ED-4E0B-4BCE-B24A-44495651AA6F}" dt="2019-11-05T19:54:57.166" v="3165" actId="20577"/>
          <ac:spMkLst>
            <pc:docMk/>
            <pc:sldMk cId="3850311016" sldId="263"/>
            <ac:spMk id="6" creationId="{00000000-0000-0000-0000-000000000000}"/>
          </ac:spMkLst>
        </pc:spChg>
        <pc:spChg chg="mod">
          <ac:chgData name="OZAN OKUDAN" userId="0ee7b6bd-cc69-4ee0-9d75-2618e0e1ed1f" providerId="ADAL" clId="{0BAB04ED-4E0B-4BCE-B24A-44495651AA6F}" dt="2019-11-05T19:54:28.802" v="3125"/>
          <ac:spMkLst>
            <pc:docMk/>
            <pc:sldMk cId="3850311016" sldId="263"/>
            <ac:spMk id="15" creationId="{00000000-0000-0000-0000-000000000000}"/>
          </ac:spMkLst>
        </pc:spChg>
        <pc:spChg chg="mod">
          <ac:chgData name="OZAN OKUDAN" userId="0ee7b6bd-cc69-4ee0-9d75-2618e0e1ed1f" providerId="ADAL" clId="{0BAB04ED-4E0B-4BCE-B24A-44495651AA6F}" dt="2019-11-05T19:54:39.371" v="3137" actId="20577"/>
          <ac:spMkLst>
            <pc:docMk/>
            <pc:sldMk cId="3850311016" sldId="263"/>
            <ac:spMk id="16" creationId="{00000000-0000-0000-0000-000000000000}"/>
          </ac:spMkLst>
        </pc:spChg>
        <pc:cxnChg chg="mod">
          <ac:chgData name="OZAN OKUDAN" userId="0ee7b6bd-cc69-4ee0-9d75-2618e0e1ed1f" providerId="ADAL" clId="{0BAB04ED-4E0B-4BCE-B24A-44495651AA6F}" dt="2019-11-05T19:54:49.198" v="3146" actId="1076"/>
          <ac:cxnSpMkLst>
            <pc:docMk/>
            <pc:sldMk cId="3850311016" sldId="263"/>
            <ac:cxnSpMk id="14" creationId="{00000000-0000-0000-0000-000000000000}"/>
          </ac:cxnSpMkLst>
        </pc:cxnChg>
      </pc:sldChg>
      <pc:sldChg chg="modSp">
        <pc:chgData name="OZAN OKUDAN" userId="0ee7b6bd-cc69-4ee0-9d75-2618e0e1ed1f" providerId="ADAL" clId="{0BAB04ED-4E0B-4BCE-B24A-44495651AA6F}" dt="2019-11-05T19:58:38.383" v="3486" actId="313"/>
        <pc:sldMkLst>
          <pc:docMk/>
          <pc:sldMk cId="1483536455" sldId="277"/>
        </pc:sldMkLst>
        <pc:spChg chg="mod">
          <ac:chgData name="OZAN OKUDAN" userId="0ee7b6bd-cc69-4ee0-9d75-2618e0e1ed1f" providerId="ADAL" clId="{0BAB04ED-4E0B-4BCE-B24A-44495651AA6F}" dt="2019-11-05T19:58:38.383" v="3486" actId="313"/>
          <ac:spMkLst>
            <pc:docMk/>
            <pc:sldMk cId="1483536455" sldId="277"/>
            <ac:spMk id="3" creationId="{00000000-0000-0000-0000-000000000000}"/>
          </ac:spMkLst>
        </pc:spChg>
        <pc:spChg chg="mod">
          <ac:chgData name="OZAN OKUDAN" userId="0ee7b6bd-cc69-4ee0-9d75-2618e0e1ed1f" providerId="ADAL" clId="{0BAB04ED-4E0B-4BCE-B24A-44495651AA6F}" dt="2019-11-05T19:55:15.604" v="3200" actId="20577"/>
          <ac:spMkLst>
            <pc:docMk/>
            <pc:sldMk cId="1483536455" sldId="277"/>
            <ac:spMk id="4" creationId="{00000000-0000-0000-0000-000000000000}"/>
          </ac:spMkLst>
        </pc:spChg>
      </pc:sldChg>
      <pc:sldChg chg="modSp">
        <pc:chgData name="OZAN OKUDAN" userId="0ee7b6bd-cc69-4ee0-9d75-2618e0e1ed1f" providerId="ADAL" clId="{0BAB04ED-4E0B-4BCE-B24A-44495651AA6F}" dt="2019-11-05T20:00:07.773" v="3744" actId="20577"/>
        <pc:sldMkLst>
          <pc:docMk/>
          <pc:sldMk cId="2215406892" sldId="278"/>
        </pc:sldMkLst>
        <pc:spChg chg="mod">
          <ac:chgData name="OZAN OKUDAN" userId="0ee7b6bd-cc69-4ee0-9d75-2618e0e1ed1f" providerId="ADAL" clId="{0BAB04ED-4E0B-4BCE-B24A-44495651AA6F}" dt="2019-11-05T20:00:02.021" v="3733" actId="20577"/>
          <ac:spMkLst>
            <pc:docMk/>
            <pc:sldMk cId="2215406892" sldId="278"/>
            <ac:spMk id="2" creationId="{00000000-0000-0000-0000-000000000000}"/>
          </ac:spMkLst>
        </pc:spChg>
        <pc:spChg chg="mod">
          <ac:chgData name="OZAN OKUDAN" userId="0ee7b6bd-cc69-4ee0-9d75-2618e0e1ed1f" providerId="ADAL" clId="{0BAB04ED-4E0B-4BCE-B24A-44495651AA6F}" dt="2019-11-05T19:59:48.805" v="3701" actId="20577"/>
          <ac:spMkLst>
            <pc:docMk/>
            <pc:sldMk cId="2215406892" sldId="278"/>
            <ac:spMk id="6" creationId="{00000000-0000-0000-0000-000000000000}"/>
          </ac:spMkLst>
        </pc:spChg>
        <pc:graphicFrameChg chg="mod">
          <ac:chgData name="OZAN OKUDAN" userId="0ee7b6bd-cc69-4ee0-9d75-2618e0e1ed1f" providerId="ADAL" clId="{0BAB04ED-4E0B-4BCE-B24A-44495651AA6F}" dt="2019-11-05T20:00:07.773" v="3744" actId="20577"/>
          <ac:graphicFrameMkLst>
            <pc:docMk/>
            <pc:sldMk cId="2215406892" sldId="278"/>
            <ac:graphicFrameMk id="5" creationId="{00000000-0000-0000-0000-000000000000}"/>
          </ac:graphicFrameMkLst>
        </pc:graphicFrameChg>
      </pc:sldChg>
      <pc:sldChg chg="modSp">
        <pc:chgData name="OZAN OKUDAN" userId="0ee7b6bd-cc69-4ee0-9d75-2618e0e1ed1f" providerId="ADAL" clId="{0BAB04ED-4E0B-4BCE-B24A-44495651AA6F}" dt="2019-11-05T19:37:05.774" v="2053" actId="20577"/>
        <pc:sldMkLst>
          <pc:docMk/>
          <pc:sldMk cId="4143464879" sldId="279"/>
        </pc:sldMkLst>
        <pc:spChg chg="mod">
          <ac:chgData name="OZAN OKUDAN" userId="0ee7b6bd-cc69-4ee0-9d75-2618e0e1ed1f" providerId="ADAL" clId="{0BAB04ED-4E0B-4BCE-B24A-44495651AA6F}" dt="2019-11-05T19:28:44.171" v="1408" actId="404"/>
          <ac:spMkLst>
            <pc:docMk/>
            <pc:sldMk cId="4143464879" sldId="279"/>
            <ac:spMk id="4" creationId="{00000000-0000-0000-0000-000000000000}"/>
          </ac:spMkLst>
        </pc:spChg>
        <pc:graphicFrameChg chg="modGraphic">
          <ac:chgData name="OZAN OKUDAN" userId="0ee7b6bd-cc69-4ee0-9d75-2618e0e1ed1f" providerId="ADAL" clId="{0BAB04ED-4E0B-4BCE-B24A-44495651AA6F}" dt="2019-11-05T19:37:05.774" v="2053" actId="20577"/>
          <ac:graphicFrameMkLst>
            <pc:docMk/>
            <pc:sldMk cId="4143464879" sldId="279"/>
            <ac:graphicFrameMk id="5" creationId="{00000000-0000-0000-0000-000000000000}"/>
          </ac:graphicFrameMkLst>
        </pc:graphicFrameChg>
      </pc:sldChg>
      <pc:sldChg chg="modSp">
        <pc:chgData name="OZAN OKUDAN" userId="0ee7b6bd-cc69-4ee0-9d75-2618e0e1ed1f" providerId="ADAL" clId="{0BAB04ED-4E0B-4BCE-B24A-44495651AA6F}" dt="2019-11-05T19:16:32.852" v="755" actId="20577"/>
        <pc:sldMkLst>
          <pc:docMk/>
          <pc:sldMk cId="3816650293" sldId="281"/>
        </pc:sldMkLst>
        <pc:spChg chg="mod">
          <ac:chgData name="OZAN OKUDAN" userId="0ee7b6bd-cc69-4ee0-9d75-2618e0e1ed1f" providerId="ADAL" clId="{0BAB04ED-4E0B-4BCE-B24A-44495651AA6F}" dt="2019-11-05T19:16:04.453" v="700" actId="20577"/>
          <ac:spMkLst>
            <pc:docMk/>
            <pc:sldMk cId="3816650293" sldId="281"/>
            <ac:spMk id="102" creationId="{00000000-0000-0000-0000-000000000000}"/>
          </ac:spMkLst>
        </pc:spChg>
        <pc:spChg chg="mod">
          <ac:chgData name="OZAN OKUDAN" userId="0ee7b6bd-cc69-4ee0-9d75-2618e0e1ed1f" providerId="ADAL" clId="{0BAB04ED-4E0B-4BCE-B24A-44495651AA6F}" dt="2019-11-05T19:16:32.852" v="755" actId="20577"/>
          <ac:spMkLst>
            <pc:docMk/>
            <pc:sldMk cId="3816650293" sldId="281"/>
            <ac:spMk id="103" creationId="{00000000-0000-0000-0000-000000000000}"/>
          </ac:spMkLst>
        </pc:spChg>
        <pc:spChg chg="mod">
          <ac:chgData name="OZAN OKUDAN" userId="0ee7b6bd-cc69-4ee0-9d75-2618e0e1ed1f" providerId="ADAL" clId="{0BAB04ED-4E0B-4BCE-B24A-44495651AA6F}" dt="2019-11-05T19:15:45.916" v="676" actId="5793"/>
          <ac:spMkLst>
            <pc:docMk/>
            <pc:sldMk cId="3816650293" sldId="281"/>
            <ac:spMk id="105" creationId="{00000000-0000-0000-0000-000000000000}"/>
          </ac:spMkLst>
        </pc:spChg>
        <pc:graphicFrameChg chg="mod">
          <ac:chgData name="OZAN OKUDAN" userId="0ee7b6bd-cc69-4ee0-9d75-2618e0e1ed1f" providerId="ADAL" clId="{0BAB04ED-4E0B-4BCE-B24A-44495651AA6F}" dt="2019-11-05T19:15:54.188" v="677"/>
          <ac:graphicFrameMkLst>
            <pc:docMk/>
            <pc:sldMk cId="3816650293" sldId="281"/>
            <ac:graphicFrameMk id="104" creationId="{00000000-0000-0000-0000-000000000000}"/>
          </ac:graphicFrameMkLst>
        </pc:graphicFrameChg>
      </pc:sldChg>
      <pc:sldChg chg="addSp delSp modSp">
        <pc:chgData name="OZAN OKUDAN" userId="0ee7b6bd-cc69-4ee0-9d75-2618e0e1ed1f" providerId="ADAL" clId="{0BAB04ED-4E0B-4BCE-B24A-44495651AA6F}" dt="2019-11-05T19:15:34.676" v="673" actId="20577"/>
        <pc:sldMkLst>
          <pc:docMk/>
          <pc:sldMk cId="1723066264" sldId="282"/>
        </pc:sldMkLst>
        <pc:spChg chg="mod">
          <ac:chgData name="OZAN OKUDAN" userId="0ee7b6bd-cc69-4ee0-9d75-2618e0e1ed1f" providerId="ADAL" clId="{0BAB04ED-4E0B-4BCE-B24A-44495651AA6F}" dt="2019-11-05T19:14:09.173" v="507" actId="20577"/>
          <ac:spMkLst>
            <pc:docMk/>
            <pc:sldMk cId="1723066264" sldId="282"/>
            <ac:spMk id="102" creationId="{00000000-0000-0000-0000-000000000000}"/>
          </ac:spMkLst>
        </pc:spChg>
        <pc:spChg chg="mod">
          <ac:chgData name="OZAN OKUDAN" userId="0ee7b6bd-cc69-4ee0-9d75-2618e0e1ed1f" providerId="ADAL" clId="{0BAB04ED-4E0B-4BCE-B24A-44495651AA6F}" dt="2019-11-05T19:15:34.676" v="673" actId="20577"/>
          <ac:spMkLst>
            <pc:docMk/>
            <pc:sldMk cId="1723066264" sldId="282"/>
            <ac:spMk id="103" creationId="{00000000-0000-0000-0000-000000000000}"/>
          </ac:spMkLst>
        </pc:spChg>
        <pc:spChg chg="mod">
          <ac:chgData name="OZAN OKUDAN" userId="0ee7b6bd-cc69-4ee0-9d75-2618e0e1ed1f" providerId="ADAL" clId="{0BAB04ED-4E0B-4BCE-B24A-44495651AA6F}" dt="2019-11-05T19:13:48.628" v="474" actId="5793"/>
          <ac:spMkLst>
            <pc:docMk/>
            <pc:sldMk cId="1723066264" sldId="282"/>
            <ac:spMk id="105" creationId="{00000000-0000-0000-0000-000000000000}"/>
          </ac:spMkLst>
        </pc:spChg>
        <pc:graphicFrameChg chg="del">
          <ac:chgData name="OZAN OKUDAN" userId="0ee7b6bd-cc69-4ee0-9d75-2618e0e1ed1f" providerId="ADAL" clId="{0BAB04ED-4E0B-4BCE-B24A-44495651AA6F}" dt="2019-11-05T19:13:42.164" v="471" actId="478"/>
          <ac:graphicFrameMkLst>
            <pc:docMk/>
            <pc:sldMk cId="1723066264" sldId="282"/>
            <ac:graphicFrameMk id="104" creationId="{00000000-0000-0000-0000-000000000000}"/>
          </ac:graphicFrameMkLst>
        </pc:graphicFrameChg>
        <pc:graphicFrameChg chg="add">
          <ac:chgData name="OZAN OKUDAN" userId="0ee7b6bd-cc69-4ee0-9d75-2618e0e1ed1f" providerId="ADAL" clId="{0BAB04ED-4E0B-4BCE-B24A-44495651AA6F}" dt="2019-11-05T19:13:43.412" v="472"/>
          <ac:graphicFrameMkLst>
            <pc:docMk/>
            <pc:sldMk cId="1723066264" sldId="282"/>
            <ac:graphicFrameMk id="106" creationId="{71A0CFF2-1B96-4751-942B-1E3DB68071AF}"/>
          </ac:graphicFrameMkLst>
        </pc:graphicFrameChg>
      </pc:sldChg>
      <pc:sldChg chg="modSp">
        <pc:chgData name="OZAN OKUDAN" userId="0ee7b6bd-cc69-4ee0-9d75-2618e0e1ed1f" providerId="ADAL" clId="{0BAB04ED-4E0B-4BCE-B24A-44495651AA6F}" dt="2019-11-05T19:13:30.527" v="470" actId="20577"/>
        <pc:sldMkLst>
          <pc:docMk/>
          <pc:sldMk cId="2086438532" sldId="283"/>
        </pc:sldMkLst>
        <pc:spChg chg="mod">
          <ac:chgData name="OZAN OKUDAN" userId="0ee7b6bd-cc69-4ee0-9d75-2618e0e1ed1f" providerId="ADAL" clId="{0BAB04ED-4E0B-4BCE-B24A-44495651AA6F}" dt="2019-11-05T19:12:44.625" v="366" actId="6549"/>
          <ac:spMkLst>
            <pc:docMk/>
            <pc:sldMk cId="2086438532" sldId="283"/>
            <ac:spMk id="83" creationId="{00000000-0000-0000-0000-000000000000}"/>
          </ac:spMkLst>
        </pc:spChg>
        <pc:spChg chg="mod">
          <ac:chgData name="OZAN OKUDAN" userId="0ee7b6bd-cc69-4ee0-9d75-2618e0e1ed1f" providerId="ADAL" clId="{0BAB04ED-4E0B-4BCE-B24A-44495651AA6F}" dt="2019-11-05T19:13:30.527" v="470" actId="20577"/>
          <ac:spMkLst>
            <pc:docMk/>
            <pc:sldMk cId="2086438532" sldId="283"/>
            <ac:spMk id="103" creationId="{00000000-0000-0000-0000-000000000000}"/>
          </ac:spMkLst>
        </pc:spChg>
        <pc:graphicFrameChg chg="modGraphic">
          <ac:chgData name="OZAN OKUDAN" userId="0ee7b6bd-cc69-4ee0-9d75-2618e0e1ed1f" providerId="ADAL" clId="{0BAB04ED-4E0B-4BCE-B24A-44495651AA6F}" dt="2019-11-05T19:13:22.796" v="454" actId="20577"/>
          <ac:graphicFrameMkLst>
            <pc:docMk/>
            <pc:sldMk cId="2086438532" sldId="283"/>
            <ac:graphicFrameMk id="104" creationId="{00000000-0000-0000-0000-000000000000}"/>
          </ac:graphicFrameMkLst>
        </pc:graphicFrameChg>
      </pc:sldChg>
      <pc:sldChg chg="modSp">
        <pc:chgData name="OZAN OKUDAN" userId="0ee7b6bd-cc69-4ee0-9d75-2618e0e1ed1f" providerId="ADAL" clId="{0BAB04ED-4E0B-4BCE-B24A-44495651AA6F}" dt="2019-11-05T19:15:40.284" v="674" actId="20577"/>
        <pc:sldMkLst>
          <pc:docMk/>
          <pc:sldMk cId="2669312911" sldId="284"/>
        </pc:sldMkLst>
        <pc:spChg chg="mod">
          <ac:chgData name="OZAN OKUDAN" userId="0ee7b6bd-cc69-4ee0-9d75-2618e0e1ed1f" providerId="ADAL" clId="{0BAB04ED-4E0B-4BCE-B24A-44495651AA6F}" dt="2019-11-05T19:15:04.772" v="628" actId="20577"/>
          <ac:spMkLst>
            <pc:docMk/>
            <pc:sldMk cId="2669312911" sldId="284"/>
            <ac:spMk id="102" creationId="{00000000-0000-0000-0000-000000000000}"/>
          </ac:spMkLst>
        </pc:spChg>
        <pc:spChg chg="mod">
          <ac:chgData name="OZAN OKUDAN" userId="0ee7b6bd-cc69-4ee0-9d75-2618e0e1ed1f" providerId="ADAL" clId="{0BAB04ED-4E0B-4BCE-B24A-44495651AA6F}" dt="2019-11-05T19:15:40.284" v="674" actId="20577"/>
          <ac:spMkLst>
            <pc:docMk/>
            <pc:sldMk cId="2669312911" sldId="284"/>
            <ac:spMk id="103" creationId="{00000000-0000-0000-0000-000000000000}"/>
          </ac:spMkLst>
        </pc:spChg>
        <pc:spChg chg="mod">
          <ac:chgData name="OZAN OKUDAN" userId="0ee7b6bd-cc69-4ee0-9d75-2618e0e1ed1f" providerId="ADAL" clId="{0BAB04ED-4E0B-4BCE-B24A-44495651AA6F}" dt="2019-11-05T19:14:14.940" v="509" actId="5793"/>
          <ac:spMkLst>
            <pc:docMk/>
            <pc:sldMk cId="2669312911" sldId="284"/>
            <ac:spMk id="105" creationId="{00000000-0000-0000-0000-000000000000}"/>
          </ac:spMkLst>
        </pc:spChg>
        <pc:graphicFrameChg chg="modGraphic">
          <ac:chgData name="OZAN OKUDAN" userId="0ee7b6bd-cc69-4ee0-9d75-2618e0e1ed1f" providerId="ADAL" clId="{0BAB04ED-4E0B-4BCE-B24A-44495651AA6F}" dt="2019-11-05T19:14:42.396" v="579" actId="20577"/>
          <ac:graphicFrameMkLst>
            <pc:docMk/>
            <pc:sldMk cId="2669312911" sldId="284"/>
            <ac:graphicFrameMk id="104" creationId="{00000000-0000-0000-0000-000000000000}"/>
          </ac:graphicFrameMkLst>
        </pc:graphicFrameChg>
      </pc:sldChg>
      <pc:sldChg chg="modSp">
        <pc:chgData name="OZAN OKUDAN" userId="0ee7b6bd-cc69-4ee0-9d75-2618e0e1ed1f" providerId="ADAL" clId="{0BAB04ED-4E0B-4BCE-B24A-44495651AA6F}" dt="2019-11-05T20:01:28.053" v="3943" actId="20577"/>
        <pc:sldMkLst>
          <pc:docMk/>
          <pc:sldMk cId="1280065926" sldId="297"/>
        </pc:sldMkLst>
        <pc:spChg chg="mod">
          <ac:chgData name="OZAN OKUDAN" userId="0ee7b6bd-cc69-4ee0-9d75-2618e0e1ed1f" providerId="ADAL" clId="{0BAB04ED-4E0B-4BCE-B24A-44495651AA6F}" dt="2019-11-05T20:01:11.405" v="3902" actId="6549"/>
          <ac:spMkLst>
            <pc:docMk/>
            <pc:sldMk cId="1280065926" sldId="297"/>
            <ac:spMk id="2" creationId="{00000000-0000-0000-0000-000000000000}"/>
          </ac:spMkLst>
        </pc:spChg>
        <pc:graphicFrameChg chg="modGraphic">
          <ac:chgData name="OZAN OKUDAN" userId="0ee7b6bd-cc69-4ee0-9d75-2618e0e1ed1f" providerId="ADAL" clId="{0BAB04ED-4E0B-4BCE-B24A-44495651AA6F}" dt="2019-11-05T20:01:28.053" v="3943" actId="20577"/>
          <ac:graphicFrameMkLst>
            <pc:docMk/>
            <pc:sldMk cId="1280065926" sldId="297"/>
            <ac:graphicFrameMk id="4" creationId="{00000000-0000-0000-0000-000000000000}"/>
          </ac:graphicFrameMkLst>
        </pc:graphicFrameChg>
      </pc:sldChg>
      <pc:sldChg chg="modSp">
        <pc:chgData name="OZAN OKUDAN" userId="0ee7b6bd-cc69-4ee0-9d75-2618e0e1ed1f" providerId="ADAL" clId="{0BAB04ED-4E0B-4BCE-B24A-44495651AA6F}" dt="2019-11-05T20:01:52.924" v="3971" actId="20577"/>
        <pc:sldMkLst>
          <pc:docMk/>
          <pc:sldMk cId="2105522" sldId="298"/>
        </pc:sldMkLst>
        <pc:spChg chg="mod">
          <ac:chgData name="OZAN OKUDAN" userId="0ee7b6bd-cc69-4ee0-9d75-2618e0e1ed1f" providerId="ADAL" clId="{0BAB04ED-4E0B-4BCE-B24A-44495651AA6F}" dt="2019-11-05T20:01:49.484" v="3963" actId="20577"/>
          <ac:spMkLst>
            <pc:docMk/>
            <pc:sldMk cId="2105522" sldId="298"/>
            <ac:spMk id="7" creationId="{00000000-0000-0000-0000-000000000000}"/>
          </ac:spMkLst>
        </pc:spChg>
        <pc:spChg chg="mod">
          <ac:chgData name="OZAN OKUDAN" userId="0ee7b6bd-cc69-4ee0-9d75-2618e0e1ed1f" providerId="ADAL" clId="{0BAB04ED-4E0B-4BCE-B24A-44495651AA6F}" dt="2019-11-05T20:01:52.924" v="3971" actId="20577"/>
          <ac:spMkLst>
            <pc:docMk/>
            <pc:sldMk cId="2105522" sldId="298"/>
            <ac:spMk id="23" creationId="{00000000-0000-0000-0000-000000000000}"/>
          </ac:spMkLst>
        </pc:spChg>
        <pc:spChg chg="mod">
          <ac:chgData name="OZAN OKUDAN" userId="0ee7b6bd-cc69-4ee0-9d75-2618e0e1ed1f" providerId="ADAL" clId="{0BAB04ED-4E0B-4BCE-B24A-44495651AA6F}" dt="2019-11-05T20:01:32.961" v="3945" actId="27636"/>
          <ac:spMkLst>
            <pc:docMk/>
            <pc:sldMk cId="2105522" sldId="298"/>
            <ac:spMk id="26" creationId="{00000000-0000-0000-0000-000000000000}"/>
          </ac:spMkLst>
        </pc:spChg>
        <pc:graphicFrameChg chg="mod modGraphic">
          <ac:chgData name="OZAN OKUDAN" userId="0ee7b6bd-cc69-4ee0-9d75-2618e0e1ed1f" providerId="ADAL" clId="{0BAB04ED-4E0B-4BCE-B24A-44495651AA6F}" dt="2019-11-05T20:01:43.967" v="3949" actId="404"/>
          <ac:graphicFrameMkLst>
            <pc:docMk/>
            <pc:sldMk cId="2105522" sldId="298"/>
            <ac:graphicFrameMk id="30" creationId="{00000000-0000-0000-0000-000000000000}"/>
          </ac:graphicFrameMkLst>
        </pc:graphicFrameChg>
      </pc:sldChg>
      <pc:sldChg chg="modSp">
        <pc:chgData name="OZAN OKUDAN" userId="0ee7b6bd-cc69-4ee0-9d75-2618e0e1ed1f" providerId="ADAL" clId="{0BAB04ED-4E0B-4BCE-B24A-44495651AA6F}" dt="2019-11-05T20:03:41.557" v="4208" actId="20577"/>
        <pc:sldMkLst>
          <pc:docMk/>
          <pc:sldMk cId="2478084100" sldId="302"/>
        </pc:sldMkLst>
        <pc:spChg chg="mod">
          <ac:chgData name="OZAN OKUDAN" userId="0ee7b6bd-cc69-4ee0-9d75-2618e0e1ed1f" providerId="ADAL" clId="{0BAB04ED-4E0B-4BCE-B24A-44495651AA6F}" dt="2019-11-05T20:03:41.557" v="4208" actId="20577"/>
          <ac:spMkLst>
            <pc:docMk/>
            <pc:sldMk cId="2478084100" sldId="302"/>
            <ac:spMk id="45" creationId="{00000000-0000-0000-0000-000000000000}"/>
          </ac:spMkLst>
        </pc:spChg>
      </pc:sldChg>
      <pc:sldChg chg="modSp">
        <pc:chgData name="OZAN OKUDAN" userId="0ee7b6bd-cc69-4ee0-9d75-2618e0e1ed1f" providerId="ADAL" clId="{0BAB04ED-4E0B-4BCE-B24A-44495651AA6F}" dt="2019-11-05T20:02:02.773" v="3993" actId="20577"/>
        <pc:sldMkLst>
          <pc:docMk/>
          <pc:sldMk cId="3800752125" sldId="308"/>
        </pc:sldMkLst>
        <pc:graphicFrameChg chg="modGraphic">
          <ac:chgData name="OZAN OKUDAN" userId="0ee7b6bd-cc69-4ee0-9d75-2618e0e1ed1f" providerId="ADAL" clId="{0BAB04ED-4E0B-4BCE-B24A-44495651AA6F}" dt="2019-11-05T20:01:59.253" v="3985" actId="20577"/>
          <ac:graphicFrameMkLst>
            <pc:docMk/>
            <pc:sldMk cId="3800752125" sldId="308"/>
            <ac:graphicFrameMk id="51" creationId="{00000000-0000-0000-0000-000000000000}"/>
          </ac:graphicFrameMkLst>
        </pc:graphicFrameChg>
        <pc:graphicFrameChg chg="modGraphic">
          <ac:chgData name="OZAN OKUDAN" userId="0ee7b6bd-cc69-4ee0-9d75-2618e0e1ed1f" providerId="ADAL" clId="{0BAB04ED-4E0B-4BCE-B24A-44495651AA6F}" dt="2019-11-05T20:02:02.773" v="3993" actId="20577"/>
          <ac:graphicFrameMkLst>
            <pc:docMk/>
            <pc:sldMk cId="3800752125" sldId="308"/>
            <ac:graphicFrameMk id="70" creationId="{00000000-0000-0000-0000-000000000000}"/>
          </ac:graphicFrameMkLst>
        </pc:graphicFrameChg>
      </pc:sldChg>
      <pc:sldChg chg="modSp">
        <pc:chgData name="OZAN OKUDAN" userId="0ee7b6bd-cc69-4ee0-9d75-2618e0e1ed1f" providerId="ADAL" clId="{0BAB04ED-4E0B-4BCE-B24A-44495651AA6F}" dt="2019-11-05T20:02:23.901" v="4011" actId="20577"/>
        <pc:sldMkLst>
          <pc:docMk/>
          <pc:sldMk cId="732260661" sldId="309"/>
        </pc:sldMkLst>
        <pc:graphicFrameChg chg="mod">
          <ac:chgData name="OZAN OKUDAN" userId="0ee7b6bd-cc69-4ee0-9d75-2618e0e1ed1f" providerId="ADAL" clId="{0BAB04ED-4E0B-4BCE-B24A-44495651AA6F}" dt="2019-11-05T20:02:11.623" v="3994"/>
          <ac:graphicFrameMkLst>
            <pc:docMk/>
            <pc:sldMk cId="732260661" sldId="309"/>
            <ac:graphicFrameMk id="51" creationId="{00000000-0000-0000-0000-000000000000}"/>
          </ac:graphicFrameMkLst>
        </pc:graphicFrameChg>
        <pc:graphicFrameChg chg="modGraphic">
          <ac:chgData name="OZAN OKUDAN" userId="0ee7b6bd-cc69-4ee0-9d75-2618e0e1ed1f" providerId="ADAL" clId="{0BAB04ED-4E0B-4BCE-B24A-44495651AA6F}" dt="2019-11-05T20:02:23.901" v="4011" actId="20577"/>
          <ac:graphicFrameMkLst>
            <pc:docMk/>
            <pc:sldMk cId="732260661" sldId="309"/>
            <ac:graphicFrameMk id="70" creationId="{00000000-0000-0000-0000-000000000000}"/>
          </ac:graphicFrameMkLst>
        </pc:graphicFrameChg>
      </pc:sldChg>
      <pc:sldChg chg="modSp">
        <pc:chgData name="OZAN OKUDAN" userId="0ee7b6bd-cc69-4ee0-9d75-2618e0e1ed1f" providerId="ADAL" clId="{0BAB04ED-4E0B-4BCE-B24A-44495651AA6F}" dt="2019-11-05T20:02:19.805" v="4003" actId="20577"/>
        <pc:sldMkLst>
          <pc:docMk/>
          <pc:sldMk cId="2961155268" sldId="310"/>
        </pc:sldMkLst>
        <pc:graphicFrameChg chg="mod">
          <ac:chgData name="OZAN OKUDAN" userId="0ee7b6bd-cc69-4ee0-9d75-2618e0e1ed1f" providerId="ADAL" clId="{0BAB04ED-4E0B-4BCE-B24A-44495651AA6F}" dt="2019-11-05T20:02:14.097" v="3995"/>
          <ac:graphicFrameMkLst>
            <pc:docMk/>
            <pc:sldMk cId="2961155268" sldId="310"/>
            <ac:graphicFrameMk id="51" creationId="{00000000-0000-0000-0000-000000000000}"/>
          </ac:graphicFrameMkLst>
        </pc:graphicFrameChg>
        <pc:graphicFrameChg chg="modGraphic">
          <ac:chgData name="OZAN OKUDAN" userId="0ee7b6bd-cc69-4ee0-9d75-2618e0e1ed1f" providerId="ADAL" clId="{0BAB04ED-4E0B-4BCE-B24A-44495651AA6F}" dt="2019-11-05T20:02:19.805" v="4003" actId="20577"/>
          <ac:graphicFrameMkLst>
            <pc:docMk/>
            <pc:sldMk cId="2961155268" sldId="310"/>
            <ac:graphicFrameMk id="70" creationId="{00000000-0000-0000-0000-000000000000}"/>
          </ac:graphicFrameMkLst>
        </pc:graphicFrameChg>
      </pc:sldChg>
      <pc:sldChg chg="modSp">
        <pc:chgData name="OZAN OKUDAN" userId="0ee7b6bd-cc69-4ee0-9d75-2618e0e1ed1f" providerId="ADAL" clId="{0BAB04ED-4E0B-4BCE-B24A-44495651AA6F}" dt="2019-11-05T20:04:39.413" v="4262" actId="20577"/>
        <pc:sldMkLst>
          <pc:docMk/>
          <pc:sldMk cId="867790370" sldId="311"/>
        </pc:sldMkLst>
        <pc:graphicFrameChg chg="modGraphic">
          <ac:chgData name="OZAN OKUDAN" userId="0ee7b6bd-cc69-4ee0-9d75-2618e0e1ed1f" providerId="ADAL" clId="{0BAB04ED-4E0B-4BCE-B24A-44495651AA6F}" dt="2019-11-05T20:03:50.796" v="4222" actId="20577"/>
          <ac:graphicFrameMkLst>
            <pc:docMk/>
            <pc:sldMk cId="867790370" sldId="311"/>
            <ac:graphicFrameMk id="51" creationId="{00000000-0000-0000-0000-000000000000}"/>
          </ac:graphicFrameMkLst>
        </pc:graphicFrameChg>
        <pc:graphicFrameChg chg="modGraphic">
          <ac:chgData name="OZAN OKUDAN" userId="0ee7b6bd-cc69-4ee0-9d75-2618e0e1ed1f" providerId="ADAL" clId="{0BAB04ED-4E0B-4BCE-B24A-44495651AA6F}" dt="2019-11-05T20:04:39.413" v="4262" actId="20577"/>
          <ac:graphicFrameMkLst>
            <pc:docMk/>
            <pc:sldMk cId="867790370" sldId="311"/>
            <ac:graphicFrameMk id="70" creationId="{00000000-0000-0000-0000-000000000000}"/>
          </ac:graphicFrameMkLst>
        </pc:graphicFrameChg>
      </pc:sldChg>
      <pc:sldChg chg="modSp">
        <pc:chgData name="OZAN OKUDAN" userId="0ee7b6bd-cc69-4ee0-9d75-2618e0e1ed1f" providerId="ADAL" clId="{0BAB04ED-4E0B-4BCE-B24A-44495651AA6F}" dt="2019-11-05T20:04:34.789" v="4254" actId="20577"/>
        <pc:sldMkLst>
          <pc:docMk/>
          <pc:sldMk cId="3172377912" sldId="312"/>
        </pc:sldMkLst>
        <pc:graphicFrameChg chg="mod modGraphic">
          <ac:chgData name="OZAN OKUDAN" userId="0ee7b6bd-cc69-4ee0-9d75-2618e0e1ed1f" providerId="ADAL" clId="{0BAB04ED-4E0B-4BCE-B24A-44495651AA6F}" dt="2019-11-05T20:04:12.575" v="4226" actId="20577"/>
          <ac:graphicFrameMkLst>
            <pc:docMk/>
            <pc:sldMk cId="3172377912" sldId="312"/>
            <ac:graphicFrameMk id="51" creationId="{00000000-0000-0000-0000-000000000000}"/>
          </ac:graphicFrameMkLst>
        </pc:graphicFrameChg>
        <pc:graphicFrameChg chg="modGraphic">
          <ac:chgData name="OZAN OKUDAN" userId="0ee7b6bd-cc69-4ee0-9d75-2618e0e1ed1f" providerId="ADAL" clId="{0BAB04ED-4E0B-4BCE-B24A-44495651AA6F}" dt="2019-11-05T20:04:34.789" v="4254" actId="20577"/>
          <ac:graphicFrameMkLst>
            <pc:docMk/>
            <pc:sldMk cId="3172377912" sldId="312"/>
            <ac:graphicFrameMk id="70" creationId="{00000000-0000-0000-0000-000000000000}"/>
          </ac:graphicFrameMkLst>
        </pc:graphicFrameChg>
      </pc:sldChg>
      <pc:sldChg chg="modSp">
        <pc:chgData name="OZAN OKUDAN" userId="0ee7b6bd-cc69-4ee0-9d75-2618e0e1ed1f" providerId="ADAL" clId="{0BAB04ED-4E0B-4BCE-B24A-44495651AA6F}" dt="2019-11-05T20:04:30.692" v="4246" actId="20577"/>
        <pc:sldMkLst>
          <pc:docMk/>
          <pc:sldMk cId="1755178161" sldId="313"/>
        </pc:sldMkLst>
        <pc:graphicFrameChg chg="mod">
          <ac:chgData name="OZAN OKUDAN" userId="0ee7b6bd-cc69-4ee0-9d75-2618e0e1ed1f" providerId="ADAL" clId="{0BAB04ED-4E0B-4BCE-B24A-44495651AA6F}" dt="2019-11-05T20:03:59.527" v="4224"/>
          <ac:graphicFrameMkLst>
            <pc:docMk/>
            <pc:sldMk cId="1755178161" sldId="313"/>
            <ac:graphicFrameMk id="51" creationId="{00000000-0000-0000-0000-000000000000}"/>
          </ac:graphicFrameMkLst>
        </pc:graphicFrameChg>
        <pc:graphicFrameChg chg="modGraphic">
          <ac:chgData name="OZAN OKUDAN" userId="0ee7b6bd-cc69-4ee0-9d75-2618e0e1ed1f" providerId="ADAL" clId="{0BAB04ED-4E0B-4BCE-B24A-44495651AA6F}" dt="2019-11-05T20:04:30.692" v="4246" actId="20577"/>
          <ac:graphicFrameMkLst>
            <pc:docMk/>
            <pc:sldMk cId="1755178161" sldId="313"/>
            <ac:graphicFrameMk id="70" creationId="{00000000-0000-0000-0000-000000000000}"/>
          </ac:graphicFrameMkLst>
        </pc:graphicFrameChg>
      </pc:sldChg>
      <pc:sldChg chg="modSp">
        <pc:chgData name="OZAN OKUDAN" userId="0ee7b6bd-cc69-4ee0-9d75-2618e0e1ed1f" providerId="ADAL" clId="{0BAB04ED-4E0B-4BCE-B24A-44495651AA6F}" dt="2019-11-05T20:04:26.524" v="4238" actId="20577"/>
        <pc:sldMkLst>
          <pc:docMk/>
          <pc:sldMk cId="4094438490" sldId="314"/>
        </pc:sldMkLst>
        <pc:graphicFrameChg chg="mod">
          <ac:chgData name="OZAN OKUDAN" userId="0ee7b6bd-cc69-4ee0-9d75-2618e0e1ed1f" providerId="ADAL" clId="{0BAB04ED-4E0B-4BCE-B24A-44495651AA6F}" dt="2019-11-05T20:04:02.966" v="4225"/>
          <ac:graphicFrameMkLst>
            <pc:docMk/>
            <pc:sldMk cId="4094438490" sldId="314"/>
            <ac:graphicFrameMk id="51" creationId="{00000000-0000-0000-0000-000000000000}"/>
          </ac:graphicFrameMkLst>
        </pc:graphicFrameChg>
        <pc:graphicFrameChg chg="modGraphic">
          <ac:chgData name="OZAN OKUDAN" userId="0ee7b6bd-cc69-4ee0-9d75-2618e0e1ed1f" providerId="ADAL" clId="{0BAB04ED-4E0B-4BCE-B24A-44495651AA6F}" dt="2019-11-05T20:04:26.524" v="4238" actId="20577"/>
          <ac:graphicFrameMkLst>
            <pc:docMk/>
            <pc:sldMk cId="4094438490" sldId="314"/>
            <ac:graphicFrameMk id="70"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TL/</a:t>
            </a:r>
            <a:r>
              <a:rPr lang="en-GB" dirty="0"/>
              <a:t>Month</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218061023622046"/>
          <c:y val="0.15282824803149606"/>
          <c:w val="0.82904855643044617"/>
          <c:h val="0.77194242125984247"/>
        </c:manualLayout>
      </c:layout>
      <c:scatterChart>
        <c:scatterStyle val="smoothMarker"/>
        <c:varyColors val="0"/>
        <c:ser>
          <c:idx val="0"/>
          <c:order val="0"/>
          <c:tx>
            <c:strRef>
              <c:f>Sayfa1!$B$1</c:f>
              <c:strCache>
                <c:ptCount val="1"/>
                <c:pt idx="0">
                  <c:v>Y-Değerleri</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Sayfa1!$A$2:$A$6</c:f>
              <c:numCache>
                <c:formatCode>General</c:formatCode>
                <c:ptCount val="5"/>
                <c:pt idx="0">
                  <c:v>31</c:v>
                </c:pt>
                <c:pt idx="1">
                  <c:v>30</c:v>
                </c:pt>
                <c:pt idx="2">
                  <c:v>29</c:v>
                </c:pt>
                <c:pt idx="3">
                  <c:v>28</c:v>
                </c:pt>
              </c:numCache>
            </c:numRef>
          </c:xVal>
          <c:yVal>
            <c:numRef>
              <c:f>Sayfa1!$B$2:$B$6</c:f>
              <c:numCache>
                <c:formatCode>General</c:formatCode>
                <c:ptCount val="5"/>
                <c:pt idx="0">
                  <c:v>9630000</c:v>
                </c:pt>
                <c:pt idx="1">
                  <c:v>9600000</c:v>
                </c:pt>
                <c:pt idx="2">
                  <c:v>9595000</c:v>
                </c:pt>
                <c:pt idx="3">
                  <c:v>9665000</c:v>
                </c:pt>
              </c:numCache>
            </c:numRef>
          </c:yVal>
          <c:smooth val="1"/>
          <c:extLst>
            <c:ext xmlns:c16="http://schemas.microsoft.com/office/drawing/2014/chart" uri="{C3380CC4-5D6E-409C-BE32-E72D297353CC}">
              <c16:uniqueId val="{00000000-CEF8-4234-9EBB-264443BCA1DF}"/>
            </c:ext>
          </c:extLst>
        </c:ser>
        <c:dLbls>
          <c:showLegendKey val="0"/>
          <c:showVal val="0"/>
          <c:showCatName val="0"/>
          <c:showSerName val="0"/>
          <c:showPercent val="0"/>
          <c:showBubbleSize val="0"/>
        </c:dLbls>
        <c:axId val="352025792"/>
        <c:axId val="352026352"/>
      </c:scatterChart>
      <c:valAx>
        <c:axId val="352025792"/>
        <c:scaling>
          <c:orientation val="minMax"/>
          <c:max val="31"/>
          <c:min val="28"/>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52026352"/>
        <c:crossesAt val="145000"/>
        <c:crossBetween val="midCat"/>
      </c:valAx>
      <c:valAx>
        <c:axId val="352026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025792"/>
        <c:crossesAt val="27"/>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85B21990-2468-4180-A373-0750C2000D4A}" type="datetimeFigureOut">
              <a:rPr lang="tr-TR" smtClean="0"/>
              <a:t>5.11.2019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45408F-7B8A-42D9-B8FE-8338DE47CC03}" type="slidenum">
              <a:rPr lang="tr-TR" smtClean="0"/>
              <a:t>‹#›</a:t>
            </a:fld>
            <a:endParaRPr lang="tr-TR"/>
          </a:p>
        </p:txBody>
      </p:sp>
    </p:spTree>
    <p:extLst>
      <p:ext uri="{BB962C8B-B14F-4D97-AF65-F5344CB8AC3E}">
        <p14:creationId xmlns:p14="http://schemas.microsoft.com/office/powerpoint/2010/main" val="373061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8F573-2C5A-4E54-9B40-5AE0BEA95AA1}" type="datetimeFigureOut">
              <a:rPr lang="tr-TR" smtClean="0"/>
              <a:t>5.11.2019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A172B-3331-470F-957A-A0506548E1FC}" type="slidenum">
              <a:rPr lang="tr-TR" smtClean="0"/>
              <a:t>‹#›</a:t>
            </a:fld>
            <a:endParaRPr lang="tr-TR"/>
          </a:p>
        </p:txBody>
      </p:sp>
    </p:spTree>
    <p:extLst>
      <p:ext uri="{BB962C8B-B14F-4D97-AF65-F5344CB8AC3E}">
        <p14:creationId xmlns:p14="http://schemas.microsoft.com/office/powerpoint/2010/main" val="46346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a:t>
            </a:r>
            <a:r>
              <a:rPr lang="en-US" baseline="0" dirty="0"/>
              <a:t> another example, in this example the network is given, and it is asked to determine the free floats and total floats of the activities. We start with the forward pass, so firstly we consider the start event. And we assign 0 to the early start of this activity. Now consider this event, since there exist only one activity between these events, we can  calculate the early start by summing up the early start of the first and the duration of A. We get 11. Let’s consider this event. There exist three paths which affect this event. First one is this. The second one is B activity. Last one is this path. However, in order to determine the early start of this event, we have to calculate the early start of this event. Therefore, we firstly consider this event. Between these two events, there exist only one activity. We calculate the early start of this event by summing up zero with 6. We get 6 as the early start of this event. Now, we can calculate the early start of this event. From first path we get 11, from b activity, we get 7, from the last path, we get 10. We should assign the highest value as the early start for this event, in other words the early start of this event is 11. Now, lets check this event, there exist two paths which affect this event.  From first path, we get 15 and from second path, we get 17. We determine the early start of this event as 17. Now let’s consider this event. We have two paths, first one is the dummy activity, the other one is H. We get 17 and 14 from these paths. So, the early start of this event is 17. Now we can determine the early start of the last event, in other words the duration of the project. There exist two paths which  affect the last event. First one is activity G, the other one is activity I. From these paths, we calculate early start dates as 24 and 20 respectively. So, the early start of this event is 24. Now we can perform the backward pass in order to determine the late start and late finish dates of events. We should start with the last event of the project. We assign 24 as the late finish for this event. When we consider this event, we calculate 20 as the late finish by subtracting the late finish of the last event from the duration of activity I. Now consider this event, there exist two paths which affect the late start of this event. First one is activity G and dummy activity. We calculate 17 as the late finish by subtracting the late finish of the last event from the duration of activity G from first path. We get 20 from the dummy activity. We assign 17 as the late finish of this event. Lets consider this event now. You can see that there exist only one event which affects the late finish of this event, this is E. The late finish of this activity is calculated as 11. We have three events left for calculating the late finish. For this event, we must consider D activity in calculation of late finish. The late finish of this event is calculated as 11. For this event, there are three activities which affect the late finish of this event. From f, we get 7, from h, we get 9 and from j, we get 14. We should use the lowest value for the late finish. Consequently, the late finish of this event is calculated as 7. Finally, the late finish of the start event of the project should be taken as 0. Now we can calculate the free floats and total floats.  </a:t>
            </a:r>
            <a:endParaRPr lang="en-US" dirty="0"/>
          </a:p>
        </p:txBody>
      </p:sp>
      <p:sp>
        <p:nvSpPr>
          <p:cNvPr id="4" name="Slide Number Placeholder 3"/>
          <p:cNvSpPr>
            <a:spLocks noGrp="1"/>
          </p:cNvSpPr>
          <p:nvPr>
            <p:ph type="sldNum" sz="quarter" idx="10"/>
          </p:nvPr>
        </p:nvSpPr>
        <p:spPr/>
        <p:txBody>
          <a:bodyPr/>
          <a:lstStyle/>
          <a:p>
            <a:fld id="{93E4830F-497E-4A2A-9532-DFEF413EACD0}" type="slidenum">
              <a:rPr lang="en-US" smtClean="0"/>
              <a:pPr/>
              <a:t>21</a:t>
            </a:fld>
            <a:endParaRPr lang="en-US"/>
          </a:p>
        </p:txBody>
      </p:sp>
    </p:spTree>
    <p:extLst>
      <p:ext uri="{BB962C8B-B14F-4D97-AF65-F5344CB8AC3E}">
        <p14:creationId xmlns:p14="http://schemas.microsoft.com/office/powerpoint/2010/main" val="2375318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a:t>
            </a:r>
            <a:r>
              <a:rPr lang="en-US" baseline="0" dirty="0"/>
              <a:t> another example, in this example the network is given, and it is asked to determine the free floats and total floats of the activities. We start with the forward pass, so firstly we consider the start event. And we assign 0 to the early start of this activity. Now consider this event, since there exist only one activity between these events, we can  calculate the early start by summing up the early start of the first and the duration of A. We get 11. Let’s consider this event. There exist three paths which affect this event. First one is this. The second one is B activity. Last one is this path. However, in order to determine the early start of this event, we have to calculate the early start of this event. Therefore, we firstly consider this event. Between these two events, there exist only one activity. We calculate the early start of this event by summing up zero with 6. We get 6 as the early start of this event. Now, we can calculate the early start of this event. From first path we get 11, from b activity, we get 7, from the last path, we get 10. We should assign the highest value as the early start for this event, in other words the early start of this event is 11. Now, lets check this event, there exist two paths which affect this event.  From first path, we get 15 and from second path, we get 17. We determine the early start of this event as 17. Now let’s consider this event. We have two paths, first one is the dummy activity, the other one is H. We get 17 and 14 from these paths. So, the early start of this event is 17. Now we can determine the early start of the last event, in other words the duration of the project. There exist two paths which  affect the last event. First one is activity G, the other one is activity I. From these paths, we calculate early start dates as 24 and 20 respectively. So, the early start of this event is 24. Now we can perform the backward pass in order to determine the late start and late finish dates of events. We should start with the last event of the project. We assign 24 as the late finish for this event. When we consider this event, we calculate 20 as the late finish by subtracting the late finish of the last event from the duration of activity I. Now consider this event, there exist two paths which affect the late start of this event. First one is activity G and dummy activity. We calculate 17 as the late finish by subtracting the late finish of the last event from the duration of activity G from first path. We get 20 from the dummy activity. We assign 17 as the late finish of this event. Lets consider this event now. You can see that there exist only one event which affects the late finish of this event, this is E. The late finish of this activity is calculated as 11. We have three events left for calculating the late finish. For this event, we must consider D activity in calculation of late finish. The late finish of this event is calculated as 11. For this event, there are three activities which affect the late finish of this event. From f, we get 7, from h, we get 9 and from j, we get 14. We should use the lowest value for the late finish. Consequently, the late finish of this event is calculated as 7. Finally, the late finish of the start event of the project should be taken as 0. Now we can calculate the free floats and total floats.  </a:t>
            </a:r>
            <a:endParaRPr lang="en-US" dirty="0"/>
          </a:p>
        </p:txBody>
      </p:sp>
      <p:sp>
        <p:nvSpPr>
          <p:cNvPr id="4" name="Slide Number Placeholder 3"/>
          <p:cNvSpPr>
            <a:spLocks noGrp="1"/>
          </p:cNvSpPr>
          <p:nvPr>
            <p:ph type="sldNum" sz="quarter" idx="10"/>
          </p:nvPr>
        </p:nvSpPr>
        <p:spPr/>
        <p:txBody>
          <a:bodyPr/>
          <a:lstStyle/>
          <a:p>
            <a:fld id="{93E4830F-497E-4A2A-9532-DFEF413EACD0}" type="slidenum">
              <a:rPr lang="en-US" smtClean="0"/>
              <a:pPr/>
              <a:t>22</a:t>
            </a:fld>
            <a:endParaRPr lang="en-US"/>
          </a:p>
        </p:txBody>
      </p:sp>
    </p:spTree>
    <p:extLst>
      <p:ext uri="{BB962C8B-B14F-4D97-AF65-F5344CB8AC3E}">
        <p14:creationId xmlns:p14="http://schemas.microsoft.com/office/powerpoint/2010/main" val="81694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600200" y="1571308"/>
            <a:ext cx="9601200" cy="3342640"/>
          </a:xfrm>
        </p:spPr>
        <p:txBody>
          <a:bodyPr anchor="b"/>
          <a:lstStyle>
            <a:lvl1pPr algn="ctr">
              <a:defRPr sz="6300"/>
            </a:lvl1pPr>
          </a:lstStyle>
          <a:p>
            <a:r>
              <a:rPr lang="tr-TR"/>
              <a:t>Asıl başlık stili için tıklatın</a:t>
            </a:r>
            <a:endParaRPr lang="en-US"/>
          </a:p>
        </p:txBody>
      </p:sp>
      <p:sp>
        <p:nvSpPr>
          <p:cNvPr id="3" name="Alt Başlık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42617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11899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61145" y="511175"/>
            <a:ext cx="2760345" cy="8136573"/>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80110" y="511175"/>
            <a:ext cx="8121015" cy="813657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4039154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574255" y="5334001"/>
            <a:ext cx="5227347" cy="12752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4" name="Rectangle 23"/>
          <p:cNvSpPr/>
          <p:nvPr/>
        </p:nvSpPr>
        <p:spPr>
          <a:xfrm flipV="1">
            <a:off x="7574281" y="5455814"/>
            <a:ext cx="5227321" cy="26883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5" name="Rectangle 24"/>
          <p:cNvSpPr/>
          <p:nvPr/>
        </p:nvSpPr>
        <p:spPr>
          <a:xfrm flipV="1">
            <a:off x="7574281" y="5761234"/>
            <a:ext cx="5227321" cy="1280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6" name="Rectangle 25"/>
          <p:cNvSpPr/>
          <p:nvPr/>
        </p:nvSpPr>
        <p:spPr>
          <a:xfrm flipV="1">
            <a:off x="7574280" y="5830164"/>
            <a:ext cx="2752344" cy="25603"/>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7" name="Rectangle 26"/>
          <p:cNvSpPr/>
          <p:nvPr/>
        </p:nvSpPr>
        <p:spPr>
          <a:xfrm flipV="1">
            <a:off x="7574280" y="5879401"/>
            <a:ext cx="2752344" cy="1280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0" name="Rounded Rectangle 29"/>
          <p:cNvSpPr/>
          <p:nvPr/>
        </p:nvSpPr>
        <p:spPr bwMode="white">
          <a:xfrm>
            <a:off x="7574280" y="5547360"/>
            <a:ext cx="4288536" cy="3840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1" name="Rounded Rectangle 30"/>
          <p:cNvSpPr/>
          <p:nvPr/>
        </p:nvSpPr>
        <p:spPr bwMode="white">
          <a:xfrm>
            <a:off x="10327110" y="5685376"/>
            <a:ext cx="2240280" cy="5120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7" name="Rectangle 6"/>
          <p:cNvSpPr/>
          <p:nvPr/>
        </p:nvSpPr>
        <p:spPr>
          <a:xfrm>
            <a:off x="1" y="5109527"/>
            <a:ext cx="12801600" cy="34183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0" name="Rectangle 9"/>
          <p:cNvSpPr/>
          <p:nvPr/>
        </p:nvSpPr>
        <p:spPr>
          <a:xfrm>
            <a:off x="1" y="5145738"/>
            <a:ext cx="12801601" cy="19694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1" name="Rectangle 10"/>
          <p:cNvSpPr/>
          <p:nvPr/>
        </p:nvSpPr>
        <p:spPr>
          <a:xfrm flipV="1">
            <a:off x="8979671" y="5100326"/>
            <a:ext cx="3821930" cy="34780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9" name="Rectangle 18"/>
          <p:cNvSpPr/>
          <p:nvPr/>
        </p:nvSpPr>
        <p:spPr>
          <a:xfrm>
            <a:off x="0" y="0"/>
            <a:ext cx="12801600" cy="518238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8" name="Title 7"/>
          <p:cNvSpPr>
            <a:spLocks noGrp="1"/>
          </p:cNvSpPr>
          <p:nvPr>
            <p:ph type="ctrTitle"/>
          </p:nvPr>
        </p:nvSpPr>
        <p:spPr>
          <a:xfrm>
            <a:off x="640080" y="3362643"/>
            <a:ext cx="11841480" cy="2058035"/>
          </a:xfrm>
        </p:spPr>
        <p:txBody>
          <a:bodyPr anchor="b"/>
          <a:lstStyle>
            <a:lvl1pPr>
              <a:defRPr sz="616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40080" y="5459913"/>
            <a:ext cx="6934200" cy="2453640"/>
          </a:xfrm>
        </p:spPr>
        <p:txBody>
          <a:bodyPr/>
          <a:lstStyle>
            <a:lvl1pPr marL="89611" indent="0" algn="l">
              <a:buNone/>
              <a:defRPr sz="3360">
                <a:solidFill>
                  <a:schemeClr val="tx2"/>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lstStyle>
          <a:p>
            <a:r>
              <a:rPr kumimoji="0" lang="en-US"/>
              <a:t>Click to edit Master subtitle style</a:t>
            </a:r>
          </a:p>
        </p:txBody>
      </p:sp>
      <p:sp>
        <p:nvSpPr>
          <p:cNvPr id="28" name="Date Placeholder 27"/>
          <p:cNvSpPr>
            <a:spLocks noGrp="1"/>
          </p:cNvSpPr>
          <p:nvPr>
            <p:ph type="dt" sz="half" idx="10"/>
          </p:nvPr>
        </p:nvSpPr>
        <p:spPr>
          <a:xfrm>
            <a:off x="9387840" y="5888736"/>
            <a:ext cx="1344168" cy="640080"/>
          </a:xfrm>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17" name="Footer Placeholder 16"/>
          <p:cNvSpPr>
            <a:spLocks noGrp="1"/>
          </p:cNvSpPr>
          <p:nvPr>
            <p:ph type="ftr" sz="quarter" idx="11"/>
          </p:nvPr>
        </p:nvSpPr>
        <p:spPr>
          <a:xfrm>
            <a:off x="7574280" y="5887403"/>
            <a:ext cx="1813560" cy="64008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11648123" y="1590"/>
            <a:ext cx="1046797" cy="512064"/>
          </a:xfrm>
        </p:spPr>
        <p:txBody>
          <a:bodyPr/>
          <a:lstStyle>
            <a:lvl1pPr algn="r">
              <a:defRPr sz="2520">
                <a:solidFill>
                  <a:schemeClr val="bg1"/>
                </a:solidFill>
              </a:defRPr>
            </a:lvl1pPr>
          </a:lstStyle>
          <a:p>
            <a:fld id="{7638EB29-7301-4209-83C9-82D806D5C371}"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41361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720725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2773681"/>
            <a:ext cx="10881360" cy="1906905"/>
          </a:xfrm>
        </p:spPr>
        <p:txBody>
          <a:bodyPr anchor="b">
            <a:noAutofit/>
          </a:bodyPr>
          <a:lstStyle>
            <a:lvl1pPr algn="l">
              <a:buNone/>
              <a:defRPr sz="602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1011238" y="4713923"/>
            <a:ext cx="10881360" cy="2113597"/>
          </a:xfrm>
        </p:spPr>
        <p:txBody>
          <a:bodyPr anchor="t"/>
          <a:lstStyle>
            <a:lvl1pPr marL="64008" indent="0">
              <a:buNone/>
              <a:defRPr sz="2940" b="0">
                <a:solidFill>
                  <a:schemeClr val="tx2"/>
                </a:solidFill>
              </a:defRPr>
            </a:lvl1pPr>
            <a:lvl2pPr>
              <a:buNone/>
              <a:defRPr sz="2520">
                <a:solidFill>
                  <a:schemeClr val="tx1">
                    <a:tint val="75000"/>
                  </a:schemeClr>
                </a:solidFill>
              </a:defRPr>
            </a:lvl2pPr>
            <a:lvl3pPr>
              <a:buNone/>
              <a:defRPr sz="2240">
                <a:solidFill>
                  <a:schemeClr val="tx1">
                    <a:tint val="75000"/>
                  </a:schemeClr>
                </a:solidFill>
              </a:defRPr>
            </a:lvl3pPr>
            <a:lvl4pPr>
              <a:buNone/>
              <a:defRPr sz="1960">
                <a:solidFill>
                  <a:schemeClr val="tx1">
                    <a:tint val="75000"/>
                  </a:schemeClr>
                </a:solidFill>
              </a:defRPr>
            </a:lvl4pPr>
            <a:lvl5pPr>
              <a:buNone/>
              <a:defRPr sz="196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3980743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40080" y="3149194"/>
            <a:ext cx="5654040" cy="6336348"/>
          </a:xfrm>
        </p:spPr>
        <p:txBody>
          <a:bodyPr/>
          <a:lstStyle>
            <a:lvl1pPr>
              <a:defRPr sz="2800"/>
            </a:lvl1pPr>
            <a:lvl2pPr>
              <a:defRPr sz="2660"/>
            </a:lvl2pPr>
            <a:lvl3pPr>
              <a:defRPr sz="2520"/>
            </a:lvl3pPr>
            <a:lvl4pPr>
              <a:defRPr sz="2520"/>
            </a:lvl4pPr>
            <a:lvl5pPr>
              <a:defRPr sz="252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507480" y="3149194"/>
            <a:ext cx="5654040" cy="6336348"/>
          </a:xfrm>
        </p:spPr>
        <p:txBody>
          <a:bodyPr/>
          <a:lstStyle>
            <a:lvl1pPr>
              <a:defRPr sz="2800"/>
            </a:lvl1pPr>
            <a:lvl2pPr>
              <a:defRPr sz="2660"/>
            </a:lvl2pPr>
            <a:lvl3pPr>
              <a:defRPr sz="2520"/>
            </a:lvl3pPr>
            <a:lvl4pPr>
              <a:defRPr sz="2520"/>
            </a:lvl4pPr>
            <a:lvl5pPr>
              <a:defRPr sz="252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1028124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11734800" cy="1497787"/>
          </a:xfrm>
        </p:spPr>
        <p:txBody>
          <a:bodyPr anchor="ctr"/>
          <a:lstStyle>
            <a:lvl1pPr>
              <a:defRPr sz="5600" b="0" i="0" cap="none" baseline="0"/>
            </a:lvl1pPr>
          </a:lstStyle>
          <a:p>
            <a:r>
              <a:rPr kumimoji="0" lang="en-US"/>
              <a:t>Click to edit Master title style</a:t>
            </a:r>
          </a:p>
        </p:txBody>
      </p:sp>
      <p:sp>
        <p:nvSpPr>
          <p:cNvPr id="3" name="Text Placeholder 2"/>
          <p:cNvSpPr>
            <a:spLocks noGrp="1"/>
          </p:cNvSpPr>
          <p:nvPr>
            <p:ph type="body" idx="1"/>
          </p:nvPr>
        </p:nvSpPr>
        <p:spPr>
          <a:xfrm>
            <a:off x="533400" y="3142958"/>
            <a:ext cx="5658307" cy="640080"/>
          </a:xfrm>
          <a:solidFill>
            <a:schemeClr val="accent2">
              <a:satMod val="150000"/>
              <a:alpha val="25000"/>
            </a:schemeClr>
          </a:solidFill>
          <a:ln w="12700">
            <a:solidFill>
              <a:schemeClr val="accent2"/>
            </a:solidFill>
          </a:ln>
        </p:spPr>
        <p:txBody>
          <a:bodyPr anchor="ctr">
            <a:noAutofit/>
          </a:bodyPr>
          <a:lstStyle>
            <a:lvl1pPr marL="64008" indent="0">
              <a:buNone/>
              <a:defRPr sz="2660" b="1">
                <a:solidFill>
                  <a:schemeClr val="tx1">
                    <a:tint val="95000"/>
                  </a:schemeClr>
                </a:solidFill>
              </a:defRPr>
            </a:lvl1pPr>
            <a:lvl2pPr>
              <a:buNone/>
              <a:defRPr sz="2800" b="1"/>
            </a:lvl2pPr>
            <a:lvl3pPr>
              <a:buNone/>
              <a:defRPr sz="2520" b="1"/>
            </a:lvl3pPr>
            <a:lvl4pPr>
              <a:buNone/>
              <a:defRPr sz="2240" b="1"/>
            </a:lvl4pPr>
            <a:lvl5pPr>
              <a:buNone/>
              <a:defRPr sz="224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9716" y="3142958"/>
            <a:ext cx="5658485" cy="640080"/>
          </a:xfrm>
          <a:solidFill>
            <a:schemeClr val="accent2">
              <a:satMod val="150000"/>
              <a:alpha val="25000"/>
            </a:schemeClr>
          </a:solidFill>
          <a:ln w="12700">
            <a:solidFill>
              <a:schemeClr val="accent2"/>
            </a:solidFill>
          </a:ln>
        </p:spPr>
        <p:txBody>
          <a:bodyPr anchor="ctr">
            <a:noAutofit/>
          </a:bodyPr>
          <a:lstStyle>
            <a:lvl1pPr marL="64008" indent="0">
              <a:buNone/>
              <a:defRPr sz="2660" b="1">
                <a:solidFill>
                  <a:schemeClr val="tx1">
                    <a:tint val="95000"/>
                  </a:schemeClr>
                </a:solidFill>
              </a:defRPr>
            </a:lvl1pPr>
            <a:lvl2pPr>
              <a:buNone/>
              <a:defRPr sz="2800" b="1"/>
            </a:lvl2pPr>
            <a:lvl3pPr>
              <a:buNone/>
              <a:defRPr sz="2520" b="1"/>
            </a:lvl3pPr>
            <a:lvl4pPr>
              <a:buNone/>
              <a:defRPr sz="2240" b="1"/>
            </a:lvl4pPr>
            <a:lvl5pPr>
              <a:buNone/>
              <a:defRPr sz="224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33400" y="3791927"/>
            <a:ext cx="5658307" cy="5440680"/>
          </a:xfrm>
        </p:spPr>
        <p:txBody>
          <a:bodyPr/>
          <a:lstStyle>
            <a:lvl1pPr>
              <a:defRPr sz="2800"/>
            </a:lvl1pPr>
            <a:lvl2pPr>
              <a:defRPr sz="2800"/>
            </a:lvl2pPr>
            <a:lvl3pPr>
              <a:defRPr sz="2520"/>
            </a:lvl3pPr>
            <a:lvl4pPr>
              <a:defRPr sz="2240"/>
            </a:lvl4pPr>
            <a:lvl5pPr>
              <a:defRPr sz="22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605626" y="3791927"/>
            <a:ext cx="5658485" cy="5440680"/>
          </a:xfrm>
        </p:spPr>
        <p:txBody>
          <a:bodyPr/>
          <a:lstStyle>
            <a:lvl1pPr>
              <a:defRPr sz="2800"/>
            </a:lvl1pPr>
            <a:lvl2pPr>
              <a:defRPr sz="2800"/>
            </a:lvl2pPr>
            <a:lvl3pPr>
              <a:defRPr sz="2520"/>
            </a:lvl3pPr>
            <a:lvl4pPr>
              <a:defRPr sz="2240"/>
            </a:lvl4pPr>
            <a:lvl5pPr>
              <a:defRPr sz="22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023EE3CF-E95C-4AD2-9885-12DCFDE02D37}" type="datetimeFigureOut">
              <a:rPr lang="en-US" smtClean="0">
                <a:solidFill>
                  <a:srgbClr val="438086"/>
                </a:solidFill>
              </a:rPr>
              <a:pPr/>
              <a:t>11/5/2019</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7638EB29-7301-4209-83C9-82D806D5C37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1641846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0" y="1600200"/>
            <a:ext cx="11521440" cy="1497787"/>
          </a:xfrm>
        </p:spPr>
        <p:txBody>
          <a:bodyPr anchor="ctr"/>
          <a:lstStyle>
            <a:lvl1pPr>
              <a:defRPr sz="56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9217152" y="857707"/>
            <a:ext cx="1340170" cy="640080"/>
          </a:xfrm>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4" name="Footer Placeholder 3"/>
          <p:cNvSpPr>
            <a:spLocks noGrp="1"/>
          </p:cNvSpPr>
          <p:nvPr>
            <p:ph type="ftr" sz="quarter" idx="11"/>
          </p:nvPr>
        </p:nvSpPr>
        <p:spPr>
          <a:xfrm>
            <a:off x="7360920" y="857707"/>
            <a:ext cx="1856232" cy="64008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11444630" y="3181"/>
            <a:ext cx="1066800" cy="512064"/>
          </a:xfrm>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3805580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416886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94894" y="1542758"/>
            <a:ext cx="4736592" cy="1228954"/>
          </a:xfrm>
        </p:spPr>
        <p:txBody>
          <a:bodyPr anchor="b"/>
          <a:lstStyle>
            <a:lvl1pPr algn="l">
              <a:buNone/>
              <a:defRPr sz="2520" b="1"/>
            </a:lvl1pPr>
          </a:lstStyle>
          <a:p>
            <a:r>
              <a:rPr kumimoji="0" lang="en-US"/>
              <a:t>Click to edit Master title style</a:t>
            </a:r>
          </a:p>
        </p:txBody>
      </p:sp>
      <p:sp>
        <p:nvSpPr>
          <p:cNvPr id="3" name="Text Placeholder 2"/>
          <p:cNvSpPr>
            <a:spLocks noGrp="1"/>
          </p:cNvSpPr>
          <p:nvPr>
            <p:ph type="body" idx="2"/>
          </p:nvPr>
        </p:nvSpPr>
        <p:spPr>
          <a:xfrm>
            <a:off x="7494894" y="2815018"/>
            <a:ext cx="4736592" cy="6464808"/>
          </a:xfrm>
        </p:spPr>
        <p:txBody>
          <a:bodyPr/>
          <a:lstStyle>
            <a:lvl1pPr marL="12802" indent="0">
              <a:buNone/>
              <a:defRPr sz="1960"/>
            </a:lvl1pPr>
            <a:lvl2pPr>
              <a:buNone/>
              <a:defRPr sz="1680"/>
            </a:lvl2pPr>
            <a:lvl3pPr>
              <a:buNone/>
              <a:defRPr sz="1400"/>
            </a:lvl3pPr>
            <a:lvl4pPr>
              <a:buNone/>
              <a:defRPr sz="1260"/>
            </a:lvl4pPr>
            <a:lvl5pPr>
              <a:buNone/>
              <a:defRPr sz="126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13360" y="1086802"/>
            <a:ext cx="7143293" cy="8193024"/>
          </a:xfrm>
        </p:spPr>
        <p:txBody>
          <a:bodyPr/>
          <a:lstStyle>
            <a:lvl1pPr>
              <a:defRPr sz="4480"/>
            </a:lvl1pPr>
            <a:lvl2pPr>
              <a:defRPr sz="3920"/>
            </a:lvl2pPr>
            <a:lvl3pPr>
              <a:defRPr sz="3360"/>
            </a:lvl3pPr>
            <a:lvl4pPr>
              <a:defRPr sz="2800"/>
            </a:lvl4pPr>
            <a:lvl5pPr>
              <a:defRPr sz="2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59695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11/5/2019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61387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16608" y="1552825"/>
            <a:ext cx="821524" cy="6554292"/>
          </a:xfrm>
        </p:spPr>
        <p:txBody>
          <a:bodyPr vert="vert270" lIns="45720" tIns="0" rIns="45720" anchor="t"/>
          <a:lstStyle>
            <a:lvl1pPr algn="ctr">
              <a:buNone/>
              <a:defRPr sz="2800" b="1"/>
            </a:lvl1pPr>
          </a:lstStyle>
          <a:p>
            <a:r>
              <a:rPr kumimoji="0" lang="en-US"/>
              <a:t>Click to edit Master title style</a:t>
            </a:r>
          </a:p>
        </p:txBody>
      </p:sp>
      <p:sp>
        <p:nvSpPr>
          <p:cNvPr id="3" name="Picture Placeholder 2"/>
          <p:cNvSpPr>
            <a:spLocks noGrp="1"/>
          </p:cNvSpPr>
          <p:nvPr>
            <p:ph type="pic" idx="1"/>
          </p:nvPr>
        </p:nvSpPr>
        <p:spPr>
          <a:xfrm>
            <a:off x="565139" y="1600200"/>
            <a:ext cx="6400800" cy="64008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448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523820" y="4584032"/>
            <a:ext cx="3627120" cy="3523085"/>
          </a:xfrm>
        </p:spPr>
        <p:txBody>
          <a:bodyPr lIns="0" tIns="0" rIns="45720" anchor="t"/>
          <a:lstStyle>
            <a:lvl1pPr marL="0" indent="0">
              <a:lnSpc>
                <a:spcPct val="100000"/>
              </a:lnSpc>
              <a:spcBef>
                <a:spcPts val="0"/>
              </a:spcBef>
              <a:buFontTx/>
              <a:buNone/>
              <a:defRPr sz="1820"/>
            </a:lvl1pPr>
            <a:lvl2pPr>
              <a:buFontTx/>
              <a:buNone/>
              <a:defRPr sz="1680"/>
            </a:lvl2pPr>
            <a:lvl3pPr>
              <a:buFontTx/>
              <a:buNone/>
              <a:defRPr sz="1400"/>
            </a:lvl3pPr>
            <a:lvl4pPr>
              <a:buFontTx/>
              <a:buNone/>
              <a:defRPr sz="1260"/>
            </a:lvl4pPr>
            <a:lvl5pPr>
              <a:buFontTx/>
              <a:buNone/>
              <a:defRPr sz="126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25425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1562955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20" y="1600200"/>
            <a:ext cx="2667000" cy="768096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40080" y="1600200"/>
            <a:ext cx="8747760" cy="76809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3439077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804545" y="426721"/>
            <a:ext cx="11201400" cy="1702435"/>
          </a:xfrm>
        </p:spPr>
        <p:txBody>
          <a:bodyPr/>
          <a:lstStyle/>
          <a:p>
            <a:r>
              <a:rPr lang="tr-TR"/>
              <a:t>Asıl başlık stili için tıklatın</a:t>
            </a:r>
          </a:p>
        </p:txBody>
      </p:sp>
      <p:sp>
        <p:nvSpPr>
          <p:cNvPr id="3" name="2 Tablo Yer Tutucusu"/>
          <p:cNvSpPr>
            <a:spLocks noGrp="1"/>
          </p:cNvSpPr>
          <p:nvPr>
            <p:ph type="tbl" idx="1"/>
          </p:nvPr>
        </p:nvSpPr>
        <p:spPr>
          <a:xfrm>
            <a:off x="793433" y="2453640"/>
            <a:ext cx="11201400" cy="5974080"/>
          </a:xfrm>
        </p:spPr>
        <p:txBody>
          <a:bodyPr/>
          <a:lstStyle/>
          <a:p>
            <a:pPr lvl="0"/>
            <a:endParaRPr lang="tr-TR" noProof="0"/>
          </a:p>
        </p:txBody>
      </p:sp>
      <p:sp>
        <p:nvSpPr>
          <p:cNvPr id="4" name="Rectangle 6"/>
          <p:cNvSpPr>
            <a:spLocks noGrp="1" noChangeArrowheads="1"/>
          </p:cNvSpPr>
          <p:nvPr>
            <p:ph type="dt" sz="half" idx="10"/>
          </p:nvPr>
        </p:nvSpPr>
        <p:spPr>
          <a:ln/>
        </p:spPr>
        <p:txBody>
          <a:bodyPr/>
          <a:lstStyle>
            <a:lvl1pPr>
              <a:defRPr/>
            </a:lvl1pPr>
          </a:lstStyle>
          <a:p>
            <a:pPr>
              <a:defRPr/>
            </a:pPr>
            <a:endParaRPr lang="tr-TR">
              <a:solidFill>
                <a:srgbClr val="43808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tr-TR">
              <a:solidFill>
                <a:srgbClr val="43808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7008A7E3-4BB2-4AB1-89E0-9F84863E8AFD}" type="slidenum">
              <a:rPr lang="tr-TR"/>
              <a:pPr>
                <a:defRPr/>
              </a:pPr>
              <a:t>‹#›</a:t>
            </a:fld>
            <a:endParaRPr lang="tr-TR"/>
          </a:p>
        </p:txBody>
      </p:sp>
    </p:spTree>
    <p:extLst>
      <p:ext uri="{BB962C8B-B14F-4D97-AF65-F5344CB8AC3E}">
        <p14:creationId xmlns:p14="http://schemas.microsoft.com/office/powerpoint/2010/main" val="1013101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804545" y="426721"/>
            <a:ext cx="11201400" cy="1702435"/>
          </a:xfrm>
        </p:spPr>
        <p:txBody>
          <a:bodyPr/>
          <a:lstStyle/>
          <a:p>
            <a:r>
              <a:rPr lang="tr-TR"/>
              <a:t>Asıl başlık stili için tıklatın</a:t>
            </a:r>
          </a:p>
        </p:txBody>
      </p:sp>
      <p:sp>
        <p:nvSpPr>
          <p:cNvPr id="3" name="2 Metin Yer Tutucusu"/>
          <p:cNvSpPr>
            <a:spLocks noGrp="1"/>
          </p:cNvSpPr>
          <p:nvPr>
            <p:ph type="body" sz="half" idx="1"/>
          </p:nvPr>
        </p:nvSpPr>
        <p:spPr>
          <a:xfrm>
            <a:off x="793433" y="2453640"/>
            <a:ext cx="5494020" cy="597408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500813" y="2453640"/>
            <a:ext cx="5494020" cy="597408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6"/>
          <p:cNvSpPr>
            <a:spLocks noGrp="1" noChangeArrowheads="1"/>
          </p:cNvSpPr>
          <p:nvPr>
            <p:ph type="dt" sz="half" idx="10"/>
          </p:nvPr>
        </p:nvSpPr>
        <p:spPr>
          <a:ln/>
        </p:spPr>
        <p:txBody>
          <a:bodyPr/>
          <a:lstStyle>
            <a:lvl1pPr>
              <a:defRPr/>
            </a:lvl1pPr>
          </a:lstStyle>
          <a:p>
            <a:pPr>
              <a:defRPr/>
            </a:pPr>
            <a:endParaRPr lang="tr-TR">
              <a:solidFill>
                <a:srgbClr val="43808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tr-TR">
              <a:solidFill>
                <a:srgbClr val="43808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1F86417-EBF9-4310-B6B8-251ACEA102CD}" type="slidenum">
              <a:rPr lang="tr-TR"/>
              <a:pPr>
                <a:defRPr/>
              </a:pPr>
              <a:t>‹#›</a:t>
            </a:fld>
            <a:endParaRPr lang="tr-TR"/>
          </a:p>
        </p:txBody>
      </p:sp>
    </p:spTree>
    <p:extLst>
      <p:ext uri="{BB962C8B-B14F-4D97-AF65-F5344CB8AC3E}">
        <p14:creationId xmlns:p14="http://schemas.microsoft.com/office/powerpoint/2010/main" val="4145486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40080" y="384494"/>
            <a:ext cx="11521440" cy="819213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2 Veri Yer Tutucusu"/>
          <p:cNvSpPr>
            <a:spLocks noGrp="1"/>
          </p:cNvSpPr>
          <p:nvPr>
            <p:ph type="dt" sz="half" idx="10"/>
          </p:nvPr>
        </p:nvSpPr>
        <p:spPr>
          <a:xfrm>
            <a:off x="640080" y="8743315"/>
            <a:ext cx="2987040" cy="666750"/>
          </a:xfrm>
        </p:spPr>
        <p:txBody>
          <a:bodyPr/>
          <a:lstStyle>
            <a:lvl1pPr>
              <a:defRPr>
                <a:solidFill>
                  <a:schemeClr val="tx1"/>
                </a:solidFill>
                <a:latin typeface="Arial" charset="0"/>
              </a:defRPr>
            </a:lvl1pPr>
          </a:lstStyle>
          <a:p>
            <a:pPr>
              <a:defRPr/>
            </a:pPr>
            <a:endParaRPr lang="tr-TR">
              <a:solidFill>
                <a:prstClr val="black"/>
              </a:solidFill>
            </a:endParaRPr>
          </a:p>
        </p:txBody>
      </p:sp>
      <p:sp>
        <p:nvSpPr>
          <p:cNvPr id="4" name="3 Altbilgi Yer Tutucusu"/>
          <p:cNvSpPr>
            <a:spLocks noGrp="1"/>
          </p:cNvSpPr>
          <p:nvPr>
            <p:ph type="ftr" sz="quarter" idx="11"/>
          </p:nvPr>
        </p:nvSpPr>
        <p:spPr/>
        <p:txBody>
          <a:bodyPr/>
          <a:lstStyle>
            <a:lvl1pPr>
              <a:defRPr>
                <a:solidFill>
                  <a:schemeClr val="tx1"/>
                </a:solidFill>
                <a:latin typeface="Arial" charset="0"/>
              </a:defRPr>
            </a:lvl1pPr>
          </a:lstStyle>
          <a:p>
            <a:pPr>
              <a:defRPr/>
            </a:pPr>
            <a:r>
              <a:rPr lang="tr-TR">
                <a:solidFill>
                  <a:prstClr val="black"/>
                </a:solidFill>
              </a:rPr>
              <a:t>İNŞAAT YÖNETİMİ GRUP-3</a:t>
            </a:r>
          </a:p>
        </p:txBody>
      </p:sp>
      <p:sp>
        <p:nvSpPr>
          <p:cNvPr id="5" name="4 Slayt Numarası Yer Tutucusu"/>
          <p:cNvSpPr>
            <a:spLocks noGrp="1"/>
          </p:cNvSpPr>
          <p:nvPr>
            <p:ph type="sldNum" sz="quarter" idx="12"/>
          </p:nvPr>
        </p:nvSpPr>
        <p:spPr>
          <a:xfrm>
            <a:off x="9174480" y="8743315"/>
            <a:ext cx="2987040" cy="666750"/>
          </a:xfrm>
        </p:spPr>
        <p:txBody>
          <a:bodyPr/>
          <a:lstStyle>
            <a:lvl1pPr>
              <a:defRPr>
                <a:solidFill>
                  <a:schemeClr val="tx1"/>
                </a:solidFill>
                <a:latin typeface="Arial" panose="020B0604020202020204" pitchFamily="34" charset="0"/>
              </a:defRPr>
            </a:lvl1pPr>
          </a:lstStyle>
          <a:p>
            <a:fld id="{9B9692C4-A98A-4A01-887E-EAD3DFEAB384}" type="slidenum">
              <a:rPr lang="tr-TR">
                <a:solidFill>
                  <a:prstClr val="black"/>
                </a:solidFill>
              </a:rPr>
              <a:pPr/>
              <a:t>‹#›</a:t>
            </a:fld>
            <a:endParaRPr lang="tr-TR">
              <a:solidFill>
                <a:prstClr val="black"/>
              </a:solidFill>
            </a:endParaRPr>
          </a:p>
        </p:txBody>
      </p:sp>
    </p:spTree>
    <p:extLst>
      <p:ext uri="{BB962C8B-B14F-4D97-AF65-F5344CB8AC3E}">
        <p14:creationId xmlns:p14="http://schemas.microsoft.com/office/powerpoint/2010/main" val="4565728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574255" y="5334001"/>
            <a:ext cx="5227347" cy="12752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4" name="Rectangle 23"/>
          <p:cNvSpPr/>
          <p:nvPr/>
        </p:nvSpPr>
        <p:spPr>
          <a:xfrm flipV="1">
            <a:off x="7574281" y="5455814"/>
            <a:ext cx="5227321" cy="26883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5" name="Rectangle 24"/>
          <p:cNvSpPr/>
          <p:nvPr/>
        </p:nvSpPr>
        <p:spPr>
          <a:xfrm flipV="1">
            <a:off x="7574281" y="5761234"/>
            <a:ext cx="5227321" cy="1280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6" name="Rectangle 25"/>
          <p:cNvSpPr/>
          <p:nvPr/>
        </p:nvSpPr>
        <p:spPr>
          <a:xfrm flipV="1">
            <a:off x="7574280" y="5830164"/>
            <a:ext cx="2752344" cy="25603"/>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7" name="Rectangle 26"/>
          <p:cNvSpPr/>
          <p:nvPr/>
        </p:nvSpPr>
        <p:spPr>
          <a:xfrm flipV="1">
            <a:off x="7574280" y="5879401"/>
            <a:ext cx="2752344" cy="12802"/>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0" name="Rounded Rectangle 29"/>
          <p:cNvSpPr/>
          <p:nvPr/>
        </p:nvSpPr>
        <p:spPr bwMode="white">
          <a:xfrm>
            <a:off x="7574280" y="5547360"/>
            <a:ext cx="4288536" cy="3840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1" name="Rounded Rectangle 30"/>
          <p:cNvSpPr/>
          <p:nvPr/>
        </p:nvSpPr>
        <p:spPr bwMode="white">
          <a:xfrm>
            <a:off x="10327110" y="5685376"/>
            <a:ext cx="2240280" cy="5120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7" name="Rectangle 6"/>
          <p:cNvSpPr/>
          <p:nvPr/>
        </p:nvSpPr>
        <p:spPr>
          <a:xfrm>
            <a:off x="1" y="5109527"/>
            <a:ext cx="12801600" cy="34183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0" name="Rectangle 9"/>
          <p:cNvSpPr/>
          <p:nvPr/>
        </p:nvSpPr>
        <p:spPr>
          <a:xfrm>
            <a:off x="1" y="5145738"/>
            <a:ext cx="12801601" cy="19694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1" name="Rectangle 10"/>
          <p:cNvSpPr/>
          <p:nvPr/>
        </p:nvSpPr>
        <p:spPr>
          <a:xfrm flipV="1">
            <a:off x="8979671" y="5100326"/>
            <a:ext cx="3821930" cy="34780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19" name="Rectangle 18"/>
          <p:cNvSpPr/>
          <p:nvPr/>
        </p:nvSpPr>
        <p:spPr>
          <a:xfrm>
            <a:off x="0" y="0"/>
            <a:ext cx="12801600" cy="518238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8" name="Title 7"/>
          <p:cNvSpPr>
            <a:spLocks noGrp="1"/>
          </p:cNvSpPr>
          <p:nvPr>
            <p:ph type="ctrTitle"/>
          </p:nvPr>
        </p:nvSpPr>
        <p:spPr>
          <a:xfrm>
            <a:off x="640080" y="3362643"/>
            <a:ext cx="11841480" cy="2058035"/>
          </a:xfrm>
        </p:spPr>
        <p:txBody>
          <a:bodyPr anchor="b"/>
          <a:lstStyle>
            <a:lvl1pPr>
              <a:defRPr sz="616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40080" y="5459913"/>
            <a:ext cx="6934200" cy="2453640"/>
          </a:xfrm>
        </p:spPr>
        <p:txBody>
          <a:bodyPr/>
          <a:lstStyle>
            <a:lvl1pPr marL="89611" indent="0" algn="l">
              <a:buNone/>
              <a:defRPr sz="3360">
                <a:solidFill>
                  <a:schemeClr val="tx2"/>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lstStyle>
          <a:p>
            <a:r>
              <a:rPr kumimoji="0" lang="en-US"/>
              <a:t>Click to edit Master subtitle style</a:t>
            </a:r>
          </a:p>
        </p:txBody>
      </p:sp>
      <p:sp>
        <p:nvSpPr>
          <p:cNvPr id="28" name="Date Placeholder 27"/>
          <p:cNvSpPr>
            <a:spLocks noGrp="1"/>
          </p:cNvSpPr>
          <p:nvPr>
            <p:ph type="dt" sz="half" idx="10"/>
          </p:nvPr>
        </p:nvSpPr>
        <p:spPr>
          <a:xfrm>
            <a:off x="9387840" y="5888736"/>
            <a:ext cx="1344168" cy="640080"/>
          </a:xfrm>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17" name="Footer Placeholder 16"/>
          <p:cNvSpPr>
            <a:spLocks noGrp="1"/>
          </p:cNvSpPr>
          <p:nvPr>
            <p:ph type="ftr" sz="quarter" idx="11"/>
          </p:nvPr>
        </p:nvSpPr>
        <p:spPr>
          <a:xfrm>
            <a:off x="7574280" y="5887403"/>
            <a:ext cx="1813560" cy="64008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11648123" y="1590"/>
            <a:ext cx="1046797" cy="512064"/>
          </a:xfrm>
        </p:spPr>
        <p:txBody>
          <a:bodyPr/>
          <a:lstStyle>
            <a:lvl1pPr algn="r">
              <a:defRPr sz="2520">
                <a:solidFill>
                  <a:schemeClr val="bg1"/>
                </a:solidFill>
              </a:defRPr>
            </a:lvl1pPr>
          </a:lstStyle>
          <a:p>
            <a:fld id="{7638EB29-7301-4209-83C9-82D806D5C371}"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83685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1308594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2773681"/>
            <a:ext cx="10881360" cy="1906905"/>
          </a:xfrm>
        </p:spPr>
        <p:txBody>
          <a:bodyPr anchor="b">
            <a:noAutofit/>
          </a:bodyPr>
          <a:lstStyle>
            <a:lvl1pPr algn="l">
              <a:buNone/>
              <a:defRPr sz="602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1011238" y="4713923"/>
            <a:ext cx="10881360" cy="2113597"/>
          </a:xfrm>
        </p:spPr>
        <p:txBody>
          <a:bodyPr anchor="t"/>
          <a:lstStyle>
            <a:lvl1pPr marL="64008" indent="0">
              <a:buNone/>
              <a:defRPr sz="2940" b="0">
                <a:solidFill>
                  <a:schemeClr val="tx2"/>
                </a:solidFill>
              </a:defRPr>
            </a:lvl1pPr>
            <a:lvl2pPr>
              <a:buNone/>
              <a:defRPr sz="2520">
                <a:solidFill>
                  <a:schemeClr val="tx1">
                    <a:tint val="75000"/>
                  </a:schemeClr>
                </a:solidFill>
              </a:defRPr>
            </a:lvl2pPr>
            <a:lvl3pPr>
              <a:buNone/>
              <a:defRPr sz="2240">
                <a:solidFill>
                  <a:schemeClr val="tx1">
                    <a:tint val="75000"/>
                  </a:schemeClr>
                </a:solidFill>
              </a:defRPr>
            </a:lvl3pPr>
            <a:lvl4pPr>
              <a:buNone/>
              <a:defRPr sz="1960">
                <a:solidFill>
                  <a:schemeClr val="tx1">
                    <a:tint val="75000"/>
                  </a:schemeClr>
                </a:solidFill>
              </a:defRPr>
            </a:lvl4pPr>
            <a:lvl5pPr>
              <a:buNone/>
              <a:defRPr sz="196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0854195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40080" y="3149194"/>
            <a:ext cx="5654040" cy="6336348"/>
          </a:xfrm>
        </p:spPr>
        <p:txBody>
          <a:bodyPr/>
          <a:lstStyle>
            <a:lvl1pPr>
              <a:defRPr sz="2800"/>
            </a:lvl1pPr>
            <a:lvl2pPr>
              <a:defRPr sz="2660"/>
            </a:lvl2pPr>
            <a:lvl3pPr>
              <a:defRPr sz="2520"/>
            </a:lvl3pPr>
            <a:lvl4pPr>
              <a:defRPr sz="2520"/>
            </a:lvl4pPr>
            <a:lvl5pPr>
              <a:defRPr sz="252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507480" y="3149194"/>
            <a:ext cx="5654040" cy="6336348"/>
          </a:xfrm>
        </p:spPr>
        <p:txBody>
          <a:bodyPr/>
          <a:lstStyle>
            <a:lvl1pPr>
              <a:defRPr sz="2800"/>
            </a:lvl1pPr>
            <a:lvl2pPr>
              <a:defRPr sz="2660"/>
            </a:lvl2pPr>
            <a:lvl3pPr>
              <a:defRPr sz="2520"/>
            </a:lvl3pPr>
            <a:lvl4pPr>
              <a:defRPr sz="2520"/>
            </a:lvl4pPr>
            <a:lvl5pPr>
              <a:defRPr sz="252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1678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73443" y="2393634"/>
            <a:ext cx="11041380" cy="3993832"/>
          </a:xfrm>
        </p:spPr>
        <p:txBody>
          <a:bodyPr anchor="b"/>
          <a:lstStyle>
            <a:lvl1pPr>
              <a:defRPr sz="6300"/>
            </a:lvl1pPr>
          </a:lstStyle>
          <a:p>
            <a:r>
              <a:rPr lang="tr-TR"/>
              <a:t>Asıl başlık stili için tıklatın</a:t>
            </a:r>
            <a:endParaRPr lang="en-US"/>
          </a:p>
        </p:txBody>
      </p:sp>
      <p:sp>
        <p:nvSpPr>
          <p:cNvPr id="3" name="Metin Yer Tutucusu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216D332-CA99-4AE0-AB57-112C2A3CB9A3}" type="datetimeFigureOut">
              <a:rPr lang="en-US" smtClean="0"/>
              <a:t>11/5/2019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3730505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11734800" cy="1497787"/>
          </a:xfrm>
        </p:spPr>
        <p:txBody>
          <a:bodyPr anchor="ctr"/>
          <a:lstStyle>
            <a:lvl1pPr>
              <a:defRPr sz="5600" b="0" i="0" cap="none" baseline="0"/>
            </a:lvl1pPr>
          </a:lstStyle>
          <a:p>
            <a:r>
              <a:rPr kumimoji="0" lang="en-US"/>
              <a:t>Click to edit Master title style</a:t>
            </a:r>
          </a:p>
        </p:txBody>
      </p:sp>
      <p:sp>
        <p:nvSpPr>
          <p:cNvPr id="3" name="Text Placeholder 2"/>
          <p:cNvSpPr>
            <a:spLocks noGrp="1"/>
          </p:cNvSpPr>
          <p:nvPr>
            <p:ph type="body" idx="1"/>
          </p:nvPr>
        </p:nvSpPr>
        <p:spPr>
          <a:xfrm>
            <a:off x="533400" y="3142958"/>
            <a:ext cx="5658307" cy="640080"/>
          </a:xfrm>
          <a:solidFill>
            <a:schemeClr val="accent2">
              <a:satMod val="150000"/>
              <a:alpha val="25000"/>
            </a:schemeClr>
          </a:solidFill>
          <a:ln w="12700">
            <a:solidFill>
              <a:schemeClr val="accent2"/>
            </a:solidFill>
          </a:ln>
        </p:spPr>
        <p:txBody>
          <a:bodyPr anchor="ctr">
            <a:noAutofit/>
          </a:bodyPr>
          <a:lstStyle>
            <a:lvl1pPr marL="64008" indent="0">
              <a:buNone/>
              <a:defRPr sz="2660" b="1">
                <a:solidFill>
                  <a:schemeClr val="tx1">
                    <a:tint val="95000"/>
                  </a:schemeClr>
                </a:solidFill>
              </a:defRPr>
            </a:lvl1pPr>
            <a:lvl2pPr>
              <a:buNone/>
              <a:defRPr sz="2800" b="1"/>
            </a:lvl2pPr>
            <a:lvl3pPr>
              <a:buNone/>
              <a:defRPr sz="2520" b="1"/>
            </a:lvl3pPr>
            <a:lvl4pPr>
              <a:buNone/>
              <a:defRPr sz="2240" b="1"/>
            </a:lvl4pPr>
            <a:lvl5pPr>
              <a:buNone/>
              <a:defRPr sz="224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9716" y="3142958"/>
            <a:ext cx="5658485" cy="640080"/>
          </a:xfrm>
          <a:solidFill>
            <a:schemeClr val="accent2">
              <a:satMod val="150000"/>
              <a:alpha val="25000"/>
            </a:schemeClr>
          </a:solidFill>
          <a:ln w="12700">
            <a:solidFill>
              <a:schemeClr val="accent2"/>
            </a:solidFill>
          </a:ln>
        </p:spPr>
        <p:txBody>
          <a:bodyPr anchor="ctr">
            <a:noAutofit/>
          </a:bodyPr>
          <a:lstStyle>
            <a:lvl1pPr marL="64008" indent="0">
              <a:buNone/>
              <a:defRPr sz="2660" b="1">
                <a:solidFill>
                  <a:schemeClr val="tx1">
                    <a:tint val="95000"/>
                  </a:schemeClr>
                </a:solidFill>
              </a:defRPr>
            </a:lvl1pPr>
            <a:lvl2pPr>
              <a:buNone/>
              <a:defRPr sz="2800" b="1"/>
            </a:lvl2pPr>
            <a:lvl3pPr>
              <a:buNone/>
              <a:defRPr sz="2520" b="1"/>
            </a:lvl3pPr>
            <a:lvl4pPr>
              <a:buNone/>
              <a:defRPr sz="2240" b="1"/>
            </a:lvl4pPr>
            <a:lvl5pPr>
              <a:buNone/>
              <a:defRPr sz="224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33400" y="3791927"/>
            <a:ext cx="5658307" cy="5440680"/>
          </a:xfrm>
        </p:spPr>
        <p:txBody>
          <a:bodyPr/>
          <a:lstStyle>
            <a:lvl1pPr>
              <a:defRPr sz="2800"/>
            </a:lvl1pPr>
            <a:lvl2pPr>
              <a:defRPr sz="2800"/>
            </a:lvl2pPr>
            <a:lvl3pPr>
              <a:defRPr sz="2520"/>
            </a:lvl3pPr>
            <a:lvl4pPr>
              <a:defRPr sz="2240"/>
            </a:lvl4pPr>
            <a:lvl5pPr>
              <a:defRPr sz="22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605626" y="3791927"/>
            <a:ext cx="5658485" cy="5440680"/>
          </a:xfrm>
        </p:spPr>
        <p:txBody>
          <a:bodyPr/>
          <a:lstStyle>
            <a:lvl1pPr>
              <a:defRPr sz="2800"/>
            </a:lvl1pPr>
            <a:lvl2pPr>
              <a:defRPr sz="2800"/>
            </a:lvl2pPr>
            <a:lvl3pPr>
              <a:defRPr sz="2520"/>
            </a:lvl3pPr>
            <a:lvl4pPr>
              <a:defRPr sz="2240"/>
            </a:lvl4pPr>
            <a:lvl5pPr>
              <a:defRPr sz="22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023EE3CF-E95C-4AD2-9885-12DCFDE02D37}" type="datetimeFigureOut">
              <a:rPr lang="en-US" smtClean="0">
                <a:solidFill>
                  <a:srgbClr val="438086"/>
                </a:solidFill>
              </a:rPr>
              <a:pPr/>
              <a:t>11/5/2019</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7638EB29-7301-4209-83C9-82D806D5C37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1234294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0" y="1600200"/>
            <a:ext cx="11521440" cy="1497787"/>
          </a:xfrm>
        </p:spPr>
        <p:txBody>
          <a:bodyPr anchor="ctr"/>
          <a:lstStyle>
            <a:lvl1pPr>
              <a:defRPr sz="56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9217152" y="857707"/>
            <a:ext cx="1340170" cy="640080"/>
          </a:xfrm>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4" name="Footer Placeholder 3"/>
          <p:cNvSpPr>
            <a:spLocks noGrp="1"/>
          </p:cNvSpPr>
          <p:nvPr>
            <p:ph type="ftr" sz="quarter" idx="11"/>
          </p:nvPr>
        </p:nvSpPr>
        <p:spPr>
          <a:xfrm>
            <a:off x="7360920" y="857707"/>
            <a:ext cx="1856232" cy="64008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11444630" y="3181"/>
            <a:ext cx="1066800" cy="512064"/>
          </a:xfrm>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30379702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1521675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94894" y="1542758"/>
            <a:ext cx="4736592" cy="1228954"/>
          </a:xfrm>
        </p:spPr>
        <p:txBody>
          <a:bodyPr anchor="b"/>
          <a:lstStyle>
            <a:lvl1pPr algn="l">
              <a:buNone/>
              <a:defRPr sz="2520" b="1"/>
            </a:lvl1pPr>
          </a:lstStyle>
          <a:p>
            <a:r>
              <a:rPr kumimoji="0" lang="en-US"/>
              <a:t>Click to edit Master title style</a:t>
            </a:r>
          </a:p>
        </p:txBody>
      </p:sp>
      <p:sp>
        <p:nvSpPr>
          <p:cNvPr id="3" name="Text Placeholder 2"/>
          <p:cNvSpPr>
            <a:spLocks noGrp="1"/>
          </p:cNvSpPr>
          <p:nvPr>
            <p:ph type="body" idx="2"/>
          </p:nvPr>
        </p:nvSpPr>
        <p:spPr>
          <a:xfrm>
            <a:off x="7494894" y="2815018"/>
            <a:ext cx="4736592" cy="6464808"/>
          </a:xfrm>
        </p:spPr>
        <p:txBody>
          <a:bodyPr/>
          <a:lstStyle>
            <a:lvl1pPr marL="12802" indent="0">
              <a:buNone/>
              <a:defRPr sz="1960"/>
            </a:lvl1pPr>
            <a:lvl2pPr>
              <a:buNone/>
              <a:defRPr sz="1680"/>
            </a:lvl2pPr>
            <a:lvl3pPr>
              <a:buNone/>
              <a:defRPr sz="1400"/>
            </a:lvl3pPr>
            <a:lvl4pPr>
              <a:buNone/>
              <a:defRPr sz="1260"/>
            </a:lvl4pPr>
            <a:lvl5pPr>
              <a:buNone/>
              <a:defRPr sz="126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13360" y="1086802"/>
            <a:ext cx="7143293" cy="8193024"/>
          </a:xfrm>
        </p:spPr>
        <p:txBody>
          <a:bodyPr/>
          <a:lstStyle>
            <a:lvl1pPr>
              <a:defRPr sz="4480"/>
            </a:lvl1pPr>
            <a:lvl2pPr>
              <a:defRPr sz="3920"/>
            </a:lvl2pPr>
            <a:lvl3pPr>
              <a:defRPr sz="3360"/>
            </a:lvl3pPr>
            <a:lvl4pPr>
              <a:defRPr sz="2800"/>
            </a:lvl4pPr>
            <a:lvl5pPr>
              <a:defRPr sz="2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14146355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16608" y="1552825"/>
            <a:ext cx="821524" cy="6554292"/>
          </a:xfrm>
        </p:spPr>
        <p:txBody>
          <a:bodyPr vert="vert270" lIns="45720" tIns="0" rIns="45720" anchor="t"/>
          <a:lstStyle>
            <a:lvl1pPr algn="ctr">
              <a:buNone/>
              <a:defRPr sz="2800" b="1"/>
            </a:lvl1pPr>
          </a:lstStyle>
          <a:p>
            <a:r>
              <a:rPr kumimoji="0" lang="en-US"/>
              <a:t>Click to edit Master title style</a:t>
            </a:r>
          </a:p>
        </p:txBody>
      </p:sp>
      <p:sp>
        <p:nvSpPr>
          <p:cNvPr id="3" name="Picture Placeholder 2"/>
          <p:cNvSpPr>
            <a:spLocks noGrp="1"/>
          </p:cNvSpPr>
          <p:nvPr>
            <p:ph type="pic" idx="1"/>
          </p:nvPr>
        </p:nvSpPr>
        <p:spPr>
          <a:xfrm>
            <a:off x="565139" y="1600200"/>
            <a:ext cx="6400800" cy="64008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448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523820" y="4584032"/>
            <a:ext cx="3627120" cy="3523085"/>
          </a:xfrm>
        </p:spPr>
        <p:txBody>
          <a:bodyPr lIns="0" tIns="0" rIns="45720" anchor="t"/>
          <a:lstStyle>
            <a:lvl1pPr marL="0" indent="0">
              <a:lnSpc>
                <a:spcPct val="100000"/>
              </a:lnSpc>
              <a:spcBef>
                <a:spcPts val="0"/>
              </a:spcBef>
              <a:buFontTx/>
              <a:buNone/>
              <a:defRPr sz="1820"/>
            </a:lvl1pPr>
            <a:lvl2pPr>
              <a:buFontTx/>
              <a:buNone/>
              <a:defRPr sz="1680"/>
            </a:lvl2pPr>
            <a:lvl3pPr>
              <a:buFontTx/>
              <a:buNone/>
              <a:defRPr sz="1400"/>
            </a:lvl3pPr>
            <a:lvl4pPr>
              <a:buFontTx/>
              <a:buNone/>
              <a:defRPr sz="1260"/>
            </a:lvl4pPr>
            <a:lvl5pPr>
              <a:buFontTx/>
              <a:buNone/>
              <a:defRPr sz="126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1033557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3222022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20" y="1600200"/>
            <a:ext cx="2667000" cy="768096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40080" y="1600200"/>
            <a:ext cx="8747760" cy="76809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EE3CF-E95C-4AD2-9885-12DCFDE02D37}" type="datetimeFigureOut">
              <a:rPr lang="en-US" smtClean="0">
                <a:solidFill>
                  <a:srgbClr val="438086"/>
                </a:solidFill>
              </a:rPr>
              <a:pPr/>
              <a:t>11/5/2019</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7638EB29-7301-4209-83C9-82D806D5C371}" type="slidenum">
              <a:rPr lang="en-US" smtClean="0"/>
              <a:pPr/>
              <a:t>‹#›</a:t>
            </a:fld>
            <a:endParaRPr lang="en-US"/>
          </a:p>
        </p:txBody>
      </p:sp>
    </p:spTree>
    <p:extLst>
      <p:ext uri="{BB962C8B-B14F-4D97-AF65-F5344CB8AC3E}">
        <p14:creationId xmlns:p14="http://schemas.microsoft.com/office/powerpoint/2010/main" val="2554989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804545" y="426721"/>
            <a:ext cx="11201400" cy="1702435"/>
          </a:xfrm>
        </p:spPr>
        <p:txBody>
          <a:bodyPr/>
          <a:lstStyle/>
          <a:p>
            <a:r>
              <a:rPr lang="tr-TR"/>
              <a:t>Asıl başlık stili için tıklatın</a:t>
            </a:r>
          </a:p>
        </p:txBody>
      </p:sp>
      <p:sp>
        <p:nvSpPr>
          <p:cNvPr id="3" name="2 Tablo Yer Tutucusu"/>
          <p:cNvSpPr>
            <a:spLocks noGrp="1"/>
          </p:cNvSpPr>
          <p:nvPr>
            <p:ph type="tbl" idx="1"/>
          </p:nvPr>
        </p:nvSpPr>
        <p:spPr>
          <a:xfrm>
            <a:off x="793433" y="2453640"/>
            <a:ext cx="11201400" cy="5974080"/>
          </a:xfrm>
        </p:spPr>
        <p:txBody>
          <a:bodyPr/>
          <a:lstStyle/>
          <a:p>
            <a:pPr lvl="0"/>
            <a:endParaRPr lang="tr-TR" noProof="0"/>
          </a:p>
        </p:txBody>
      </p:sp>
      <p:sp>
        <p:nvSpPr>
          <p:cNvPr id="4" name="Rectangle 6"/>
          <p:cNvSpPr>
            <a:spLocks noGrp="1" noChangeArrowheads="1"/>
          </p:cNvSpPr>
          <p:nvPr>
            <p:ph type="dt" sz="half" idx="10"/>
          </p:nvPr>
        </p:nvSpPr>
        <p:spPr>
          <a:ln/>
        </p:spPr>
        <p:txBody>
          <a:bodyPr/>
          <a:lstStyle>
            <a:lvl1pPr>
              <a:defRPr/>
            </a:lvl1pPr>
          </a:lstStyle>
          <a:p>
            <a:pPr>
              <a:defRPr/>
            </a:pPr>
            <a:endParaRPr lang="tr-TR">
              <a:solidFill>
                <a:srgbClr val="43808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tr-TR">
              <a:solidFill>
                <a:srgbClr val="43808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7008A7E3-4BB2-4AB1-89E0-9F84863E8AFD}" type="slidenum">
              <a:rPr lang="tr-TR"/>
              <a:pPr>
                <a:defRPr/>
              </a:pPr>
              <a:t>‹#›</a:t>
            </a:fld>
            <a:endParaRPr lang="tr-TR"/>
          </a:p>
        </p:txBody>
      </p:sp>
    </p:spTree>
    <p:extLst>
      <p:ext uri="{BB962C8B-B14F-4D97-AF65-F5344CB8AC3E}">
        <p14:creationId xmlns:p14="http://schemas.microsoft.com/office/powerpoint/2010/main" val="26064491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804545" y="426721"/>
            <a:ext cx="11201400" cy="1702435"/>
          </a:xfrm>
        </p:spPr>
        <p:txBody>
          <a:bodyPr/>
          <a:lstStyle/>
          <a:p>
            <a:r>
              <a:rPr lang="tr-TR"/>
              <a:t>Asıl başlık stili için tıklatın</a:t>
            </a:r>
          </a:p>
        </p:txBody>
      </p:sp>
      <p:sp>
        <p:nvSpPr>
          <p:cNvPr id="3" name="2 Metin Yer Tutucusu"/>
          <p:cNvSpPr>
            <a:spLocks noGrp="1"/>
          </p:cNvSpPr>
          <p:nvPr>
            <p:ph type="body" sz="half" idx="1"/>
          </p:nvPr>
        </p:nvSpPr>
        <p:spPr>
          <a:xfrm>
            <a:off x="793433" y="2453640"/>
            <a:ext cx="5494020" cy="597408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500813" y="2453640"/>
            <a:ext cx="5494020" cy="597408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6"/>
          <p:cNvSpPr>
            <a:spLocks noGrp="1" noChangeArrowheads="1"/>
          </p:cNvSpPr>
          <p:nvPr>
            <p:ph type="dt" sz="half" idx="10"/>
          </p:nvPr>
        </p:nvSpPr>
        <p:spPr>
          <a:ln/>
        </p:spPr>
        <p:txBody>
          <a:bodyPr/>
          <a:lstStyle>
            <a:lvl1pPr>
              <a:defRPr/>
            </a:lvl1pPr>
          </a:lstStyle>
          <a:p>
            <a:pPr>
              <a:defRPr/>
            </a:pPr>
            <a:endParaRPr lang="tr-TR">
              <a:solidFill>
                <a:srgbClr val="43808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tr-TR">
              <a:solidFill>
                <a:srgbClr val="43808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1F86417-EBF9-4310-B6B8-251ACEA102CD}" type="slidenum">
              <a:rPr lang="tr-TR"/>
              <a:pPr>
                <a:defRPr/>
              </a:pPr>
              <a:t>‹#›</a:t>
            </a:fld>
            <a:endParaRPr lang="tr-TR"/>
          </a:p>
        </p:txBody>
      </p:sp>
    </p:spTree>
    <p:extLst>
      <p:ext uri="{BB962C8B-B14F-4D97-AF65-F5344CB8AC3E}">
        <p14:creationId xmlns:p14="http://schemas.microsoft.com/office/powerpoint/2010/main" val="32409378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40080" y="384494"/>
            <a:ext cx="11521440" cy="819213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2 Veri Yer Tutucusu"/>
          <p:cNvSpPr>
            <a:spLocks noGrp="1"/>
          </p:cNvSpPr>
          <p:nvPr>
            <p:ph type="dt" sz="half" idx="10"/>
          </p:nvPr>
        </p:nvSpPr>
        <p:spPr>
          <a:xfrm>
            <a:off x="640080" y="8743315"/>
            <a:ext cx="2987040" cy="666750"/>
          </a:xfrm>
        </p:spPr>
        <p:txBody>
          <a:bodyPr/>
          <a:lstStyle>
            <a:lvl1pPr>
              <a:defRPr>
                <a:solidFill>
                  <a:schemeClr val="tx1"/>
                </a:solidFill>
                <a:latin typeface="Arial" charset="0"/>
              </a:defRPr>
            </a:lvl1pPr>
          </a:lstStyle>
          <a:p>
            <a:pPr>
              <a:defRPr/>
            </a:pPr>
            <a:endParaRPr lang="tr-TR">
              <a:solidFill>
                <a:prstClr val="black"/>
              </a:solidFill>
            </a:endParaRPr>
          </a:p>
        </p:txBody>
      </p:sp>
      <p:sp>
        <p:nvSpPr>
          <p:cNvPr id="4" name="3 Altbilgi Yer Tutucusu"/>
          <p:cNvSpPr>
            <a:spLocks noGrp="1"/>
          </p:cNvSpPr>
          <p:nvPr>
            <p:ph type="ftr" sz="quarter" idx="11"/>
          </p:nvPr>
        </p:nvSpPr>
        <p:spPr/>
        <p:txBody>
          <a:bodyPr/>
          <a:lstStyle>
            <a:lvl1pPr>
              <a:defRPr>
                <a:solidFill>
                  <a:schemeClr val="tx1"/>
                </a:solidFill>
                <a:latin typeface="Arial" charset="0"/>
              </a:defRPr>
            </a:lvl1pPr>
          </a:lstStyle>
          <a:p>
            <a:pPr>
              <a:defRPr/>
            </a:pPr>
            <a:r>
              <a:rPr lang="tr-TR">
                <a:solidFill>
                  <a:prstClr val="black"/>
                </a:solidFill>
              </a:rPr>
              <a:t>İNŞAAT YÖNETİMİ GRUP-3</a:t>
            </a:r>
          </a:p>
        </p:txBody>
      </p:sp>
      <p:sp>
        <p:nvSpPr>
          <p:cNvPr id="5" name="4 Slayt Numarası Yer Tutucusu"/>
          <p:cNvSpPr>
            <a:spLocks noGrp="1"/>
          </p:cNvSpPr>
          <p:nvPr>
            <p:ph type="sldNum" sz="quarter" idx="12"/>
          </p:nvPr>
        </p:nvSpPr>
        <p:spPr>
          <a:xfrm>
            <a:off x="9174480" y="8743315"/>
            <a:ext cx="2987040" cy="666750"/>
          </a:xfrm>
        </p:spPr>
        <p:txBody>
          <a:bodyPr/>
          <a:lstStyle>
            <a:lvl1pPr>
              <a:defRPr>
                <a:solidFill>
                  <a:schemeClr val="tx1"/>
                </a:solidFill>
                <a:latin typeface="Arial" panose="020B0604020202020204" pitchFamily="34" charset="0"/>
              </a:defRPr>
            </a:lvl1pPr>
          </a:lstStyle>
          <a:p>
            <a:fld id="{9B9692C4-A98A-4A01-887E-EAD3DFEAB384}" type="slidenum">
              <a:rPr lang="tr-TR">
                <a:solidFill>
                  <a:prstClr val="black"/>
                </a:solidFill>
              </a:rPr>
              <a:pPr/>
              <a:t>‹#›</a:t>
            </a:fld>
            <a:endParaRPr lang="tr-TR">
              <a:solidFill>
                <a:prstClr val="black"/>
              </a:solidFill>
            </a:endParaRPr>
          </a:p>
        </p:txBody>
      </p:sp>
    </p:spTree>
    <p:extLst>
      <p:ext uri="{BB962C8B-B14F-4D97-AF65-F5344CB8AC3E}">
        <p14:creationId xmlns:p14="http://schemas.microsoft.com/office/powerpoint/2010/main" val="301510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801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4808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6216D332-CA99-4AE0-AB57-112C2A3CB9A3}" type="datetimeFigureOut">
              <a:rPr lang="en-US" smtClean="0"/>
              <a:t>11/5/2019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8198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81777" y="511176"/>
            <a:ext cx="11041380" cy="1855788"/>
          </a:xfrm>
        </p:spPr>
        <p:txBody>
          <a:bodyPr/>
          <a:lstStyle/>
          <a:p>
            <a:r>
              <a:rPr lang="tr-TR"/>
              <a:t>Asıl başlık stili için tıklatın</a:t>
            </a:r>
            <a:endParaRPr lang="en-US"/>
          </a:p>
        </p:txBody>
      </p:sp>
      <p:sp>
        <p:nvSpPr>
          <p:cNvPr id="3" name="Metin Yer Tutucusu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4" name="İçerik Yer Tutucusu 3"/>
          <p:cNvSpPr>
            <a:spLocks noGrp="1"/>
          </p:cNvSpPr>
          <p:nvPr>
            <p:ph sz="half" idx="2"/>
          </p:nvPr>
        </p:nvSpPr>
        <p:spPr>
          <a:xfrm>
            <a:off x="881778" y="3507105"/>
            <a:ext cx="5415676"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6" name="İçerik Yer Tutucusu 5"/>
          <p:cNvSpPr>
            <a:spLocks noGrp="1"/>
          </p:cNvSpPr>
          <p:nvPr>
            <p:ph sz="quarter" idx="4"/>
          </p:nvPr>
        </p:nvSpPr>
        <p:spPr>
          <a:xfrm>
            <a:off x="6480810" y="3507105"/>
            <a:ext cx="5442347"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6216D332-CA99-4AE0-AB57-112C2A3CB9A3}" type="datetimeFigureOut">
              <a:rPr lang="en-US" smtClean="0"/>
              <a:t>11/5/2019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9141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6216D332-CA99-4AE0-AB57-112C2A3CB9A3}" type="datetimeFigureOut">
              <a:rPr lang="en-US" smtClean="0"/>
              <a:t>11/5/2019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57726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16D332-CA99-4AE0-AB57-112C2A3CB9A3}" type="datetimeFigureOut">
              <a:rPr lang="en-US" smtClean="0"/>
              <a:t>11/5/2019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76344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İçerik Yer Tutucusu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11/5/2019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08115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Resim Yer Tutucusu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11/5/2019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26706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6216D332-CA99-4AE0-AB57-112C2A3CB9A3}" type="datetimeFigureOut">
              <a:rPr lang="en-US" smtClean="0"/>
              <a:t>11/5/2019</a:t>
            </a:fld>
            <a:endParaRPr lang="en-US"/>
          </a:p>
        </p:txBody>
      </p:sp>
      <p:sp>
        <p:nvSpPr>
          <p:cNvPr id="5" name="Altbilgi Yer Tutucusu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03A8B467-0DD9-4B1C-8CA1-75E4BCA8DF8F}" type="slidenum">
              <a:rPr lang="en-US" smtClean="0"/>
              <a:t>‹#›</a:t>
            </a:fld>
            <a:endParaRPr lang="en-US"/>
          </a:p>
        </p:txBody>
      </p:sp>
    </p:spTree>
    <p:extLst>
      <p:ext uri="{BB962C8B-B14F-4D97-AF65-F5344CB8AC3E}">
        <p14:creationId xmlns:p14="http://schemas.microsoft.com/office/powerpoint/2010/main" val="156435390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tr-TR"/>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513546"/>
            <a:ext cx="12801600" cy="118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9" name="Rectangle 28"/>
          <p:cNvSpPr/>
          <p:nvPr/>
        </p:nvSpPr>
        <p:spPr>
          <a:xfrm>
            <a:off x="0" y="-1"/>
            <a:ext cx="12801600" cy="434928"/>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0" name="Rectangle 29"/>
          <p:cNvSpPr/>
          <p:nvPr/>
        </p:nvSpPr>
        <p:spPr>
          <a:xfrm>
            <a:off x="1" y="431587"/>
            <a:ext cx="12801601" cy="12801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1" name="Rectangle 30"/>
          <p:cNvSpPr/>
          <p:nvPr/>
        </p:nvSpPr>
        <p:spPr>
          <a:xfrm flipV="1">
            <a:off x="7574255" y="504345"/>
            <a:ext cx="5227347" cy="12752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2" name="Rectangle 31"/>
          <p:cNvSpPr/>
          <p:nvPr/>
        </p:nvSpPr>
        <p:spPr>
          <a:xfrm flipV="1">
            <a:off x="7574281" y="616158"/>
            <a:ext cx="5227321" cy="25204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3" name="Rounded Rectangle 32"/>
          <p:cNvSpPr/>
          <p:nvPr/>
        </p:nvSpPr>
        <p:spPr bwMode="white">
          <a:xfrm>
            <a:off x="7570275" y="696506"/>
            <a:ext cx="4288536" cy="3840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4" name="Rounded Rectangle 33"/>
          <p:cNvSpPr/>
          <p:nvPr/>
        </p:nvSpPr>
        <p:spPr bwMode="white">
          <a:xfrm>
            <a:off x="10323104" y="824520"/>
            <a:ext cx="2240280" cy="5120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5" name="Rectangle 34"/>
          <p:cNvSpPr/>
          <p:nvPr/>
        </p:nvSpPr>
        <p:spPr bwMode="invGray">
          <a:xfrm>
            <a:off x="12718953" y="-2802"/>
            <a:ext cx="80676" cy="87050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36" name="Rectangle 35"/>
          <p:cNvSpPr/>
          <p:nvPr/>
        </p:nvSpPr>
        <p:spPr bwMode="invGray">
          <a:xfrm>
            <a:off x="12662273" y="-2802"/>
            <a:ext cx="38405" cy="87050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37" name="Rectangle 36"/>
          <p:cNvSpPr/>
          <p:nvPr/>
        </p:nvSpPr>
        <p:spPr bwMode="invGray">
          <a:xfrm>
            <a:off x="12635599" y="-2802"/>
            <a:ext cx="12802" cy="870509"/>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8" name="Rectangle 37"/>
          <p:cNvSpPr/>
          <p:nvPr/>
        </p:nvSpPr>
        <p:spPr bwMode="invGray">
          <a:xfrm>
            <a:off x="12565592" y="-2802"/>
            <a:ext cx="38405" cy="870509"/>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9" name="Rectangle 38"/>
          <p:cNvSpPr/>
          <p:nvPr/>
        </p:nvSpPr>
        <p:spPr bwMode="invGray">
          <a:xfrm>
            <a:off x="12481948" y="532"/>
            <a:ext cx="76810" cy="81930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40" name="Rectangle 39"/>
          <p:cNvSpPr/>
          <p:nvPr/>
        </p:nvSpPr>
        <p:spPr bwMode="invGray">
          <a:xfrm>
            <a:off x="12422865" y="532"/>
            <a:ext cx="12802" cy="81930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22" name="Title Placeholder 21"/>
          <p:cNvSpPr>
            <a:spLocks noGrp="1"/>
          </p:cNvSpPr>
          <p:nvPr>
            <p:ph type="title"/>
          </p:nvPr>
        </p:nvSpPr>
        <p:spPr>
          <a:xfrm>
            <a:off x="640080" y="1600200"/>
            <a:ext cx="11521440" cy="149352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40080" y="3149194"/>
            <a:ext cx="11521440" cy="6055157"/>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9221150" y="857707"/>
            <a:ext cx="1340170" cy="640080"/>
          </a:xfrm>
          <a:prstGeom prst="rect">
            <a:avLst/>
          </a:prstGeom>
        </p:spPr>
        <p:txBody>
          <a:bodyPr vert="horz"/>
          <a:lstStyle>
            <a:lvl1pPr algn="l" eaLnBrk="1" latinLnBrk="0" hangingPunct="1">
              <a:defRPr kumimoji="0" sz="1120">
                <a:solidFill>
                  <a:schemeClr val="accent2"/>
                </a:solidFill>
              </a:defRPr>
            </a:lvl1pPr>
          </a:lstStyle>
          <a:p>
            <a:pPr defTabSz="1280160"/>
            <a:fld id="{023EE3CF-E95C-4AD2-9885-12DCFDE02D37}" type="datetimeFigureOut">
              <a:rPr lang="en-US" smtClean="0">
                <a:solidFill>
                  <a:srgbClr val="438086"/>
                </a:solidFill>
              </a:rPr>
              <a:pPr defTabSz="1280160"/>
              <a:t>11/5/2019</a:t>
            </a:fld>
            <a:endParaRPr lang="en-US">
              <a:solidFill>
                <a:srgbClr val="438086"/>
              </a:solidFill>
            </a:endParaRPr>
          </a:p>
        </p:txBody>
      </p:sp>
      <p:sp>
        <p:nvSpPr>
          <p:cNvPr id="3" name="Footer Placeholder 2"/>
          <p:cNvSpPr>
            <a:spLocks noGrp="1"/>
          </p:cNvSpPr>
          <p:nvPr>
            <p:ph type="ftr" sz="quarter" idx="3"/>
          </p:nvPr>
        </p:nvSpPr>
        <p:spPr>
          <a:xfrm>
            <a:off x="7360920" y="857707"/>
            <a:ext cx="1856232" cy="640080"/>
          </a:xfrm>
          <a:prstGeom prst="rect">
            <a:avLst/>
          </a:prstGeom>
        </p:spPr>
        <p:txBody>
          <a:bodyPr vert="horz"/>
          <a:lstStyle>
            <a:lvl1pPr algn="r" eaLnBrk="1" latinLnBrk="0" hangingPunct="1">
              <a:defRPr kumimoji="0" sz="1120">
                <a:solidFill>
                  <a:schemeClr val="accent2"/>
                </a:solidFill>
              </a:defRPr>
            </a:lvl1pPr>
          </a:lstStyle>
          <a:p>
            <a:pPr defTabSz="1280160"/>
            <a:endParaRPr lang="en-US">
              <a:solidFill>
                <a:srgbClr val="438086"/>
              </a:solidFill>
            </a:endParaRPr>
          </a:p>
        </p:txBody>
      </p:sp>
      <p:sp>
        <p:nvSpPr>
          <p:cNvPr id="23" name="Slide Number Placeholder 22"/>
          <p:cNvSpPr>
            <a:spLocks noGrp="1"/>
          </p:cNvSpPr>
          <p:nvPr>
            <p:ph type="sldNum" sz="quarter" idx="4"/>
          </p:nvPr>
        </p:nvSpPr>
        <p:spPr>
          <a:xfrm>
            <a:off x="11444630" y="3181"/>
            <a:ext cx="1066800" cy="512064"/>
          </a:xfrm>
          <a:prstGeom prst="rect">
            <a:avLst/>
          </a:prstGeom>
        </p:spPr>
        <p:txBody>
          <a:bodyPr vert="horz" anchor="b"/>
          <a:lstStyle>
            <a:lvl1pPr algn="r" eaLnBrk="1" latinLnBrk="0" hangingPunct="1">
              <a:defRPr kumimoji="0" sz="2520">
                <a:solidFill>
                  <a:srgbClr val="FFFFFF"/>
                </a:solidFill>
              </a:defRPr>
            </a:lvl1pPr>
          </a:lstStyle>
          <a:p>
            <a:pPr defTabSz="1280160"/>
            <a:fld id="{7638EB29-7301-4209-83C9-82D806D5C371}" type="slidenum">
              <a:rPr lang="en-US" smtClean="0"/>
              <a:pPr defTabSz="1280160"/>
              <a:t>‹#›</a:t>
            </a:fld>
            <a:endParaRPr lang="en-US"/>
          </a:p>
        </p:txBody>
      </p:sp>
    </p:spTree>
    <p:extLst>
      <p:ext uri="{BB962C8B-B14F-4D97-AF65-F5344CB8AC3E}">
        <p14:creationId xmlns:p14="http://schemas.microsoft.com/office/powerpoint/2010/main" val="506958634"/>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Lst>
  <p:txStyles>
    <p:titleStyle>
      <a:lvl1pPr algn="l" rtl="0" eaLnBrk="1" latinLnBrk="0" hangingPunct="1">
        <a:spcBef>
          <a:spcPct val="0"/>
        </a:spcBef>
        <a:buNone/>
        <a:defRPr kumimoji="0" sz="5600" kern="1200">
          <a:solidFill>
            <a:schemeClr val="tx2"/>
          </a:solidFill>
          <a:latin typeface="+mj-lt"/>
          <a:ea typeface="+mj-ea"/>
          <a:cs typeface="+mj-cs"/>
        </a:defRPr>
      </a:lvl1pPr>
    </p:titleStyle>
    <p:bodyStyle>
      <a:lvl1pPr marL="512064" indent="-358445" algn="l" rtl="0" eaLnBrk="1" latinLnBrk="0" hangingPunct="1">
        <a:spcBef>
          <a:spcPts val="420"/>
        </a:spcBef>
        <a:buClr>
          <a:schemeClr val="accent3"/>
        </a:buClr>
        <a:buFont typeface="Georgia"/>
        <a:buChar char="•"/>
        <a:defRPr kumimoji="0" sz="3920" kern="1200">
          <a:solidFill>
            <a:schemeClr val="tx1"/>
          </a:solidFill>
          <a:latin typeface="+mn-lt"/>
          <a:ea typeface="+mn-ea"/>
          <a:cs typeface="+mn-cs"/>
        </a:defRPr>
      </a:lvl1pPr>
      <a:lvl2pPr marL="921715" indent="-345643" algn="l" rtl="0" eaLnBrk="1" latinLnBrk="0" hangingPunct="1">
        <a:spcBef>
          <a:spcPts val="420"/>
        </a:spcBef>
        <a:buClr>
          <a:schemeClr val="accent2"/>
        </a:buClr>
        <a:buFont typeface="Georgia"/>
        <a:buChar char="▫"/>
        <a:defRPr kumimoji="0" sz="3640" kern="1200">
          <a:solidFill>
            <a:schemeClr val="accent2"/>
          </a:solidFill>
          <a:latin typeface="+mn-lt"/>
          <a:ea typeface="+mn-ea"/>
          <a:cs typeface="+mn-cs"/>
        </a:defRPr>
      </a:lvl2pPr>
      <a:lvl3pPr marL="1292962" indent="-307238" algn="l" rtl="0" eaLnBrk="1" latinLnBrk="0" hangingPunct="1">
        <a:spcBef>
          <a:spcPts val="420"/>
        </a:spcBef>
        <a:buClr>
          <a:schemeClr val="accent1"/>
        </a:buClr>
        <a:buFont typeface="Wingdings 2"/>
        <a:buChar char=""/>
        <a:defRPr kumimoji="0" sz="3360" kern="1200">
          <a:solidFill>
            <a:schemeClr val="accent1"/>
          </a:solidFill>
          <a:latin typeface="+mn-lt"/>
          <a:ea typeface="+mn-ea"/>
          <a:cs typeface="+mn-cs"/>
        </a:defRPr>
      </a:lvl3pPr>
      <a:lvl4pPr marL="1651406" indent="-281635" algn="l" rtl="0" eaLnBrk="1" latinLnBrk="0" hangingPunct="1">
        <a:spcBef>
          <a:spcPts val="420"/>
        </a:spcBef>
        <a:buClr>
          <a:schemeClr val="accent1"/>
        </a:buClr>
        <a:buFont typeface="Wingdings 2"/>
        <a:buChar char=""/>
        <a:defRPr kumimoji="0" sz="3080" kern="1200">
          <a:solidFill>
            <a:schemeClr val="accent1"/>
          </a:solidFill>
          <a:latin typeface="+mn-lt"/>
          <a:ea typeface="+mn-ea"/>
          <a:cs typeface="+mn-cs"/>
        </a:defRPr>
      </a:lvl4pPr>
      <a:lvl5pPr marL="1945843" indent="-256032" algn="l" rtl="0" eaLnBrk="1" latinLnBrk="0" hangingPunct="1">
        <a:spcBef>
          <a:spcPts val="420"/>
        </a:spcBef>
        <a:buClr>
          <a:schemeClr val="accent3"/>
        </a:buClr>
        <a:buFont typeface="Georgia"/>
        <a:buChar char="▫"/>
        <a:defRPr kumimoji="0" sz="2800" kern="1200">
          <a:solidFill>
            <a:schemeClr val="accent3"/>
          </a:solidFill>
          <a:latin typeface="+mn-lt"/>
          <a:ea typeface="+mn-ea"/>
          <a:cs typeface="+mn-cs"/>
        </a:defRPr>
      </a:lvl5pPr>
      <a:lvl6pPr marL="2253082" indent="-256032" algn="l" rtl="0" eaLnBrk="1" latinLnBrk="0" hangingPunct="1">
        <a:spcBef>
          <a:spcPts val="420"/>
        </a:spcBef>
        <a:buClr>
          <a:schemeClr val="accent3"/>
        </a:buClr>
        <a:buFont typeface="Georgia"/>
        <a:buChar char="▫"/>
        <a:defRPr kumimoji="0" sz="2520" kern="1200">
          <a:solidFill>
            <a:schemeClr val="accent3"/>
          </a:solidFill>
          <a:latin typeface="+mn-lt"/>
          <a:ea typeface="+mn-ea"/>
          <a:cs typeface="+mn-cs"/>
        </a:defRPr>
      </a:lvl6pPr>
      <a:lvl7pPr marL="2560320" indent="-256032" algn="l" rtl="0" eaLnBrk="1" latinLnBrk="0" hangingPunct="1">
        <a:spcBef>
          <a:spcPts val="420"/>
        </a:spcBef>
        <a:buClr>
          <a:schemeClr val="accent3"/>
        </a:buClr>
        <a:buFont typeface="Georgia"/>
        <a:buChar char="▫"/>
        <a:defRPr kumimoji="0" sz="2240" kern="1200">
          <a:solidFill>
            <a:schemeClr val="accent3"/>
          </a:solidFill>
          <a:latin typeface="+mn-lt"/>
          <a:ea typeface="+mn-ea"/>
          <a:cs typeface="+mn-cs"/>
        </a:defRPr>
      </a:lvl7pPr>
      <a:lvl8pPr marL="2841955" indent="-256032" algn="l" rtl="0" eaLnBrk="1" latinLnBrk="0" hangingPunct="1">
        <a:spcBef>
          <a:spcPts val="420"/>
        </a:spcBef>
        <a:buClr>
          <a:schemeClr val="accent3"/>
        </a:buClr>
        <a:buFont typeface="Georgia"/>
        <a:buChar char="◦"/>
        <a:defRPr kumimoji="0" sz="2100" kern="1200">
          <a:solidFill>
            <a:schemeClr val="accent3"/>
          </a:solidFill>
          <a:latin typeface="+mn-lt"/>
          <a:ea typeface="+mn-ea"/>
          <a:cs typeface="+mn-cs"/>
        </a:defRPr>
      </a:lvl8pPr>
      <a:lvl9pPr marL="3136392" indent="-256032" algn="l" rtl="0" eaLnBrk="1" latinLnBrk="0" hangingPunct="1">
        <a:spcBef>
          <a:spcPts val="420"/>
        </a:spcBef>
        <a:buClr>
          <a:schemeClr val="accent3"/>
        </a:buClr>
        <a:buFont typeface="Georgia"/>
        <a:buChar char="◦"/>
        <a:defRPr kumimoji="0" sz="196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40080" algn="l" rtl="0" eaLnBrk="1" latinLnBrk="0" hangingPunct="1">
        <a:defRPr kumimoji="0" kern="1200">
          <a:solidFill>
            <a:schemeClr val="tx1"/>
          </a:solidFill>
          <a:latin typeface="+mn-lt"/>
          <a:ea typeface="+mn-ea"/>
          <a:cs typeface="+mn-cs"/>
        </a:defRPr>
      </a:lvl2pPr>
      <a:lvl3pPr marL="1280160" algn="l" rtl="0" eaLnBrk="1" latinLnBrk="0" hangingPunct="1">
        <a:defRPr kumimoji="0" kern="1200">
          <a:solidFill>
            <a:schemeClr val="tx1"/>
          </a:solidFill>
          <a:latin typeface="+mn-lt"/>
          <a:ea typeface="+mn-ea"/>
          <a:cs typeface="+mn-cs"/>
        </a:defRPr>
      </a:lvl3pPr>
      <a:lvl4pPr marL="1920240" algn="l" rtl="0" eaLnBrk="1" latinLnBrk="0" hangingPunct="1">
        <a:defRPr kumimoji="0" kern="1200">
          <a:solidFill>
            <a:schemeClr val="tx1"/>
          </a:solidFill>
          <a:latin typeface="+mn-lt"/>
          <a:ea typeface="+mn-ea"/>
          <a:cs typeface="+mn-cs"/>
        </a:defRPr>
      </a:lvl4pPr>
      <a:lvl5pPr marL="2560320" algn="l" rtl="0" eaLnBrk="1" latinLnBrk="0" hangingPunct="1">
        <a:defRPr kumimoji="0" kern="1200">
          <a:solidFill>
            <a:schemeClr val="tx1"/>
          </a:solidFill>
          <a:latin typeface="+mn-lt"/>
          <a:ea typeface="+mn-ea"/>
          <a:cs typeface="+mn-cs"/>
        </a:defRPr>
      </a:lvl5pPr>
      <a:lvl6pPr marL="3200400" algn="l" rtl="0" eaLnBrk="1" latinLnBrk="0" hangingPunct="1">
        <a:defRPr kumimoji="0" kern="1200">
          <a:solidFill>
            <a:schemeClr val="tx1"/>
          </a:solidFill>
          <a:latin typeface="+mn-lt"/>
          <a:ea typeface="+mn-ea"/>
          <a:cs typeface="+mn-cs"/>
        </a:defRPr>
      </a:lvl6pPr>
      <a:lvl7pPr marL="3840480" algn="l" rtl="0" eaLnBrk="1" latinLnBrk="0" hangingPunct="1">
        <a:defRPr kumimoji="0" kern="1200">
          <a:solidFill>
            <a:schemeClr val="tx1"/>
          </a:solidFill>
          <a:latin typeface="+mn-lt"/>
          <a:ea typeface="+mn-ea"/>
          <a:cs typeface="+mn-cs"/>
        </a:defRPr>
      </a:lvl7pPr>
      <a:lvl8pPr marL="4480560" algn="l" rtl="0" eaLnBrk="1" latinLnBrk="0" hangingPunct="1">
        <a:defRPr kumimoji="0" kern="1200">
          <a:solidFill>
            <a:schemeClr val="tx1"/>
          </a:solidFill>
          <a:latin typeface="+mn-lt"/>
          <a:ea typeface="+mn-ea"/>
          <a:cs typeface="+mn-cs"/>
        </a:defRPr>
      </a:lvl8pPr>
      <a:lvl9pPr marL="512064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513546"/>
            <a:ext cx="12801600" cy="118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29" name="Rectangle 28"/>
          <p:cNvSpPr/>
          <p:nvPr/>
        </p:nvSpPr>
        <p:spPr>
          <a:xfrm>
            <a:off x="0" y="-1"/>
            <a:ext cx="12801600" cy="434928"/>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0" name="Rectangle 29"/>
          <p:cNvSpPr/>
          <p:nvPr/>
        </p:nvSpPr>
        <p:spPr>
          <a:xfrm>
            <a:off x="1" y="431587"/>
            <a:ext cx="12801601" cy="12801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1" name="Rectangle 30"/>
          <p:cNvSpPr/>
          <p:nvPr/>
        </p:nvSpPr>
        <p:spPr>
          <a:xfrm flipV="1">
            <a:off x="7574255" y="504345"/>
            <a:ext cx="5227347" cy="12752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2" name="Rectangle 31"/>
          <p:cNvSpPr/>
          <p:nvPr/>
        </p:nvSpPr>
        <p:spPr>
          <a:xfrm flipV="1">
            <a:off x="7574281" y="616158"/>
            <a:ext cx="5227321" cy="25204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3" name="Rounded Rectangle 32"/>
          <p:cNvSpPr/>
          <p:nvPr/>
        </p:nvSpPr>
        <p:spPr bwMode="white">
          <a:xfrm>
            <a:off x="7570275" y="696506"/>
            <a:ext cx="4288536" cy="3840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useBgFill="1">
        <p:nvSpPr>
          <p:cNvPr id="34" name="Rounded Rectangle 33"/>
          <p:cNvSpPr/>
          <p:nvPr/>
        </p:nvSpPr>
        <p:spPr bwMode="white">
          <a:xfrm>
            <a:off x="10323104" y="824520"/>
            <a:ext cx="2240280" cy="5120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5" name="Rectangle 34"/>
          <p:cNvSpPr/>
          <p:nvPr/>
        </p:nvSpPr>
        <p:spPr bwMode="invGray">
          <a:xfrm>
            <a:off x="12718953" y="-2802"/>
            <a:ext cx="80676" cy="87050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36" name="Rectangle 35"/>
          <p:cNvSpPr/>
          <p:nvPr/>
        </p:nvSpPr>
        <p:spPr bwMode="invGray">
          <a:xfrm>
            <a:off x="12662273" y="-2802"/>
            <a:ext cx="38405" cy="87050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37" name="Rectangle 36"/>
          <p:cNvSpPr/>
          <p:nvPr/>
        </p:nvSpPr>
        <p:spPr bwMode="invGray">
          <a:xfrm>
            <a:off x="12635599" y="-2802"/>
            <a:ext cx="12802" cy="870509"/>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8" name="Rectangle 37"/>
          <p:cNvSpPr/>
          <p:nvPr/>
        </p:nvSpPr>
        <p:spPr bwMode="invGray">
          <a:xfrm>
            <a:off x="12565592" y="-2802"/>
            <a:ext cx="38405" cy="870509"/>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39" name="Rectangle 38"/>
          <p:cNvSpPr/>
          <p:nvPr/>
        </p:nvSpPr>
        <p:spPr bwMode="invGray">
          <a:xfrm>
            <a:off x="12481948" y="532"/>
            <a:ext cx="76810" cy="81930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a:solidFill>
                <a:prstClr val="white"/>
              </a:solidFill>
            </a:endParaRPr>
          </a:p>
        </p:txBody>
      </p:sp>
      <p:sp>
        <p:nvSpPr>
          <p:cNvPr id="40" name="Rectangle 39"/>
          <p:cNvSpPr/>
          <p:nvPr/>
        </p:nvSpPr>
        <p:spPr bwMode="invGray">
          <a:xfrm>
            <a:off x="12422865" y="532"/>
            <a:ext cx="12802" cy="81930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280160"/>
            <a:endParaRPr lang="en-US" sz="2520" dirty="0">
              <a:solidFill>
                <a:prstClr val="white"/>
              </a:solidFill>
            </a:endParaRPr>
          </a:p>
        </p:txBody>
      </p:sp>
      <p:sp>
        <p:nvSpPr>
          <p:cNvPr id="22" name="Title Placeholder 21"/>
          <p:cNvSpPr>
            <a:spLocks noGrp="1"/>
          </p:cNvSpPr>
          <p:nvPr>
            <p:ph type="title"/>
          </p:nvPr>
        </p:nvSpPr>
        <p:spPr>
          <a:xfrm>
            <a:off x="640080" y="1600200"/>
            <a:ext cx="11521440" cy="149352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40080" y="3149194"/>
            <a:ext cx="11521440" cy="6055157"/>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9221150" y="857707"/>
            <a:ext cx="1340170" cy="640080"/>
          </a:xfrm>
          <a:prstGeom prst="rect">
            <a:avLst/>
          </a:prstGeom>
        </p:spPr>
        <p:txBody>
          <a:bodyPr vert="horz"/>
          <a:lstStyle>
            <a:lvl1pPr algn="l" eaLnBrk="1" latinLnBrk="0" hangingPunct="1">
              <a:defRPr kumimoji="0" sz="1120">
                <a:solidFill>
                  <a:schemeClr val="accent2"/>
                </a:solidFill>
              </a:defRPr>
            </a:lvl1pPr>
          </a:lstStyle>
          <a:p>
            <a:pPr defTabSz="1280160"/>
            <a:fld id="{023EE3CF-E95C-4AD2-9885-12DCFDE02D37}" type="datetimeFigureOut">
              <a:rPr lang="en-US" smtClean="0">
                <a:solidFill>
                  <a:srgbClr val="438086"/>
                </a:solidFill>
              </a:rPr>
              <a:pPr defTabSz="1280160"/>
              <a:t>11/5/2019</a:t>
            </a:fld>
            <a:endParaRPr lang="en-US">
              <a:solidFill>
                <a:srgbClr val="438086"/>
              </a:solidFill>
            </a:endParaRPr>
          </a:p>
        </p:txBody>
      </p:sp>
      <p:sp>
        <p:nvSpPr>
          <p:cNvPr id="3" name="Footer Placeholder 2"/>
          <p:cNvSpPr>
            <a:spLocks noGrp="1"/>
          </p:cNvSpPr>
          <p:nvPr>
            <p:ph type="ftr" sz="quarter" idx="3"/>
          </p:nvPr>
        </p:nvSpPr>
        <p:spPr>
          <a:xfrm>
            <a:off x="7360920" y="857707"/>
            <a:ext cx="1856232" cy="640080"/>
          </a:xfrm>
          <a:prstGeom prst="rect">
            <a:avLst/>
          </a:prstGeom>
        </p:spPr>
        <p:txBody>
          <a:bodyPr vert="horz"/>
          <a:lstStyle>
            <a:lvl1pPr algn="r" eaLnBrk="1" latinLnBrk="0" hangingPunct="1">
              <a:defRPr kumimoji="0" sz="1120">
                <a:solidFill>
                  <a:schemeClr val="accent2"/>
                </a:solidFill>
              </a:defRPr>
            </a:lvl1pPr>
          </a:lstStyle>
          <a:p>
            <a:pPr defTabSz="1280160"/>
            <a:endParaRPr lang="en-US">
              <a:solidFill>
                <a:srgbClr val="438086"/>
              </a:solidFill>
            </a:endParaRPr>
          </a:p>
        </p:txBody>
      </p:sp>
      <p:sp>
        <p:nvSpPr>
          <p:cNvPr id="23" name="Slide Number Placeholder 22"/>
          <p:cNvSpPr>
            <a:spLocks noGrp="1"/>
          </p:cNvSpPr>
          <p:nvPr>
            <p:ph type="sldNum" sz="quarter" idx="4"/>
          </p:nvPr>
        </p:nvSpPr>
        <p:spPr>
          <a:xfrm>
            <a:off x="11444630" y="3181"/>
            <a:ext cx="1066800" cy="512064"/>
          </a:xfrm>
          <a:prstGeom prst="rect">
            <a:avLst/>
          </a:prstGeom>
        </p:spPr>
        <p:txBody>
          <a:bodyPr vert="horz" anchor="b"/>
          <a:lstStyle>
            <a:lvl1pPr algn="r" eaLnBrk="1" latinLnBrk="0" hangingPunct="1">
              <a:defRPr kumimoji="0" sz="2520">
                <a:solidFill>
                  <a:srgbClr val="FFFFFF"/>
                </a:solidFill>
              </a:defRPr>
            </a:lvl1pPr>
          </a:lstStyle>
          <a:p>
            <a:pPr defTabSz="1280160"/>
            <a:fld id="{7638EB29-7301-4209-83C9-82D806D5C371}" type="slidenum">
              <a:rPr lang="en-US" smtClean="0"/>
              <a:pPr defTabSz="1280160"/>
              <a:t>‹#›</a:t>
            </a:fld>
            <a:endParaRPr lang="en-US"/>
          </a:p>
        </p:txBody>
      </p:sp>
    </p:spTree>
    <p:extLst>
      <p:ext uri="{BB962C8B-B14F-4D97-AF65-F5344CB8AC3E}">
        <p14:creationId xmlns:p14="http://schemas.microsoft.com/office/powerpoint/2010/main" val="1349262023"/>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Lst>
  <p:txStyles>
    <p:titleStyle>
      <a:lvl1pPr algn="l" rtl="0" eaLnBrk="1" latinLnBrk="0" hangingPunct="1">
        <a:spcBef>
          <a:spcPct val="0"/>
        </a:spcBef>
        <a:buNone/>
        <a:defRPr kumimoji="0" sz="5600" kern="1200">
          <a:solidFill>
            <a:schemeClr val="tx2"/>
          </a:solidFill>
          <a:latin typeface="+mj-lt"/>
          <a:ea typeface="+mj-ea"/>
          <a:cs typeface="+mj-cs"/>
        </a:defRPr>
      </a:lvl1pPr>
    </p:titleStyle>
    <p:bodyStyle>
      <a:lvl1pPr marL="512064" indent="-358445" algn="l" rtl="0" eaLnBrk="1" latinLnBrk="0" hangingPunct="1">
        <a:spcBef>
          <a:spcPts val="420"/>
        </a:spcBef>
        <a:buClr>
          <a:schemeClr val="accent3"/>
        </a:buClr>
        <a:buFont typeface="Georgia"/>
        <a:buChar char="•"/>
        <a:defRPr kumimoji="0" sz="3920" kern="1200">
          <a:solidFill>
            <a:schemeClr val="tx1"/>
          </a:solidFill>
          <a:latin typeface="+mn-lt"/>
          <a:ea typeface="+mn-ea"/>
          <a:cs typeface="+mn-cs"/>
        </a:defRPr>
      </a:lvl1pPr>
      <a:lvl2pPr marL="921715" indent="-345643" algn="l" rtl="0" eaLnBrk="1" latinLnBrk="0" hangingPunct="1">
        <a:spcBef>
          <a:spcPts val="420"/>
        </a:spcBef>
        <a:buClr>
          <a:schemeClr val="accent2"/>
        </a:buClr>
        <a:buFont typeface="Georgia"/>
        <a:buChar char="▫"/>
        <a:defRPr kumimoji="0" sz="3640" kern="1200">
          <a:solidFill>
            <a:schemeClr val="accent2"/>
          </a:solidFill>
          <a:latin typeface="+mn-lt"/>
          <a:ea typeface="+mn-ea"/>
          <a:cs typeface="+mn-cs"/>
        </a:defRPr>
      </a:lvl2pPr>
      <a:lvl3pPr marL="1292962" indent="-307238" algn="l" rtl="0" eaLnBrk="1" latinLnBrk="0" hangingPunct="1">
        <a:spcBef>
          <a:spcPts val="420"/>
        </a:spcBef>
        <a:buClr>
          <a:schemeClr val="accent1"/>
        </a:buClr>
        <a:buFont typeface="Wingdings 2"/>
        <a:buChar char=""/>
        <a:defRPr kumimoji="0" sz="3360" kern="1200">
          <a:solidFill>
            <a:schemeClr val="accent1"/>
          </a:solidFill>
          <a:latin typeface="+mn-lt"/>
          <a:ea typeface="+mn-ea"/>
          <a:cs typeface="+mn-cs"/>
        </a:defRPr>
      </a:lvl3pPr>
      <a:lvl4pPr marL="1651406" indent="-281635" algn="l" rtl="0" eaLnBrk="1" latinLnBrk="0" hangingPunct="1">
        <a:spcBef>
          <a:spcPts val="420"/>
        </a:spcBef>
        <a:buClr>
          <a:schemeClr val="accent1"/>
        </a:buClr>
        <a:buFont typeface="Wingdings 2"/>
        <a:buChar char=""/>
        <a:defRPr kumimoji="0" sz="3080" kern="1200">
          <a:solidFill>
            <a:schemeClr val="accent1"/>
          </a:solidFill>
          <a:latin typeface="+mn-lt"/>
          <a:ea typeface="+mn-ea"/>
          <a:cs typeface="+mn-cs"/>
        </a:defRPr>
      </a:lvl4pPr>
      <a:lvl5pPr marL="1945843" indent="-256032" algn="l" rtl="0" eaLnBrk="1" latinLnBrk="0" hangingPunct="1">
        <a:spcBef>
          <a:spcPts val="420"/>
        </a:spcBef>
        <a:buClr>
          <a:schemeClr val="accent3"/>
        </a:buClr>
        <a:buFont typeface="Georgia"/>
        <a:buChar char="▫"/>
        <a:defRPr kumimoji="0" sz="2800" kern="1200">
          <a:solidFill>
            <a:schemeClr val="accent3"/>
          </a:solidFill>
          <a:latin typeface="+mn-lt"/>
          <a:ea typeface="+mn-ea"/>
          <a:cs typeface="+mn-cs"/>
        </a:defRPr>
      </a:lvl5pPr>
      <a:lvl6pPr marL="2253082" indent="-256032" algn="l" rtl="0" eaLnBrk="1" latinLnBrk="0" hangingPunct="1">
        <a:spcBef>
          <a:spcPts val="420"/>
        </a:spcBef>
        <a:buClr>
          <a:schemeClr val="accent3"/>
        </a:buClr>
        <a:buFont typeface="Georgia"/>
        <a:buChar char="▫"/>
        <a:defRPr kumimoji="0" sz="2520" kern="1200">
          <a:solidFill>
            <a:schemeClr val="accent3"/>
          </a:solidFill>
          <a:latin typeface="+mn-lt"/>
          <a:ea typeface="+mn-ea"/>
          <a:cs typeface="+mn-cs"/>
        </a:defRPr>
      </a:lvl6pPr>
      <a:lvl7pPr marL="2560320" indent="-256032" algn="l" rtl="0" eaLnBrk="1" latinLnBrk="0" hangingPunct="1">
        <a:spcBef>
          <a:spcPts val="420"/>
        </a:spcBef>
        <a:buClr>
          <a:schemeClr val="accent3"/>
        </a:buClr>
        <a:buFont typeface="Georgia"/>
        <a:buChar char="▫"/>
        <a:defRPr kumimoji="0" sz="2240" kern="1200">
          <a:solidFill>
            <a:schemeClr val="accent3"/>
          </a:solidFill>
          <a:latin typeface="+mn-lt"/>
          <a:ea typeface="+mn-ea"/>
          <a:cs typeface="+mn-cs"/>
        </a:defRPr>
      </a:lvl7pPr>
      <a:lvl8pPr marL="2841955" indent="-256032" algn="l" rtl="0" eaLnBrk="1" latinLnBrk="0" hangingPunct="1">
        <a:spcBef>
          <a:spcPts val="420"/>
        </a:spcBef>
        <a:buClr>
          <a:schemeClr val="accent3"/>
        </a:buClr>
        <a:buFont typeface="Georgia"/>
        <a:buChar char="◦"/>
        <a:defRPr kumimoji="0" sz="2100" kern="1200">
          <a:solidFill>
            <a:schemeClr val="accent3"/>
          </a:solidFill>
          <a:latin typeface="+mn-lt"/>
          <a:ea typeface="+mn-ea"/>
          <a:cs typeface="+mn-cs"/>
        </a:defRPr>
      </a:lvl8pPr>
      <a:lvl9pPr marL="3136392" indent="-256032" algn="l" rtl="0" eaLnBrk="1" latinLnBrk="0" hangingPunct="1">
        <a:spcBef>
          <a:spcPts val="420"/>
        </a:spcBef>
        <a:buClr>
          <a:schemeClr val="accent3"/>
        </a:buClr>
        <a:buFont typeface="Georgia"/>
        <a:buChar char="◦"/>
        <a:defRPr kumimoji="0" sz="196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40080" algn="l" rtl="0" eaLnBrk="1" latinLnBrk="0" hangingPunct="1">
        <a:defRPr kumimoji="0" kern="1200">
          <a:solidFill>
            <a:schemeClr val="tx1"/>
          </a:solidFill>
          <a:latin typeface="+mn-lt"/>
          <a:ea typeface="+mn-ea"/>
          <a:cs typeface="+mn-cs"/>
        </a:defRPr>
      </a:lvl2pPr>
      <a:lvl3pPr marL="1280160" algn="l" rtl="0" eaLnBrk="1" latinLnBrk="0" hangingPunct="1">
        <a:defRPr kumimoji="0" kern="1200">
          <a:solidFill>
            <a:schemeClr val="tx1"/>
          </a:solidFill>
          <a:latin typeface="+mn-lt"/>
          <a:ea typeface="+mn-ea"/>
          <a:cs typeface="+mn-cs"/>
        </a:defRPr>
      </a:lvl3pPr>
      <a:lvl4pPr marL="1920240" algn="l" rtl="0" eaLnBrk="1" latinLnBrk="0" hangingPunct="1">
        <a:defRPr kumimoji="0" kern="1200">
          <a:solidFill>
            <a:schemeClr val="tx1"/>
          </a:solidFill>
          <a:latin typeface="+mn-lt"/>
          <a:ea typeface="+mn-ea"/>
          <a:cs typeface="+mn-cs"/>
        </a:defRPr>
      </a:lvl4pPr>
      <a:lvl5pPr marL="2560320" algn="l" rtl="0" eaLnBrk="1" latinLnBrk="0" hangingPunct="1">
        <a:defRPr kumimoji="0" kern="1200">
          <a:solidFill>
            <a:schemeClr val="tx1"/>
          </a:solidFill>
          <a:latin typeface="+mn-lt"/>
          <a:ea typeface="+mn-ea"/>
          <a:cs typeface="+mn-cs"/>
        </a:defRPr>
      </a:lvl5pPr>
      <a:lvl6pPr marL="3200400" algn="l" rtl="0" eaLnBrk="1" latinLnBrk="0" hangingPunct="1">
        <a:defRPr kumimoji="0" kern="1200">
          <a:solidFill>
            <a:schemeClr val="tx1"/>
          </a:solidFill>
          <a:latin typeface="+mn-lt"/>
          <a:ea typeface="+mn-ea"/>
          <a:cs typeface="+mn-cs"/>
        </a:defRPr>
      </a:lvl6pPr>
      <a:lvl7pPr marL="3840480" algn="l" rtl="0" eaLnBrk="1" latinLnBrk="0" hangingPunct="1">
        <a:defRPr kumimoji="0" kern="1200">
          <a:solidFill>
            <a:schemeClr val="tx1"/>
          </a:solidFill>
          <a:latin typeface="+mn-lt"/>
          <a:ea typeface="+mn-ea"/>
          <a:cs typeface="+mn-cs"/>
        </a:defRPr>
      </a:lvl7pPr>
      <a:lvl8pPr marL="4480560" algn="l" rtl="0" eaLnBrk="1" latinLnBrk="0" hangingPunct="1">
        <a:defRPr kumimoji="0" kern="1200">
          <a:solidFill>
            <a:schemeClr val="tx1"/>
          </a:solidFill>
          <a:latin typeface="+mn-lt"/>
          <a:ea typeface="+mn-ea"/>
          <a:cs typeface="+mn-cs"/>
        </a:defRPr>
      </a:lvl8pPr>
      <a:lvl9pPr marL="512064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GB" b="1" dirty="0">
                <a:latin typeface="Candara" panose="020E0502030303020204" pitchFamily="34" charset="0"/>
              </a:rPr>
              <a:t>Construction Management</a:t>
            </a:r>
            <a:endParaRPr lang="en-US" b="1" dirty="0">
              <a:latin typeface="Candara" panose="020E0502030303020204" pitchFamily="34" charset="0"/>
            </a:endParaRPr>
          </a:p>
        </p:txBody>
      </p:sp>
      <p:sp>
        <p:nvSpPr>
          <p:cNvPr id="3" name="Alt Başlık 2"/>
          <p:cNvSpPr>
            <a:spLocks noGrp="1"/>
          </p:cNvSpPr>
          <p:nvPr>
            <p:ph type="subTitle" idx="1"/>
          </p:nvPr>
        </p:nvSpPr>
        <p:spPr/>
        <p:txBody>
          <a:bodyPr/>
          <a:lstStyle/>
          <a:p>
            <a:r>
              <a:rPr lang="en-GB" b="1" dirty="0">
                <a:latin typeface="Candara" panose="020E0502030303020204" pitchFamily="34" charset="0"/>
              </a:rPr>
              <a:t>Recitation</a:t>
            </a:r>
            <a:r>
              <a:rPr lang="tr-TR" b="1" dirty="0">
                <a:latin typeface="Candara" panose="020E0502030303020204" pitchFamily="34" charset="0"/>
              </a:rPr>
              <a:t>-</a:t>
            </a:r>
            <a:r>
              <a:rPr lang="tr-TR" sz="2800" b="1" dirty="0">
                <a:latin typeface="Candara" panose="020E0502030303020204" pitchFamily="34" charset="0"/>
              </a:rPr>
              <a:t>1</a:t>
            </a:r>
            <a:endParaRPr lang="en-US" b="1" dirty="0">
              <a:latin typeface="Candara" panose="020E0502030303020204" pitchFamily="34" charset="0"/>
            </a:endParaRPr>
          </a:p>
        </p:txBody>
      </p:sp>
    </p:spTree>
    <p:extLst>
      <p:ext uri="{BB962C8B-B14F-4D97-AF65-F5344CB8AC3E}">
        <p14:creationId xmlns:p14="http://schemas.microsoft.com/office/powerpoint/2010/main" val="34812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a:ext>
            </a:extLst>
          </a:blip>
          <a:srcRect/>
          <a:stretch>
            <a:fillRect/>
          </a:stretch>
        </p:blipFill>
        <p:spPr bwMode="auto">
          <a:xfrm>
            <a:off x="2011680" y="1600200"/>
            <a:ext cx="8858250" cy="5143499"/>
          </a:xfrm>
          <a:prstGeom prst="rect">
            <a:avLst/>
          </a:prstGeom>
          <a:noFill/>
        </p:spPr>
      </p:pic>
      <p:sp>
        <p:nvSpPr>
          <p:cNvPr id="2" name="Metin kutusu 1"/>
          <p:cNvSpPr txBox="1"/>
          <p:nvPr/>
        </p:nvSpPr>
        <p:spPr>
          <a:xfrm>
            <a:off x="4359966" y="1643270"/>
            <a:ext cx="477078" cy="418128"/>
          </a:xfrm>
          <a:prstGeom prst="rect">
            <a:avLst/>
          </a:prstGeom>
          <a:solidFill>
            <a:srgbClr val="0070C0"/>
          </a:solidFill>
        </p:spPr>
        <p:txBody>
          <a:bodyPr wrap="square" rtlCol="0">
            <a:spAutoFit/>
          </a:bodyPr>
          <a:lstStyle/>
          <a:p>
            <a:r>
              <a:rPr lang="tr-TR" dirty="0"/>
              <a:t>11</a:t>
            </a:r>
          </a:p>
        </p:txBody>
      </p:sp>
      <p:sp>
        <p:nvSpPr>
          <p:cNvPr id="3" name="Metin kutusu 2"/>
          <p:cNvSpPr txBox="1"/>
          <p:nvPr/>
        </p:nvSpPr>
        <p:spPr>
          <a:xfrm rot="18192595">
            <a:off x="3684105" y="2637185"/>
            <a:ext cx="357809" cy="418128"/>
          </a:xfrm>
          <a:prstGeom prst="rect">
            <a:avLst/>
          </a:prstGeom>
          <a:solidFill>
            <a:schemeClr val="bg1"/>
          </a:solidFill>
        </p:spPr>
        <p:txBody>
          <a:bodyPr wrap="square" rtlCol="0">
            <a:spAutoFit/>
          </a:bodyPr>
          <a:lstStyle/>
          <a:p>
            <a:r>
              <a:rPr lang="tr-TR" dirty="0"/>
              <a:t>1</a:t>
            </a:r>
          </a:p>
        </p:txBody>
      </p:sp>
      <p:sp>
        <p:nvSpPr>
          <p:cNvPr id="5" name="Metin kutusu 4"/>
          <p:cNvSpPr txBox="1"/>
          <p:nvPr/>
        </p:nvSpPr>
        <p:spPr>
          <a:xfrm>
            <a:off x="7257758" y="2317881"/>
            <a:ext cx="231912" cy="369332"/>
          </a:xfrm>
          <a:prstGeom prst="rect">
            <a:avLst/>
          </a:prstGeom>
          <a:solidFill>
            <a:srgbClr val="0070C0"/>
          </a:solidFill>
        </p:spPr>
        <p:txBody>
          <a:bodyPr wrap="square" rtlCol="0">
            <a:spAutoFit/>
          </a:bodyPr>
          <a:lstStyle/>
          <a:p>
            <a:r>
              <a:rPr lang="tr-TR" sz="1800" dirty="0"/>
              <a:t>6</a:t>
            </a:r>
          </a:p>
        </p:txBody>
      </p:sp>
      <p:sp>
        <p:nvSpPr>
          <p:cNvPr id="6" name="Metin kutusu 5"/>
          <p:cNvSpPr txBox="1"/>
          <p:nvPr/>
        </p:nvSpPr>
        <p:spPr>
          <a:xfrm>
            <a:off x="7900488" y="3987283"/>
            <a:ext cx="231912" cy="369332"/>
          </a:xfrm>
          <a:prstGeom prst="rect">
            <a:avLst/>
          </a:prstGeom>
          <a:solidFill>
            <a:srgbClr val="0070C0"/>
          </a:solidFill>
        </p:spPr>
        <p:txBody>
          <a:bodyPr wrap="square" rtlCol="0">
            <a:spAutoFit/>
          </a:bodyPr>
          <a:lstStyle/>
          <a:p>
            <a:r>
              <a:rPr lang="tr-TR" sz="1800" dirty="0"/>
              <a:t>7</a:t>
            </a:r>
          </a:p>
        </p:txBody>
      </p:sp>
      <p:sp>
        <p:nvSpPr>
          <p:cNvPr id="7" name="Metin kutusu 6"/>
          <p:cNvSpPr txBox="1"/>
          <p:nvPr/>
        </p:nvSpPr>
        <p:spPr>
          <a:xfrm>
            <a:off x="9269253" y="4024554"/>
            <a:ext cx="231912" cy="369332"/>
          </a:xfrm>
          <a:prstGeom prst="rect">
            <a:avLst/>
          </a:prstGeom>
          <a:solidFill>
            <a:srgbClr val="0070C0"/>
          </a:solidFill>
        </p:spPr>
        <p:txBody>
          <a:bodyPr wrap="square" rtlCol="0">
            <a:spAutoFit/>
          </a:bodyPr>
          <a:lstStyle/>
          <a:p>
            <a:r>
              <a:rPr lang="tr-TR" sz="1800" dirty="0"/>
              <a:t>8</a:t>
            </a:r>
          </a:p>
        </p:txBody>
      </p:sp>
      <p:sp>
        <p:nvSpPr>
          <p:cNvPr id="8" name="Rectangle 3"/>
          <p:cNvSpPr>
            <a:spLocks noChangeArrowheads="1"/>
          </p:cNvSpPr>
          <p:nvPr/>
        </p:nvSpPr>
        <p:spPr bwMode="auto">
          <a:xfrm>
            <a:off x="4135915" y="7053798"/>
            <a:ext cx="74708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2000" b="1" dirty="0">
                <a:solidFill>
                  <a:srgbClr val="FF0000"/>
                </a:solidFill>
                <a:ea typeface="Times New Roman" panose="02020603050405020304" pitchFamily="18" charset="0"/>
                <a:cs typeface="Times New Roman" panose="02020603050405020304" pitchFamily="18" charset="0"/>
              </a:rPr>
              <a:t>Critical Path</a:t>
            </a:r>
            <a:r>
              <a:rPr lang="tr-TR" sz="2000" b="1" dirty="0">
                <a:solidFill>
                  <a:srgbClr val="FF0000"/>
                </a:solidFill>
                <a:ea typeface="Times New Roman" panose="02020603050405020304" pitchFamily="18" charset="0"/>
                <a:cs typeface="Times New Roman" panose="02020603050405020304" pitchFamily="18" charset="0"/>
              </a:rPr>
              <a:t>: 1-2, 2-4, 4-5, 5-6, 6-7, 7-8</a:t>
            </a:r>
            <a:endParaRPr kumimoji="0" lang="tr-TR" sz="2000" b="0" i="0" u="none" strike="noStrike" cap="none" normalizeH="0" baseline="0" dirty="0">
              <a:ln>
                <a:noFill/>
              </a:ln>
              <a:solidFill>
                <a:schemeClr val="tx1"/>
              </a:solidFill>
              <a:effectLst/>
            </a:endParaRPr>
          </a:p>
        </p:txBody>
      </p:sp>
      <p:sp>
        <p:nvSpPr>
          <p:cNvPr id="9" name="Rectangle 3"/>
          <p:cNvSpPr>
            <a:spLocks noChangeArrowheads="1"/>
          </p:cNvSpPr>
          <p:nvPr/>
        </p:nvSpPr>
        <p:spPr bwMode="auto">
          <a:xfrm>
            <a:off x="2292529" y="8665734"/>
            <a:ext cx="811042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b="1" dirty="0">
                <a:solidFill>
                  <a:srgbClr val="FF0000"/>
                </a:solidFill>
                <a:latin typeface="Candara" panose="020E0502030303020204" pitchFamily="34" charset="0"/>
                <a:cs typeface="Times New Roman" panose="02020603050405020304" pitchFamily="18" charset="0"/>
              </a:rPr>
              <a:t>Total Project Cost</a:t>
            </a:r>
            <a:r>
              <a:rPr lang="tr-TR" sz="2400" b="1" dirty="0">
                <a:solidFill>
                  <a:srgbClr val="FF0000"/>
                </a:solidFill>
                <a:latin typeface="Candara" panose="020E0502030303020204" pitchFamily="34" charset="0"/>
                <a:cs typeface="Times New Roman" panose="02020603050405020304" pitchFamily="18" charset="0"/>
              </a:rPr>
              <a:t>:  </a:t>
            </a:r>
            <a:r>
              <a:rPr lang="tr-TR" sz="2400" b="1" dirty="0">
                <a:solidFill>
                  <a:srgbClr val="002060"/>
                </a:solidFill>
                <a:latin typeface="Candara" panose="020E0502030303020204" pitchFamily="34" charset="0"/>
                <a:cs typeface="Times New Roman" panose="02020603050405020304" pitchFamily="18" charset="0"/>
              </a:rPr>
              <a:t>7.150.000 + (31 x 80.000) = 9.630.000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anose="020B0604020202020204" pitchFamily="34" charset="0"/>
            </a:endParaRPr>
          </a:p>
        </p:txBody>
      </p:sp>
      <p:sp>
        <p:nvSpPr>
          <p:cNvPr id="10" name="Dikdörtgen 9"/>
          <p:cNvSpPr/>
          <p:nvPr/>
        </p:nvSpPr>
        <p:spPr>
          <a:xfrm>
            <a:off x="2114385" y="7970914"/>
            <a:ext cx="5004319" cy="461665"/>
          </a:xfrm>
          <a:prstGeom prst="rect">
            <a:avLst/>
          </a:prstGeom>
        </p:spPr>
        <p:txBody>
          <a:bodyPr wrap="none">
            <a:spAutoFit/>
          </a:bodyPr>
          <a:lstStyle/>
          <a:p>
            <a:r>
              <a:rPr lang="en-GB" altLang="tr-TR" sz="2400" b="1" dirty="0">
                <a:latin typeface="Candara" panose="020E0502030303020204" pitchFamily="34" charset="0"/>
                <a:cs typeface="Times New Roman" panose="02020603050405020304" pitchFamily="18" charset="0"/>
              </a:rPr>
              <a:t>Total Cost</a:t>
            </a:r>
            <a:r>
              <a:rPr lang="tr-TR" altLang="tr-TR" sz="2400" b="1" dirty="0">
                <a:latin typeface="Candara" panose="020E0502030303020204" pitchFamily="34" charset="0"/>
                <a:cs typeface="Times New Roman" panose="02020603050405020304" pitchFamily="18" charset="0"/>
              </a:rPr>
              <a:t>= </a:t>
            </a:r>
            <a:r>
              <a:rPr lang="en-GB" altLang="tr-TR" sz="2400" b="1" dirty="0">
                <a:solidFill>
                  <a:srgbClr val="002060"/>
                </a:solidFill>
                <a:latin typeface="Candara" panose="020E0502030303020204" pitchFamily="34" charset="0"/>
                <a:cs typeface="Times New Roman" panose="02020603050405020304" pitchFamily="18" charset="0"/>
              </a:rPr>
              <a:t>Direct Cost</a:t>
            </a:r>
            <a:r>
              <a:rPr lang="tr-TR" altLang="tr-TR" sz="2400" b="1" dirty="0">
                <a:latin typeface="Candara" panose="020E0502030303020204" pitchFamily="34" charset="0"/>
                <a:cs typeface="Times New Roman" panose="02020603050405020304" pitchFamily="18" charset="0"/>
              </a:rPr>
              <a:t>+</a:t>
            </a:r>
            <a:r>
              <a:rPr lang="en-GB" altLang="tr-TR" sz="2400" b="1" dirty="0">
                <a:latin typeface="Candara" panose="020E0502030303020204" pitchFamily="34" charset="0"/>
                <a:cs typeface="Times New Roman" panose="02020603050405020304" pitchFamily="18" charset="0"/>
              </a:rPr>
              <a:t>Indirect Cost</a:t>
            </a:r>
            <a:endParaRPr lang="en-US" sz="2400" b="1" dirty="0">
              <a:solidFill>
                <a:srgbClr val="002060"/>
              </a:solidFill>
              <a:latin typeface="Candara" panose="020E0502030303020204" pitchFamily="34" charset="0"/>
              <a:cs typeface="Times New Roman" panose="02020603050405020304" pitchFamily="18" charset="0"/>
            </a:endParaRPr>
          </a:p>
        </p:txBody>
      </p:sp>
    </p:spTree>
    <p:extLst>
      <p:ext uri="{BB962C8B-B14F-4D97-AF65-F5344CB8AC3E}">
        <p14:creationId xmlns:p14="http://schemas.microsoft.com/office/powerpoint/2010/main" val="363963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p:cNvSpPr>
            <a:spLocks noChangeArrowheads="1"/>
          </p:cNvSpPr>
          <p:nvPr/>
        </p:nvSpPr>
        <p:spPr bwMode="auto">
          <a:xfrm>
            <a:off x="238539" y="316471"/>
            <a:ext cx="950470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1. HIZLANDIRMA :  1 – 2 / 2 </a:t>
            </a:r>
            <a:r>
              <a:rPr lang="en-GB" sz="2400" b="1" dirty="0">
                <a:solidFill>
                  <a:srgbClr val="FF0000"/>
                </a:solidFill>
                <a:ea typeface="Times New Roman" panose="02020603050405020304" pitchFamily="18" charset="0"/>
                <a:cs typeface="Times New Roman" panose="02020603050405020304" pitchFamily="18" charset="0"/>
              </a:rPr>
              <a:t>months</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1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Cost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50.000 TL</a:t>
            </a: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8" name="Rectangle 5"/>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anose="020B0604020202020204" pitchFamily="34" charset="0"/>
            </a:endParaRPr>
          </a:p>
        </p:txBody>
      </p:sp>
      <p:cxnSp>
        <p:nvCxnSpPr>
          <p:cNvPr id="9" name="Düz Ok Bağlayıcısı 8"/>
          <p:cNvCxnSpPr>
            <a:cxnSpLocks noChangeShapeType="1"/>
          </p:cNvCxnSpPr>
          <p:nvPr/>
        </p:nvCxnSpPr>
        <p:spPr bwMode="auto">
          <a:xfrm>
            <a:off x="4962619" y="571500"/>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pic>
        <p:nvPicPr>
          <p:cNvPr id="11" name="Resim 10"/>
          <p:cNvPicPr/>
          <p:nvPr/>
        </p:nvPicPr>
        <p:blipFill>
          <a:blip r:embed="rId2" cstate="email">
            <a:extLst>
              <a:ext uri="{28A0092B-C50C-407E-A947-70E740481C1C}">
                <a14:useLocalDpi xmlns:a14="http://schemas.microsoft.com/office/drawing/2010/main"/>
              </a:ext>
            </a:extLst>
          </a:blip>
          <a:srcRect/>
          <a:stretch>
            <a:fillRect/>
          </a:stretch>
        </p:blipFill>
        <p:spPr bwMode="auto">
          <a:xfrm>
            <a:off x="1554480" y="1759267"/>
            <a:ext cx="9029700" cy="4047173"/>
          </a:xfrm>
          <a:prstGeom prst="rect">
            <a:avLst/>
          </a:prstGeom>
          <a:noFill/>
        </p:spPr>
      </p:pic>
      <p:sp>
        <p:nvSpPr>
          <p:cNvPr id="6" name="Metin kutusu 5"/>
          <p:cNvSpPr txBox="1"/>
          <p:nvPr/>
        </p:nvSpPr>
        <p:spPr>
          <a:xfrm>
            <a:off x="3922644" y="1759267"/>
            <a:ext cx="477078" cy="418128"/>
          </a:xfrm>
          <a:prstGeom prst="rect">
            <a:avLst/>
          </a:prstGeom>
          <a:solidFill>
            <a:srgbClr val="0070C0"/>
          </a:solidFill>
        </p:spPr>
        <p:txBody>
          <a:bodyPr wrap="square" rtlCol="0">
            <a:spAutoFit/>
          </a:bodyPr>
          <a:lstStyle/>
          <a:p>
            <a:r>
              <a:rPr lang="tr-TR" dirty="0"/>
              <a:t>10</a:t>
            </a:r>
          </a:p>
        </p:txBody>
      </p:sp>
      <p:sp>
        <p:nvSpPr>
          <p:cNvPr id="7" name="Metin kutusu 6"/>
          <p:cNvSpPr txBox="1"/>
          <p:nvPr/>
        </p:nvSpPr>
        <p:spPr>
          <a:xfrm rot="18192595">
            <a:off x="3233531" y="2464907"/>
            <a:ext cx="357809" cy="418128"/>
          </a:xfrm>
          <a:prstGeom prst="rect">
            <a:avLst/>
          </a:prstGeom>
          <a:solidFill>
            <a:schemeClr val="bg1"/>
          </a:solidFill>
        </p:spPr>
        <p:txBody>
          <a:bodyPr wrap="square" rtlCol="0">
            <a:spAutoFit/>
          </a:bodyPr>
          <a:lstStyle/>
          <a:p>
            <a:r>
              <a:rPr lang="tr-TR" dirty="0"/>
              <a:t>1</a:t>
            </a:r>
          </a:p>
        </p:txBody>
      </p:sp>
      <p:sp>
        <p:nvSpPr>
          <p:cNvPr id="12" name="Metin kutusu 11"/>
          <p:cNvSpPr txBox="1"/>
          <p:nvPr/>
        </p:nvSpPr>
        <p:spPr>
          <a:xfrm>
            <a:off x="6902848" y="2264883"/>
            <a:ext cx="231912" cy="369332"/>
          </a:xfrm>
          <a:prstGeom prst="rect">
            <a:avLst/>
          </a:prstGeom>
          <a:solidFill>
            <a:srgbClr val="0070C0"/>
          </a:solidFill>
        </p:spPr>
        <p:txBody>
          <a:bodyPr wrap="square" rtlCol="0">
            <a:spAutoFit/>
          </a:bodyPr>
          <a:lstStyle/>
          <a:p>
            <a:r>
              <a:rPr lang="tr-TR" sz="1800" dirty="0"/>
              <a:t>6</a:t>
            </a:r>
          </a:p>
        </p:txBody>
      </p:sp>
      <p:sp>
        <p:nvSpPr>
          <p:cNvPr id="13" name="Metin kutusu 12"/>
          <p:cNvSpPr txBox="1"/>
          <p:nvPr/>
        </p:nvSpPr>
        <p:spPr>
          <a:xfrm>
            <a:off x="7595689" y="3611360"/>
            <a:ext cx="231912" cy="369332"/>
          </a:xfrm>
          <a:prstGeom prst="rect">
            <a:avLst/>
          </a:prstGeom>
          <a:solidFill>
            <a:srgbClr val="0070C0"/>
          </a:solidFill>
        </p:spPr>
        <p:txBody>
          <a:bodyPr wrap="square" rtlCol="0">
            <a:spAutoFit/>
          </a:bodyPr>
          <a:lstStyle/>
          <a:p>
            <a:r>
              <a:rPr lang="tr-TR" sz="1800" dirty="0"/>
              <a:t>7</a:t>
            </a:r>
          </a:p>
        </p:txBody>
      </p:sp>
      <p:sp>
        <p:nvSpPr>
          <p:cNvPr id="14" name="Metin kutusu 13"/>
          <p:cNvSpPr txBox="1"/>
          <p:nvPr/>
        </p:nvSpPr>
        <p:spPr>
          <a:xfrm>
            <a:off x="8973978" y="3616400"/>
            <a:ext cx="231912" cy="369332"/>
          </a:xfrm>
          <a:prstGeom prst="rect">
            <a:avLst/>
          </a:prstGeom>
          <a:solidFill>
            <a:srgbClr val="0070C0"/>
          </a:solidFill>
        </p:spPr>
        <p:txBody>
          <a:bodyPr wrap="square" rtlCol="0">
            <a:spAutoFit/>
          </a:bodyPr>
          <a:lstStyle/>
          <a:p>
            <a:r>
              <a:rPr lang="tr-TR" sz="1800" dirty="0"/>
              <a:t>8</a:t>
            </a:r>
          </a:p>
        </p:txBody>
      </p:sp>
      <p:sp>
        <p:nvSpPr>
          <p:cNvPr id="15" name="Rectangle 3"/>
          <p:cNvSpPr>
            <a:spLocks noChangeArrowheads="1"/>
          </p:cNvSpPr>
          <p:nvPr/>
        </p:nvSpPr>
        <p:spPr bwMode="auto">
          <a:xfrm>
            <a:off x="3863009" y="6802851"/>
            <a:ext cx="74708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n-GB" sz="2000" b="1" dirty="0">
                <a:solidFill>
                  <a:srgbClr val="FF0000"/>
                </a:solidFill>
                <a:ea typeface="Times New Roman" panose="02020603050405020304" pitchFamily="18" charset="0"/>
                <a:cs typeface="Times New Roman" panose="02020603050405020304" pitchFamily="18" charset="0"/>
              </a:rPr>
              <a:t>Critical Path </a:t>
            </a:r>
            <a:r>
              <a:rPr lang="tr-TR" sz="2000" b="1" dirty="0">
                <a:solidFill>
                  <a:srgbClr val="FF0000"/>
                </a:solidFill>
                <a:ea typeface="Times New Roman" panose="02020603050405020304" pitchFamily="18" charset="0"/>
                <a:cs typeface="Times New Roman" panose="02020603050405020304" pitchFamily="18" charset="0"/>
              </a:rPr>
              <a:t>: 1-2, 2-4, 4-5, 5-6, 6-7, 7-8</a:t>
            </a:r>
          </a:p>
        </p:txBody>
      </p:sp>
      <p:sp>
        <p:nvSpPr>
          <p:cNvPr id="2" name="Dikdörtgen 1"/>
          <p:cNvSpPr/>
          <p:nvPr/>
        </p:nvSpPr>
        <p:spPr>
          <a:xfrm>
            <a:off x="2753138" y="7658533"/>
            <a:ext cx="12086812" cy="1140633"/>
          </a:xfrm>
          <a:prstGeom prst="rect">
            <a:avLst/>
          </a:prstGeom>
        </p:spPr>
        <p:txBody>
          <a:bodyPr wrap="square">
            <a:spAutoFit/>
          </a:bodyPr>
          <a:lstStyle/>
          <a:p>
            <a:pPr marL="228600" algn="just">
              <a:lnSpc>
                <a:spcPct val="150000"/>
              </a:lnSpc>
              <a:spcAft>
                <a:spcPts val="0"/>
              </a:spcAft>
            </a:pPr>
            <a:r>
              <a:rPr lang="en-GB" sz="2400" b="1" dirty="0">
                <a:latin typeface="Cambria" panose="02040503050406030204" pitchFamily="18" charset="0"/>
                <a:ea typeface="Cambria" panose="02040503050406030204" pitchFamily="18" charset="0"/>
                <a:cs typeface="Times New Roman" panose="02020603050405020304" pitchFamily="18" charset="0"/>
              </a:rPr>
              <a:t>Total cost of the project after first crashing</a:t>
            </a:r>
            <a:endParaRPr lang="tr-TR" sz="2400" b="1" dirty="0">
              <a:solidFill>
                <a:srgbClr val="FF0000"/>
              </a:solidFill>
              <a:latin typeface="Candara" panose="020E0502030303020204" pitchFamily="34" charset="0"/>
              <a:cs typeface="Times New Roman" panose="02020603050405020304" pitchFamily="18" charset="0"/>
            </a:endParaRPr>
          </a:p>
          <a:p>
            <a:pPr marL="228600" algn="just">
              <a:lnSpc>
                <a:spcPct val="150000"/>
              </a:lnSpc>
              <a:spcAft>
                <a:spcPts val="0"/>
              </a:spcAft>
            </a:pPr>
            <a:r>
              <a:rPr lang="tr-TR" sz="2400" b="1" dirty="0">
                <a:solidFill>
                  <a:srgbClr val="002060"/>
                </a:solidFill>
                <a:latin typeface="Candara" panose="020E0502030303020204" pitchFamily="34" charset="0"/>
                <a:cs typeface="Times New Roman" panose="02020603050405020304" pitchFamily="18" charset="0"/>
              </a:rPr>
              <a:t>7.150.000 + (30 x 80.000) </a:t>
            </a:r>
            <a:r>
              <a:rPr lang="tr-TR" sz="2400" dirty="0">
                <a:latin typeface="Cambria" panose="02040503050406030204" pitchFamily="18" charset="0"/>
                <a:ea typeface="Cambria" panose="02040503050406030204" pitchFamily="18" charset="0"/>
                <a:cs typeface="Times New Roman" panose="02020603050405020304" pitchFamily="18" charset="0"/>
              </a:rPr>
              <a:t>+</a:t>
            </a:r>
            <a:r>
              <a:rPr lang="tr-TR"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50.000</a:t>
            </a:r>
            <a:r>
              <a:rPr lang="tr-TR" sz="2400" dirty="0">
                <a:latin typeface="Cambria" panose="02040503050406030204" pitchFamily="18" charset="0"/>
                <a:ea typeface="Cambria" panose="02040503050406030204" pitchFamily="18" charset="0"/>
                <a:cs typeface="Times New Roman" panose="02020603050405020304" pitchFamily="18" charset="0"/>
              </a:rPr>
              <a:t>= 9.600.000 TL</a:t>
            </a:r>
            <a:endParaRPr lang="tr-TR"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540567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275920" y="341888"/>
            <a:ext cx="984147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2. HIZLANDIRMA : İş 4 – 5 / 5 </a:t>
            </a:r>
            <a:r>
              <a:rPr lang="en-GB" sz="2400" b="1" dirty="0">
                <a:solidFill>
                  <a:srgbClr val="FF0000"/>
                </a:solidFill>
                <a:ea typeface="Times New Roman" panose="02020603050405020304" pitchFamily="18" charset="0"/>
                <a:cs typeface="Times New Roman" panose="02020603050405020304" pitchFamily="18" charset="0"/>
              </a:rPr>
              <a:t>months</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4 </a:t>
            </a:r>
            <a:r>
              <a:rPr lang="en-GB" sz="2400" b="1" dirty="0">
                <a:solidFill>
                  <a:srgbClr val="FF0000"/>
                </a:solidFill>
                <a:ea typeface="Times New Roman" panose="02020603050405020304" pitchFamily="18" charset="0"/>
                <a:cs typeface="Times New Roman" panose="02020603050405020304" pitchFamily="18" charset="0"/>
              </a:rPr>
              <a:t>months</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Cost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75.000 TL</a:t>
            </a: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 name="Resim 6"/>
          <p:cNvPicPr/>
          <p:nvPr/>
        </p:nvPicPr>
        <p:blipFill>
          <a:blip r:embed="rId2" cstate="email">
            <a:extLst>
              <a:ext uri="{28A0092B-C50C-407E-A947-70E740481C1C}">
                <a14:useLocalDpi xmlns:a14="http://schemas.microsoft.com/office/drawing/2010/main"/>
              </a:ext>
            </a:extLst>
          </a:blip>
          <a:srcRect/>
          <a:stretch>
            <a:fillRect/>
          </a:stretch>
        </p:blipFill>
        <p:spPr bwMode="auto">
          <a:xfrm>
            <a:off x="1931670" y="2057400"/>
            <a:ext cx="8412480" cy="4081463"/>
          </a:xfrm>
          <a:prstGeom prst="rect">
            <a:avLst/>
          </a:prstGeom>
          <a:noFill/>
        </p:spPr>
      </p:pic>
      <p:sp>
        <p:nvSpPr>
          <p:cNvPr id="8" name="Metin kutusu 7"/>
          <p:cNvSpPr txBox="1"/>
          <p:nvPr/>
        </p:nvSpPr>
        <p:spPr>
          <a:xfrm>
            <a:off x="6913201" y="2529916"/>
            <a:ext cx="231912" cy="369332"/>
          </a:xfrm>
          <a:prstGeom prst="rect">
            <a:avLst/>
          </a:prstGeom>
          <a:solidFill>
            <a:srgbClr val="0070C0"/>
          </a:solidFill>
        </p:spPr>
        <p:txBody>
          <a:bodyPr wrap="square" rtlCol="0">
            <a:spAutoFit/>
          </a:bodyPr>
          <a:lstStyle/>
          <a:p>
            <a:r>
              <a:rPr lang="tr-TR" sz="1800" dirty="0"/>
              <a:t>6</a:t>
            </a:r>
          </a:p>
        </p:txBody>
      </p:sp>
      <p:sp>
        <p:nvSpPr>
          <p:cNvPr id="9" name="Metin kutusu 8"/>
          <p:cNvSpPr txBox="1"/>
          <p:nvPr/>
        </p:nvSpPr>
        <p:spPr>
          <a:xfrm>
            <a:off x="7555930" y="3935140"/>
            <a:ext cx="231912" cy="369332"/>
          </a:xfrm>
          <a:prstGeom prst="rect">
            <a:avLst/>
          </a:prstGeom>
          <a:solidFill>
            <a:srgbClr val="0070C0"/>
          </a:solidFill>
        </p:spPr>
        <p:txBody>
          <a:bodyPr wrap="square" rtlCol="0">
            <a:spAutoFit/>
          </a:bodyPr>
          <a:lstStyle/>
          <a:p>
            <a:r>
              <a:rPr lang="tr-TR" sz="1800" dirty="0"/>
              <a:t>7</a:t>
            </a:r>
          </a:p>
        </p:txBody>
      </p:sp>
      <p:sp>
        <p:nvSpPr>
          <p:cNvPr id="10" name="Metin kutusu 9"/>
          <p:cNvSpPr txBox="1"/>
          <p:nvPr/>
        </p:nvSpPr>
        <p:spPr>
          <a:xfrm>
            <a:off x="8847336" y="3948392"/>
            <a:ext cx="231912" cy="369332"/>
          </a:xfrm>
          <a:prstGeom prst="rect">
            <a:avLst/>
          </a:prstGeom>
          <a:solidFill>
            <a:srgbClr val="0070C0"/>
          </a:solidFill>
        </p:spPr>
        <p:txBody>
          <a:bodyPr wrap="square" rtlCol="0">
            <a:spAutoFit/>
          </a:bodyPr>
          <a:lstStyle/>
          <a:p>
            <a:r>
              <a:rPr lang="tr-TR" sz="1800" dirty="0"/>
              <a:t>8</a:t>
            </a:r>
          </a:p>
        </p:txBody>
      </p:sp>
      <p:cxnSp>
        <p:nvCxnSpPr>
          <p:cNvPr id="11" name="Düz Ok Bağlayıcısı 10"/>
          <p:cNvCxnSpPr>
            <a:cxnSpLocks noChangeShapeType="1"/>
          </p:cNvCxnSpPr>
          <p:nvPr/>
        </p:nvCxnSpPr>
        <p:spPr bwMode="auto">
          <a:xfrm>
            <a:off x="5144547" y="594852"/>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2" name="Rectangle 3"/>
          <p:cNvSpPr>
            <a:spLocks noChangeArrowheads="1"/>
          </p:cNvSpPr>
          <p:nvPr/>
        </p:nvSpPr>
        <p:spPr bwMode="auto">
          <a:xfrm>
            <a:off x="3863009" y="6341188"/>
            <a:ext cx="747084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2000" b="1" dirty="0">
                <a:solidFill>
                  <a:srgbClr val="FF0000"/>
                </a:solidFill>
                <a:ea typeface="Times New Roman" panose="02020603050405020304" pitchFamily="18" charset="0"/>
                <a:cs typeface="Times New Roman" panose="02020603050405020304" pitchFamily="18" charset="0"/>
              </a:rPr>
              <a:t>Critical Path</a:t>
            </a:r>
            <a:r>
              <a:rPr lang="tr-TR" sz="2000" b="1" dirty="0">
                <a:solidFill>
                  <a:srgbClr val="FF0000"/>
                </a:solidFill>
                <a:ea typeface="Times New Roman" panose="02020603050405020304" pitchFamily="18" charset="0"/>
                <a:cs typeface="Times New Roman" panose="02020603050405020304" pitchFamily="18" charset="0"/>
              </a:rPr>
              <a:t>-1: 1-2, 2-4, 4-5, 5-6, 6-7, 7-8</a:t>
            </a:r>
          </a:p>
          <a:p>
            <a:pPr algn="just" defTabSz="914400" eaLnBrk="0" fontAlgn="base" hangingPunct="0">
              <a:spcBef>
                <a:spcPct val="0"/>
              </a:spcBef>
              <a:spcAft>
                <a:spcPct val="0"/>
              </a:spcAft>
            </a:pPr>
            <a:endParaRPr lang="tr-TR" sz="2000" b="1" dirty="0">
              <a:solidFill>
                <a:srgbClr val="FF0000"/>
              </a:solidFill>
              <a:ea typeface="Times New Roman" panose="02020603050405020304" pitchFamily="18" charset="0"/>
              <a:cs typeface="Times New Roman" panose="02020603050405020304" pitchFamily="18" charset="0"/>
            </a:endParaRPr>
          </a:p>
          <a:p>
            <a:pPr algn="just" defTabSz="914400" eaLnBrk="0" fontAlgn="base" hangingPunct="0">
              <a:spcBef>
                <a:spcPct val="0"/>
              </a:spcBef>
              <a:spcAft>
                <a:spcPct val="0"/>
              </a:spcAft>
            </a:pPr>
            <a:r>
              <a:rPr lang="en-GB" sz="2000" b="1" dirty="0">
                <a:solidFill>
                  <a:srgbClr val="FF0000"/>
                </a:solidFill>
                <a:ea typeface="Times New Roman" panose="02020603050405020304" pitchFamily="18" charset="0"/>
                <a:cs typeface="Times New Roman" panose="02020603050405020304" pitchFamily="18" charset="0"/>
              </a:rPr>
              <a:t>Critical Path</a:t>
            </a:r>
            <a:r>
              <a:rPr lang="tr-TR" sz="2000" b="1" dirty="0">
                <a:solidFill>
                  <a:srgbClr val="FF0000"/>
                </a:solidFill>
                <a:ea typeface="Times New Roman" panose="02020603050405020304" pitchFamily="18" charset="0"/>
                <a:cs typeface="Times New Roman" panose="02020603050405020304" pitchFamily="18" charset="0"/>
              </a:rPr>
              <a:t>-2: 1-2, 2-3, 3-5, 5-6, 6-7, 7-8</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b="1" dirty="0">
              <a:solidFill>
                <a:srgbClr val="FF0000"/>
              </a:solidFill>
              <a:ea typeface="Times New Roman" panose="02020603050405020304" pitchFamily="18" charset="0"/>
              <a:cs typeface="Times New Roman" panose="02020603050405020304" pitchFamily="18" charset="0"/>
            </a:endParaRPr>
          </a:p>
        </p:txBody>
      </p:sp>
      <p:sp>
        <p:nvSpPr>
          <p:cNvPr id="13" name="Dikdörtgen 12"/>
          <p:cNvSpPr/>
          <p:nvPr/>
        </p:nvSpPr>
        <p:spPr>
          <a:xfrm>
            <a:off x="2753138" y="7658533"/>
            <a:ext cx="12086812" cy="1140633"/>
          </a:xfrm>
          <a:prstGeom prst="rect">
            <a:avLst/>
          </a:prstGeom>
        </p:spPr>
        <p:txBody>
          <a:bodyPr wrap="square">
            <a:spAutoFit/>
          </a:bodyPr>
          <a:lstStyle/>
          <a:p>
            <a:pPr marL="228600" algn="just">
              <a:lnSpc>
                <a:spcPct val="150000"/>
              </a:lnSpc>
              <a:spcAft>
                <a:spcPts val="0"/>
              </a:spcAft>
            </a:pPr>
            <a:r>
              <a:rPr lang="en-GB" sz="2400" b="1" dirty="0">
                <a:latin typeface="Cambria" panose="02040503050406030204" pitchFamily="18" charset="0"/>
                <a:ea typeface="Cambria" panose="02040503050406030204" pitchFamily="18" charset="0"/>
                <a:cs typeface="Times New Roman" panose="02020603050405020304" pitchFamily="18" charset="0"/>
              </a:rPr>
              <a:t>Total cost of the project after second crashing</a:t>
            </a:r>
            <a:endParaRPr lang="tr-TR" sz="2400" b="1" dirty="0">
              <a:solidFill>
                <a:srgbClr val="FF0000"/>
              </a:solidFill>
              <a:latin typeface="Candara" panose="020E0502030303020204" pitchFamily="34" charset="0"/>
              <a:cs typeface="Times New Roman" panose="02020603050405020304" pitchFamily="18" charset="0"/>
            </a:endParaRPr>
          </a:p>
          <a:p>
            <a:pPr marL="228600" algn="just">
              <a:lnSpc>
                <a:spcPct val="150000"/>
              </a:lnSpc>
              <a:spcAft>
                <a:spcPts val="0"/>
              </a:spcAft>
            </a:pPr>
            <a:r>
              <a:rPr lang="tr-TR" sz="2400" b="1" dirty="0">
                <a:solidFill>
                  <a:srgbClr val="002060"/>
                </a:solidFill>
                <a:latin typeface="Candara" panose="020E0502030303020204" pitchFamily="34" charset="0"/>
                <a:cs typeface="Times New Roman" panose="02020603050405020304" pitchFamily="18" charset="0"/>
              </a:rPr>
              <a:t>7.150.000 + (29 x 80.000) +50.000 </a:t>
            </a:r>
            <a:r>
              <a:rPr lang="tr-TR" sz="2400" dirty="0">
                <a:latin typeface="Cambria" panose="02040503050406030204" pitchFamily="18" charset="0"/>
                <a:ea typeface="Cambria" panose="02040503050406030204" pitchFamily="18" charset="0"/>
                <a:cs typeface="Times New Roman" panose="02020603050405020304" pitchFamily="18" charset="0"/>
              </a:rPr>
              <a:t>+ </a:t>
            </a:r>
            <a:r>
              <a:rPr lang="tr-TR"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75.000 </a:t>
            </a:r>
            <a:r>
              <a:rPr lang="tr-TR" sz="2400" dirty="0">
                <a:latin typeface="Cambria" panose="02040503050406030204" pitchFamily="18" charset="0"/>
                <a:ea typeface="Cambria" panose="02040503050406030204" pitchFamily="18" charset="0"/>
                <a:cs typeface="Times New Roman" panose="02020603050405020304" pitchFamily="18" charset="0"/>
              </a:rPr>
              <a:t>= 9.595.000 TL</a:t>
            </a:r>
            <a:endParaRPr lang="tr-TR"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31955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255855" y="387731"/>
            <a:ext cx="920675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3. HIZLANDIRMA : İş 7 – 8 / 4 </a:t>
            </a:r>
            <a:r>
              <a:rPr lang="en-GB" sz="2400" b="1" dirty="0">
                <a:solidFill>
                  <a:srgbClr val="FF0000"/>
                </a:solidFill>
                <a:ea typeface="Times New Roman" panose="02020603050405020304" pitchFamily="18" charset="0"/>
                <a:cs typeface="Times New Roman" panose="02020603050405020304" pitchFamily="18" charset="0"/>
              </a:rPr>
              <a:t>months</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3 </a:t>
            </a:r>
            <a:r>
              <a:rPr lang="en-GB" sz="2400" b="1" dirty="0">
                <a:solidFill>
                  <a:srgbClr val="FF0000"/>
                </a:solidFill>
                <a:ea typeface="Times New Roman" panose="02020603050405020304" pitchFamily="18" charset="0"/>
                <a:cs typeface="Times New Roman" panose="02020603050405020304" pitchFamily="18" charset="0"/>
              </a:rPr>
              <a:t>months</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a:t>
            </a:r>
            <a:r>
              <a:rPr lang="en-GB" sz="2400" b="1" dirty="0">
                <a:solidFill>
                  <a:srgbClr val="FF0000"/>
                </a:solidFill>
                <a:ea typeface="Times New Roman" panose="02020603050405020304" pitchFamily="18" charset="0"/>
                <a:cs typeface="Times New Roman" panose="02020603050405020304" pitchFamily="18" charset="0"/>
              </a:rPr>
              <a:t>Cost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150.000 TL</a:t>
            </a: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 name="Resim 6"/>
          <p:cNvPicPr/>
          <p:nvPr/>
        </p:nvPicPr>
        <p:blipFill>
          <a:blip r:embed="rId2">
            <a:extLst>
              <a:ext uri="{28A0092B-C50C-407E-A947-70E740481C1C}">
                <a14:useLocalDpi xmlns:a14="http://schemas.microsoft.com/office/drawing/2010/main"/>
              </a:ext>
            </a:extLst>
          </a:blip>
          <a:srcRect/>
          <a:stretch>
            <a:fillRect/>
          </a:stretch>
        </p:blipFill>
        <p:spPr bwMode="auto">
          <a:xfrm>
            <a:off x="1908810" y="2274571"/>
            <a:ext cx="8686800" cy="4309110"/>
          </a:xfrm>
          <a:prstGeom prst="rect">
            <a:avLst/>
          </a:prstGeom>
          <a:noFill/>
        </p:spPr>
      </p:pic>
      <p:sp>
        <p:nvSpPr>
          <p:cNvPr id="8" name="Metin kutusu 7"/>
          <p:cNvSpPr txBox="1"/>
          <p:nvPr/>
        </p:nvSpPr>
        <p:spPr>
          <a:xfrm>
            <a:off x="8335618" y="4638261"/>
            <a:ext cx="477078" cy="418128"/>
          </a:xfrm>
          <a:prstGeom prst="rect">
            <a:avLst/>
          </a:prstGeom>
          <a:solidFill>
            <a:schemeClr val="bg1"/>
          </a:solidFill>
        </p:spPr>
        <p:txBody>
          <a:bodyPr wrap="square" rtlCol="0">
            <a:spAutoFit/>
          </a:bodyPr>
          <a:lstStyle/>
          <a:p>
            <a:r>
              <a:rPr lang="tr-TR" dirty="0">
                <a:solidFill>
                  <a:srgbClr val="C00000"/>
                </a:solidFill>
              </a:rPr>
              <a:t>3*</a:t>
            </a:r>
          </a:p>
        </p:txBody>
      </p:sp>
      <p:sp>
        <p:nvSpPr>
          <p:cNvPr id="9" name="Metin kutusu 8"/>
          <p:cNvSpPr txBox="1"/>
          <p:nvPr/>
        </p:nvSpPr>
        <p:spPr>
          <a:xfrm>
            <a:off x="8878956" y="4803913"/>
            <a:ext cx="463828" cy="369332"/>
          </a:xfrm>
          <a:prstGeom prst="rect">
            <a:avLst/>
          </a:prstGeom>
          <a:solidFill>
            <a:srgbClr val="0070C0"/>
          </a:solidFill>
        </p:spPr>
        <p:txBody>
          <a:bodyPr wrap="square" rtlCol="0">
            <a:spAutoFit/>
          </a:bodyPr>
          <a:lstStyle/>
          <a:p>
            <a:r>
              <a:rPr lang="tr-TR" sz="1800" dirty="0"/>
              <a:t>28</a:t>
            </a:r>
          </a:p>
        </p:txBody>
      </p:sp>
      <p:sp>
        <p:nvSpPr>
          <p:cNvPr id="10" name="Metin kutusu 9"/>
          <p:cNvSpPr txBox="1"/>
          <p:nvPr/>
        </p:nvSpPr>
        <p:spPr>
          <a:xfrm>
            <a:off x="9230136" y="4797289"/>
            <a:ext cx="463828" cy="369332"/>
          </a:xfrm>
          <a:prstGeom prst="rect">
            <a:avLst/>
          </a:prstGeom>
          <a:solidFill>
            <a:srgbClr val="0070C0"/>
          </a:solidFill>
        </p:spPr>
        <p:txBody>
          <a:bodyPr wrap="square" rtlCol="0">
            <a:spAutoFit/>
          </a:bodyPr>
          <a:lstStyle/>
          <a:p>
            <a:r>
              <a:rPr lang="tr-TR" sz="1800" dirty="0"/>
              <a:t>28</a:t>
            </a:r>
          </a:p>
        </p:txBody>
      </p:sp>
      <p:sp>
        <p:nvSpPr>
          <p:cNvPr id="11" name="Metin kutusu 10"/>
          <p:cNvSpPr txBox="1"/>
          <p:nvPr/>
        </p:nvSpPr>
        <p:spPr>
          <a:xfrm>
            <a:off x="7037585" y="2821149"/>
            <a:ext cx="231912" cy="369332"/>
          </a:xfrm>
          <a:prstGeom prst="rect">
            <a:avLst/>
          </a:prstGeom>
          <a:solidFill>
            <a:srgbClr val="0070C0"/>
          </a:solidFill>
        </p:spPr>
        <p:txBody>
          <a:bodyPr wrap="square" rtlCol="0">
            <a:spAutoFit/>
          </a:bodyPr>
          <a:lstStyle/>
          <a:p>
            <a:r>
              <a:rPr lang="tr-TR" sz="1800" dirty="0"/>
              <a:t>6</a:t>
            </a:r>
          </a:p>
        </p:txBody>
      </p:sp>
      <p:sp>
        <p:nvSpPr>
          <p:cNvPr id="12" name="Metin kutusu 11"/>
          <p:cNvSpPr txBox="1"/>
          <p:nvPr/>
        </p:nvSpPr>
        <p:spPr>
          <a:xfrm>
            <a:off x="7680314" y="4252877"/>
            <a:ext cx="231912" cy="369332"/>
          </a:xfrm>
          <a:prstGeom prst="rect">
            <a:avLst/>
          </a:prstGeom>
          <a:solidFill>
            <a:srgbClr val="0070C0"/>
          </a:solidFill>
        </p:spPr>
        <p:txBody>
          <a:bodyPr wrap="square" rtlCol="0">
            <a:spAutoFit/>
          </a:bodyPr>
          <a:lstStyle/>
          <a:p>
            <a:r>
              <a:rPr lang="tr-TR" sz="1800" dirty="0"/>
              <a:t>7</a:t>
            </a:r>
          </a:p>
        </p:txBody>
      </p:sp>
      <p:sp>
        <p:nvSpPr>
          <p:cNvPr id="13" name="Metin kutusu 12"/>
          <p:cNvSpPr txBox="1"/>
          <p:nvPr/>
        </p:nvSpPr>
        <p:spPr>
          <a:xfrm>
            <a:off x="9051232" y="4239625"/>
            <a:ext cx="231912" cy="369332"/>
          </a:xfrm>
          <a:prstGeom prst="rect">
            <a:avLst/>
          </a:prstGeom>
          <a:solidFill>
            <a:srgbClr val="0070C0"/>
          </a:solidFill>
        </p:spPr>
        <p:txBody>
          <a:bodyPr wrap="square" rtlCol="0">
            <a:spAutoFit/>
          </a:bodyPr>
          <a:lstStyle/>
          <a:p>
            <a:r>
              <a:rPr lang="tr-TR" sz="1800" dirty="0"/>
              <a:t>8</a:t>
            </a:r>
          </a:p>
        </p:txBody>
      </p:sp>
      <p:cxnSp>
        <p:nvCxnSpPr>
          <p:cNvPr id="14" name="Düz Ok Bağlayıcısı 13"/>
          <p:cNvCxnSpPr>
            <a:cxnSpLocks noChangeShapeType="1"/>
          </p:cNvCxnSpPr>
          <p:nvPr/>
        </p:nvCxnSpPr>
        <p:spPr bwMode="auto">
          <a:xfrm>
            <a:off x="4752485" y="642763"/>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5" name="Rectangle 3"/>
          <p:cNvSpPr>
            <a:spLocks noChangeArrowheads="1"/>
          </p:cNvSpPr>
          <p:nvPr/>
        </p:nvSpPr>
        <p:spPr bwMode="auto">
          <a:xfrm>
            <a:off x="3863009" y="6356577"/>
            <a:ext cx="747084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lang="en-GB" sz="2000" b="1" dirty="0">
                <a:solidFill>
                  <a:srgbClr val="FF0000"/>
                </a:solidFill>
                <a:ea typeface="Times New Roman" panose="02020603050405020304" pitchFamily="18" charset="0"/>
                <a:cs typeface="Times New Roman" panose="02020603050405020304" pitchFamily="18" charset="0"/>
              </a:rPr>
              <a:t>Critical Path</a:t>
            </a:r>
            <a:r>
              <a:rPr lang="tr-TR" sz="2000" b="1" dirty="0">
                <a:solidFill>
                  <a:srgbClr val="FF0000"/>
                </a:solidFill>
                <a:ea typeface="Times New Roman" panose="02020603050405020304" pitchFamily="18" charset="0"/>
                <a:cs typeface="Times New Roman" panose="02020603050405020304" pitchFamily="18" charset="0"/>
              </a:rPr>
              <a:t>-1: 1-2, 2-4, 4-5, 5-6, 6-7, 7-8</a:t>
            </a:r>
          </a:p>
          <a:p>
            <a:pPr algn="just" defTabSz="914400" eaLnBrk="0" fontAlgn="base" hangingPunct="0">
              <a:spcBef>
                <a:spcPct val="0"/>
              </a:spcBef>
              <a:spcAft>
                <a:spcPct val="0"/>
              </a:spcAft>
            </a:pPr>
            <a:endParaRPr lang="tr-TR" sz="2000" b="1" dirty="0">
              <a:solidFill>
                <a:srgbClr val="FF0000"/>
              </a:solidFill>
              <a:ea typeface="Times New Roman" panose="02020603050405020304" pitchFamily="18" charset="0"/>
              <a:cs typeface="Times New Roman" panose="02020603050405020304" pitchFamily="18" charset="0"/>
            </a:endParaRPr>
          </a:p>
          <a:p>
            <a:pPr algn="just" defTabSz="914400" eaLnBrk="0" fontAlgn="base" hangingPunct="0">
              <a:spcBef>
                <a:spcPct val="0"/>
              </a:spcBef>
              <a:spcAft>
                <a:spcPct val="0"/>
              </a:spcAft>
            </a:pPr>
            <a:r>
              <a:rPr lang="en-GB" sz="2000" b="1" dirty="0">
                <a:solidFill>
                  <a:srgbClr val="FF0000"/>
                </a:solidFill>
                <a:ea typeface="Times New Roman" panose="02020603050405020304" pitchFamily="18" charset="0"/>
                <a:cs typeface="Times New Roman" panose="02020603050405020304" pitchFamily="18" charset="0"/>
              </a:rPr>
              <a:t>Critical Path</a:t>
            </a:r>
            <a:r>
              <a:rPr lang="tr-TR" sz="2000" b="1" dirty="0">
                <a:solidFill>
                  <a:srgbClr val="FF0000"/>
                </a:solidFill>
                <a:ea typeface="Times New Roman" panose="02020603050405020304" pitchFamily="18" charset="0"/>
                <a:cs typeface="Times New Roman" panose="02020603050405020304" pitchFamily="18" charset="0"/>
              </a:rPr>
              <a:t>-2: 1-2, 2-3, 3-5, 5-6, 6-7, 7-8</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Arial" panose="020B0604020202020204" pitchFamily="34" charset="0"/>
            </a:endParaRPr>
          </a:p>
        </p:txBody>
      </p:sp>
      <p:sp>
        <p:nvSpPr>
          <p:cNvPr id="16" name="Dikdörtgen 15"/>
          <p:cNvSpPr/>
          <p:nvPr/>
        </p:nvSpPr>
        <p:spPr>
          <a:xfrm>
            <a:off x="2753138" y="7658533"/>
            <a:ext cx="12086812" cy="1140633"/>
          </a:xfrm>
          <a:prstGeom prst="rect">
            <a:avLst/>
          </a:prstGeom>
        </p:spPr>
        <p:txBody>
          <a:bodyPr wrap="square">
            <a:spAutoFit/>
          </a:bodyPr>
          <a:lstStyle/>
          <a:p>
            <a:pPr marL="228600" algn="just">
              <a:lnSpc>
                <a:spcPct val="150000"/>
              </a:lnSpc>
              <a:spcAft>
                <a:spcPts val="0"/>
              </a:spcAft>
            </a:pPr>
            <a:r>
              <a:rPr lang="en-GB" sz="2400" b="1" dirty="0">
                <a:latin typeface="Cambria" panose="02040503050406030204" pitchFamily="18" charset="0"/>
                <a:ea typeface="Cambria" panose="02040503050406030204" pitchFamily="18" charset="0"/>
                <a:cs typeface="Times New Roman" panose="02020603050405020304" pitchFamily="18" charset="0"/>
              </a:rPr>
              <a:t>Total cost of the project after third crashing</a:t>
            </a:r>
            <a:endParaRPr lang="tr-TR" sz="2400" b="1" dirty="0">
              <a:solidFill>
                <a:srgbClr val="FF0000"/>
              </a:solidFill>
              <a:latin typeface="Candara" panose="020E0502030303020204" pitchFamily="34" charset="0"/>
              <a:cs typeface="Times New Roman" panose="02020603050405020304" pitchFamily="18" charset="0"/>
            </a:endParaRPr>
          </a:p>
          <a:p>
            <a:pPr marL="228600" algn="just">
              <a:lnSpc>
                <a:spcPct val="150000"/>
              </a:lnSpc>
              <a:spcAft>
                <a:spcPts val="0"/>
              </a:spcAft>
            </a:pPr>
            <a:r>
              <a:rPr lang="tr-TR" sz="2400" b="1" dirty="0">
                <a:solidFill>
                  <a:srgbClr val="002060"/>
                </a:solidFill>
                <a:latin typeface="Candara" panose="020E0502030303020204" pitchFamily="34" charset="0"/>
                <a:cs typeface="Times New Roman" panose="02020603050405020304" pitchFamily="18" charset="0"/>
              </a:rPr>
              <a:t>7.150.000 + (28 x 80.000) +50.000</a:t>
            </a:r>
            <a:r>
              <a:rPr lang="tr-TR" sz="2400" dirty="0">
                <a:latin typeface="Cambria" panose="02040503050406030204" pitchFamily="18" charset="0"/>
                <a:ea typeface="Cambria" panose="02040503050406030204" pitchFamily="18" charset="0"/>
                <a:cs typeface="Times New Roman" panose="02020603050405020304" pitchFamily="18" charset="0"/>
              </a:rPr>
              <a:t> </a:t>
            </a:r>
            <a:r>
              <a:rPr lang="tr-TR" sz="2400" b="1" dirty="0">
                <a:solidFill>
                  <a:srgbClr val="002060"/>
                </a:solidFill>
                <a:latin typeface="Candara" panose="020E0502030303020204" pitchFamily="34" charset="0"/>
                <a:cs typeface="Times New Roman" panose="02020603050405020304" pitchFamily="18" charset="0"/>
              </a:rPr>
              <a:t>+ 75.000 </a:t>
            </a:r>
            <a:r>
              <a:rPr lang="tr-TR" sz="2400" dirty="0">
                <a:latin typeface="Cambria" panose="02040503050406030204" pitchFamily="18" charset="0"/>
                <a:ea typeface="Cambria" panose="02040503050406030204" pitchFamily="18" charset="0"/>
                <a:cs typeface="Times New Roman" panose="02020603050405020304" pitchFamily="18" charset="0"/>
              </a:rPr>
              <a:t>+ </a:t>
            </a:r>
            <a:r>
              <a:rPr lang="tr-TR"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150.000 </a:t>
            </a:r>
            <a:r>
              <a:rPr lang="tr-TR" sz="2400" dirty="0">
                <a:latin typeface="Cambria" panose="02040503050406030204" pitchFamily="18" charset="0"/>
                <a:ea typeface="Cambria" panose="02040503050406030204" pitchFamily="18" charset="0"/>
                <a:cs typeface="Times New Roman" panose="02020603050405020304" pitchFamily="18" charset="0"/>
              </a:rPr>
              <a:t>= 9.665.000 TL</a:t>
            </a:r>
            <a:endParaRPr lang="tr-TR"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85031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475359"/>
            <a:ext cx="12801600" cy="7618349"/>
          </a:xfrm>
        </p:spPr>
        <p:txBody>
          <a:bodyPr>
            <a:normAutofit/>
          </a:bodyPr>
          <a:lstStyle/>
          <a:p>
            <a:r>
              <a:rPr lang="en-GB" sz="2600" b="1" u="sng" dirty="0"/>
              <a:t>Crashing Costs</a:t>
            </a:r>
            <a:r>
              <a:rPr lang="tr-TR" sz="2600" b="1" u="sng" dirty="0"/>
              <a:t>:</a:t>
            </a:r>
            <a:endParaRPr lang="en-GB" sz="2600" b="1" u="sng" dirty="0"/>
          </a:p>
          <a:p>
            <a:pPr>
              <a:buFont typeface="Wingdings" panose="05000000000000000000" pitchFamily="2" charset="2"/>
              <a:buChar char="Ø"/>
            </a:pPr>
            <a:r>
              <a:rPr lang="en-GB" sz="2600" b="1" u="sng" dirty="0"/>
              <a:t>Cost of first crashing</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50.000 TL </a:t>
            </a:r>
          </a:p>
          <a:p>
            <a:pPr>
              <a:buFont typeface="Wingdings" panose="05000000000000000000" pitchFamily="2" charset="2"/>
              <a:buChar char="Ø"/>
            </a:pPr>
            <a:r>
              <a:rPr lang="en-GB" sz="2600" b="1" u="sng" dirty="0"/>
              <a:t>Cost of second crashing </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75.000 TL </a:t>
            </a:r>
          </a:p>
          <a:p>
            <a:pPr>
              <a:buFont typeface="Wingdings" panose="05000000000000000000" pitchFamily="2" charset="2"/>
              <a:buChar char="Ø"/>
            </a:pPr>
            <a:r>
              <a:rPr lang="en-GB" sz="2600" b="1" u="sng" dirty="0"/>
              <a:t>Cost of third crashing </a:t>
            </a:r>
            <a:r>
              <a:rPr lang="tr-TR" sz="2600" b="1" dirty="0">
                <a:solidFill>
                  <a:srgbClr val="FF0000"/>
                </a:solidFill>
                <a:ea typeface="Times New Roman" panose="02020603050405020304" pitchFamily="18" charset="0"/>
                <a:cs typeface="Times New Roman" panose="02020603050405020304" pitchFamily="18" charset="0"/>
              </a:rPr>
              <a:t>150.000 TL</a:t>
            </a:r>
          </a:p>
          <a:p>
            <a:pPr marL="0" indent="0">
              <a:buNone/>
            </a:pPr>
            <a:r>
              <a:rPr lang="tr-TR" sz="2600" b="1" dirty="0">
                <a:solidFill>
                  <a:srgbClr val="FF0000"/>
                </a:solidFill>
                <a:ea typeface="Times New Roman" panose="02020603050405020304" pitchFamily="18" charset="0"/>
                <a:cs typeface="Times New Roman" panose="02020603050405020304" pitchFamily="18" charset="0"/>
              </a:rPr>
              <a:t>   ------------------------------------------------------ </a:t>
            </a:r>
          </a:p>
          <a:p>
            <a:pPr marL="0" indent="0">
              <a:buNone/>
            </a:pPr>
            <a:r>
              <a:rPr lang="tr-TR" sz="2600" dirty="0"/>
              <a:t>     </a:t>
            </a:r>
            <a:r>
              <a:rPr lang="en-GB" sz="2600" dirty="0"/>
              <a:t>Total cost of crashing</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275 .000 TL </a:t>
            </a:r>
          </a:p>
          <a:p>
            <a:pPr marL="0" indent="0">
              <a:buNone/>
            </a:pPr>
            <a:endParaRPr lang="tr-TR" sz="2600" dirty="0"/>
          </a:p>
          <a:p>
            <a:r>
              <a:rPr lang="en-GB" sz="2600" b="1" u="sng" dirty="0"/>
              <a:t>Total direct cost of the project</a:t>
            </a:r>
            <a:r>
              <a:rPr lang="tr-TR" sz="2600" b="1" u="sng" dirty="0"/>
              <a:t>:</a:t>
            </a:r>
          </a:p>
          <a:p>
            <a:pPr marL="0" indent="0">
              <a:buNone/>
            </a:pPr>
            <a:r>
              <a:rPr lang="tr-TR" sz="2600" dirty="0"/>
              <a:t>7.150.000 TL (</a:t>
            </a:r>
            <a:r>
              <a:rPr lang="en-GB" sz="2600" dirty="0"/>
              <a:t>indirect costs are excluded</a:t>
            </a:r>
            <a:r>
              <a:rPr lang="tr-TR" sz="2600" dirty="0"/>
              <a:t>). </a:t>
            </a:r>
          </a:p>
          <a:p>
            <a:pPr marL="0" indent="0">
              <a:buNone/>
            </a:pPr>
            <a:endParaRPr lang="tr-TR" sz="2600" dirty="0"/>
          </a:p>
          <a:p>
            <a:r>
              <a:rPr lang="en-GB" sz="2600" b="1" u="sng" dirty="0"/>
              <a:t>If indirect costs are </a:t>
            </a:r>
            <a:r>
              <a:rPr lang="tr-TR" sz="2600" b="1" u="sng" dirty="0"/>
              <a:t>80.000 TL/</a:t>
            </a:r>
            <a:r>
              <a:rPr lang="en-GB" sz="2600" b="1" u="sng" dirty="0"/>
              <a:t>months</a:t>
            </a:r>
            <a:r>
              <a:rPr lang="tr-TR" sz="2600" b="1" u="sng" dirty="0"/>
              <a:t> :</a:t>
            </a:r>
          </a:p>
          <a:p>
            <a:pPr marL="0" indent="0" algn="just">
              <a:lnSpc>
                <a:spcPct val="150000"/>
              </a:lnSpc>
              <a:spcAft>
                <a:spcPts val="0"/>
              </a:spcAft>
              <a:buNone/>
            </a:pPr>
            <a:r>
              <a:rPr lang="tr-TR" sz="2200" dirty="0"/>
              <a:t>1.</a:t>
            </a:r>
            <a:r>
              <a:rPr lang="en-GB" sz="2400" dirty="0"/>
              <a:t> Cost of first crashing </a:t>
            </a:r>
            <a:r>
              <a:rPr lang="tr-TR" sz="2200" dirty="0"/>
              <a:t>: </a:t>
            </a:r>
            <a:r>
              <a:rPr lang="tr-TR" sz="2000" dirty="0">
                <a:solidFill>
                  <a:srgbClr val="002060"/>
                </a:solidFill>
                <a:latin typeface="Cambria" panose="02040503050406030204" pitchFamily="18" charset="0"/>
                <a:ea typeface="Cambria" panose="02040503050406030204" pitchFamily="18" charset="0"/>
                <a:cs typeface="Times New Roman" panose="02020603050405020304" pitchFamily="18" charset="0"/>
              </a:rPr>
              <a:t>7.150.000 + (30 x 80.000) +50.000= 9.600.000 TL</a:t>
            </a:r>
          </a:p>
          <a:p>
            <a:pPr marL="0" indent="0" algn="just">
              <a:lnSpc>
                <a:spcPct val="160000"/>
              </a:lnSpc>
              <a:buNone/>
            </a:pPr>
            <a:r>
              <a:rPr lang="tr-TR" sz="2200" dirty="0"/>
              <a:t>2.</a:t>
            </a:r>
            <a:r>
              <a:rPr lang="en-GB" sz="2400" b="1" u="sng" dirty="0"/>
              <a:t> </a:t>
            </a:r>
            <a:r>
              <a:rPr lang="en-GB" sz="2400" dirty="0"/>
              <a:t>Cost of second crashing </a:t>
            </a:r>
            <a:r>
              <a:rPr lang="tr-TR" sz="2200" dirty="0"/>
              <a:t>: </a:t>
            </a:r>
            <a:r>
              <a:rPr lang="tr-TR" sz="2000" dirty="0">
                <a:solidFill>
                  <a:srgbClr val="002060"/>
                </a:solidFill>
                <a:latin typeface="Cambria" panose="02040503050406030204" pitchFamily="18" charset="0"/>
                <a:ea typeface="Cambria" panose="02040503050406030204" pitchFamily="18" charset="0"/>
                <a:cs typeface="Times New Roman" panose="02020603050405020304" pitchFamily="18" charset="0"/>
              </a:rPr>
              <a:t>7.150.000 + (29 x 80.000) +50.000 + 75.000 = 9.595.000 TL</a:t>
            </a:r>
          </a:p>
          <a:p>
            <a:pPr marL="0" indent="0" algn="just">
              <a:lnSpc>
                <a:spcPct val="150000"/>
              </a:lnSpc>
              <a:buNone/>
            </a:pPr>
            <a:r>
              <a:rPr lang="tr-TR" sz="2200" dirty="0"/>
              <a:t>3.</a:t>
            </a:r>
            <a:r>
              <a:rPr lang="en-GB" sz="2400" dirty="0"/>
              <a:t> Cost of third crashing </a:t>
            </a:r>
            <a:r>
              <a:rPr lang="tr-TR" sz="2200" dirty="0"/>
              <a:t>: </a:t>
            </a:r>
            <a:r>
              <a:rPr lang="tr-TR" sz="1800" dirty="0">
                <a:solidFill>
                  <a:srgbClr val="002060"/>
                </a:solidFill>
                <a:latin typeface="Cambria" panose="02040503050406030204" pitchFamily="18" charset="0"/>
                <a:ea typeface="Cambria" panose="02040503050406030204" pitchFamily="18" charset="0"/>
                <a:cs typeface="Times New Roman" panose="02020603050405020304" pitchFamily="18" charset="0"/>
              </a:rPr>
              <a:t>7.150.000+(28 x 80.000)+50.000+75.000+150.000 = 9.665.000 </a:t>
            </a:r>
            <a:r>
              <a:rPr lang="tr-TR" sz="2000" dirty="0">
                <a:solidFill>
                  <a:srgbClr val="002060"/>
                </a:solidFill>
                <a:cs typeface="Times New Roman" panose="02020603050405020304" pitchFamily="18" charset="0"/>
              </a:rPr>
              <a:t>TL</a:t>
            </a:r>
          </a:p>
          <a:p>
            <a:pPr marL="228600" algn="just">
              <a:lnSpc>
                <a:spcPct val="150000"/>
              </a:lnSpc>
            </a:pPr>
            <a:endParaRPr lang="tr-TR" sz="3400" dirty="0">
              <a:ea typeface="Cambria" panose="02040503050406030204" pitchFamily="18" charset="0"/>
              <a:cs typeface="Times New Roman" panose="02020603050405020304" pitchFamily="18" charset="0"/>
            </a:endParaRPr>
          </a:p>
          <a:p>
            <a:pPr marL="228600" algn="just">
              <a:lnSpc>
                <a:spcPct val="150000"/>
              </a:lnSpc>
              <a:spcAft>
                <a:spcPts val="0"/>
              </a:spcAft>
            </a:pPr>
            <a:endParaRPr lang="tr-TR" sz="3200" dirty="0">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4" name="Rectangle 3"/>
          <p:cNvSpPr>
            <a:spLocks noChangeArrowheads="1"/>
          </p:cNvSpPr>
          <p:nvPr/>
        </p:nvSpPr>
        <p:spPr bwMode="auto">
          <a:xfrm>
            <a:off x="311684" y="494718"/>
            <a:ext cx="6601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2400" b="1" dirty="0">
                <a:solidFill>
                  <a:srgbClr val="FF0000"/>
                </a:solidFill>
                <a:ea typeface="Times New Roman" panose="02020603050405020304" pitchFamily="18" charset="0"/>
                <a:cs typeface="Times New Roman" panose="02020603050405020304" pitchFamily="18" charset="0"/>
              </a:rPr>
              <a:t>Assessments Related to Cost</a:t>
            </a: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53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 9"/>
          <p:cNvGraphicFramePr>
            <a:graphicFrameLocks/>
          </p:cNvGraphicFramePr>
          <p:nvPr>
            <p:extLst>
              <p:ext uri="{D42A27DB-BD31-4B8C-83A1-F6EECF244321}">
                <p14:modId xmlns:p14="http://schemas.microsoft.com/office/powerpoint/2010/main" val="1108007665"/>
              </p:ext>
            </p:extLst>
          </p:nvPr>
        </p:nvGraphicFramePr>
        <p:xfrm>
          <a:off x="1034922" y="2506346"/>
          <a:ext cx="10996427" cy="687615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537251" y="1121351"/>
            <a:ext cx="119917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eaLnBrk="0" fontAlgn="base" hangingPunct="0">
              <a:spcBef>
                <a:spcPct val="0"/>
              </a:spcBef>
              <a:spcAft>
                <a:spcPct val="0"/>
              </a:spcAft>
            </a:pPr>
            <a:r>
              <a:rPr lang="en-GB" sz="2400" dirty="0">
                <a:ea typeface="Cambria" panose="02040503050406030204" pitchFamily="18" charset="0"/>
                <a:cs typeface="Times New Roman" panose="02020603050405020304" pitchFamily="18" charset="0"/>
              </a:rPr>
              <a:t>As figure given below shows, the optimum duration of the project is 29 months</a:t>
            </a:r>
            <a:r>
              <a:rPr lang="tr-TR" sz="2400" dirty="0">
                <a:ea typeface="Cambria" panose="02040503050406030204" pitchFamily="18" charset="0"/>
                <a:cs typeface="Times New Roman" panose="02020603050405020304" pitchFamily="18" charset="0"/>
              </a:rPr>
              <a:t>.</a:t>
            </a:r>
            <a:r>
              <a:rPr lang="en-GB" sz="2400" dirty="0">
                <a:ea typeface="Cambria" panose="02040503050406030204" pitchFamily="18" charset="0"/>
                <a:cs typeface="Times New Roman" panose="02020603050405020304" pitchFamily="18" charset="0"/>
              </a:rPr>
              <a:t> Beyond this, each crashing will increase the cost of the project</a:t>
            </a:r>
            <a:endParaRPr lang="tr-TR" sz="2400" dirty="0">
              <a:ea typeface="Cambria" panose="02040503050406030204" pitchFamily="18" charset="0"/>
              <a:cs typeface="Times New Roman" panose="02020603050405020304" pitchFamily="18" charset="0"/>
            </a:endParaRPr>
          </a:p>
        </p:txBody>
      </p:sp>
      <p:sp>
        <p:nvSpPr>
          <p:cNvPr id="2" name="Dikdörtgen 1"/>
          <p:cNvSpPr/>
          <p:nvPr/>
        </p:nvSpPr>
        <p:spPr>
          <a:xfrm>
            <a:off x="934760" y="2871592"/>
            <a:ext cx="1343638" cy="338554"/>
          </a:xfrm>
          <a:prstGeom prst="rect">
            <a:avLst/>
          </a:prstGeom>
        </p:spPr>
        <p:txBody>
          <a:bodyPr wrap="none">
            <a:spAutoFit/>
          </a:bodyPr>
          <a:lstStyle/>
          <a:p>
            <a:pPr lvl="0" algn="just" defTabSz="914400" eaLnBrk="0" fontAlgn="base" hangingPunct="0">
              <a:spcBef>
                <a:spcPct val="0"/>
              </a:spcBef>
              <a:spcAft>
                <a:spcPct val="0"/>
              </a:spcAft>
            </a:pPr>
            <a:r>
              <a:rPr lang="en-GB"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Utility Curve</a:t>
            </a:r>
            <a:endParaRPr lang="tr-TR"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406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b="1" dirty="0">
                <a:solidFill>
                  <a:srgbClr val="FF0000"/>
                </a:solidFill>
                <a:latin typeface="+mn-lt"/>
                <a:ea typeface="+mn-ea"/>
                <a:cs typeface="Arial" panose="020B0604020202020204" pitchFamily="34" charset="0"/>
              </a:rPr>
              <a:t>PROBLEM-3</a:t>
            </a:r>
            <a:r>
              <a:rPr lang="tr-TR" sz="4800" b="1" dirty="0">
                <a:solidFill>
                  <a:srgbClr val="FF0000"/>
                </a:solidFill>
                <a:cs typeface="Arial" panose="020B0604020202020204" pitchFamily="34" charset="0"/>
              </a:rPr>
              <a:t> </a:t>
            </a:r>
            <a:br>
              <a:rPr lang="en-GB" sz="2400" b="1" dirty="0">
                <a:solidFill>
                  <a:srgbClr val="FF0000"/>
                </a:solidFill>
                <a:latin typeface="+mn-lt"/>
                <a:ea typeface="+mn-ea"/>
                <a:cs typeface="Arial" panose="020B0604020202020204" pitchFamily="34" charset="0"/>
              </a:rPr>
            </a:br>
            <a:r>
              <a:rPr lang="en-GB" sz="2400" dirty="0">
                <a:latin typeface="+mn-lt"/>
                <a:ea typeface="+mn-ea"/>
                <a:cs typeface="Times New Roman" panose="02020603050405020304" pitchFamily="18" charset="0"/>
              </a:rPr>
              <a:t>Draw the A-O-N network using the activities given below.</a:t>
            </a:r>
            <a:br>
              <a:rPr lang="en-GB" sz="2400" dirty="0">
                <a:latin typeface="+mn-lt"/>
                <a:ea typeface="+mn-ea"/>
                <a:cs typeface="Times New Roman" panose="02020603050405020304" pitchFamily="18" charset="0"/>
              </a:rPr>
            </a:br>
            <a:r>
              <a:rPr lang="en-GB" sz="2400" dirty="0">
                <a:latin typeface="+mn-lt"/>
                <a:ea typeface="+mn-ea"/>
                <a:cs typeface="Times New Roman" panose="02020603050405020304" pitchFamily="18" charset="0"/>
              </a:rPr>
              <a:t>Calculate the normal duration, total floats.</a:t>
            </a:r>
            <a:br>
              <a:rPr lang="tr-TR" sz="2400" dirty="0">
                <a:latin typeface="+mn-lt"/>
                <a:ea typeface="+mn-ea"/>
                <a:cs typeface="Times New Roman" panose="02020603050405020304" pitchFamily="18" charset="0"/>
              </a:rPr>
            </a:br>
            <a:endParaRPr lang="tr-TR" sz="2400" dirty="0">
              <a:latin typeface="+mn-lt"/>
              <a:ea typeface="+mn-ea"/>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38154295"/>
              </p:ext>
            </p:extLst>
          </p:nvPr>
        </p:nvGraphicFramePr>
        <p:xfrm>
          <a:off x="880110" y="2741036"/>
          <a:ext cx="8534400" cy="4250128"/>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20000"/>
                    </a:ext>
                  </a:extLst>
                </a:gridCol>
                <a:gridCol w="3203872">
                  <a:extLst>
                    <a:ext uri="{9D8B030D-6E8A-4147-A177-3AD203B41FA5}">
                      <a16:colId xmlns:a16="http://schemas.microsoft.com/office/drawing/2014/main" val="20001"/>
                    </a:ext>
                  </a:extLst>
                </a:gridCol>
                <a:gridCol w="2485728">
                  <a:extLst>
                    <a:ext uri="{9D8B030D-6E8A-4147-A177-3AD203B41FA5}">
                      <a16:colId xmlns:a16="http://schemas.microsoft.com/office/drawing/2014/main" val="20002"/>
                    </a:ext>
                  </a:extLst>
                </a:gridCol>
              </a:tblGrid>
              <a:tr h="531266">
                <a:tc>
                  <a:txBody>
                    <a:bodyPr/>
                    <a:lstStyle/>
                    <a:p>
                      <a:r>
                        <a:rPr lang="tr-TR" sz="2600" dirty="0"/>
                        <a:t>Activit</a:t>
                      </a:r>
                      <a:r>
                        <a:rPr lang="en-GB" sz="2600" dirty="0"/>
                        <a:t>y</a:t>
                      </a:r>
                      <a:endParaRPr lang="en-US" sz="2600" dirty="0"/>
                    </a:p>
                  </a:txBody>
                  <a:tcPr marL="128016" marR="128016" marT="64008" marB="64008"/>
                </a:tc>
                <a:tc>
                  <a:txBody>
                    <a:bodyPr/>
                    <a:lstStyle/>
                    <a:p>
                      <a:r>
                        <a:rPr lang="en-GB" sz="2600" dirty="0"/>
                        <a:t>Duration</a:t>
                      </a:r>
                      <a:r>
                        <a:rPr lang="tr-TR" sz="2600" dirty="0"/>
                        <a:t> (</a:t>
                      </a:r>
                      <a:r>
                        <a:rPr lang="en-GB" sz="2600" dirty="0"/>
                        <a:t>Day</a:t>
                      </a:r>
                      <a:r>
                        <a:rPr lang="tr-TR" sz="2600" dirty="0"/>
                        <a:t>)</a:t>
                      </a:r>
                      <a:endParaRPr lang="en-US" sz="2600" dirty="0"/>
                    </a:p>
                  </a:txBody>
                  <a:tcPr marL="128016" marR="128016" marT="64008" marB="64008"/>
                </a:tc>
                <a:tc>
                  <a:txBody>
                    <a:bodyPr/>
                    <a:lstStyle/>
                    <a:p>
                      <a:r>
                        <a:rPr lang="en-GB" sz="2600" dirty="0"/>
                        <a:t>Dependency</a:t>
                      </a:r>
                      <a:endParaRPr lang="en-US" sz="2600" dirty="0"/>
                    </a:p>
                  </a:txBody>
                  <a:tcPr marL="128016" marR="128016" marT="64008" marB="64008"/>
                </a:tc>
                <a:extLst>
                  <a:ext uri="{0D108BD9-81ED-4DB2-BD59-A6C34878D82A}">
                    <a16:rowId xmlns:a16="http://schemas.microsoft.com/office/drawing/2014/main" val="10000"/>
                  </a:ext>
                </a:extLst>
              </a:tr>
              <a:tr h="531266">
                <a:tc>
                  <a:txBody>
                    <a:bodyPr/>
                    <a:lstStyle/>
                    <a:p>
                      <a:r>
                        <a:rPr lang="en-US" sz="2600" dirty="0"/>
                        <a:t>A</a:t>
                      </a:r>
                    </a:p>
                  </a:txBody>
                  <a:tcPr marL="128016" marR="128016" marT="64008" marB="64008"/>
                </a:tc>
                <a:tc>
                  <a:txBody>
                    <a:bodyPr/>
                    <a:lstStyle/>
                    <a:p>
                      <a:r>
                        <a:rPr lang="en-US" sz="2600" dirty="0"/>
                        <a:t>4</a:t>
                      </a:r>
                    </a:p>
                  </a:txBody>
                  <a:tcPr marL="128016" marR="128016" marT="64008" marB="64008"/>
                </a:tc>
                <a:tc>
                  <a:txBody>
                    <a:bodyPr/>
                    <a:lstStyle/>
                    <a:p>
                      <a:r>
                        <a:rPr lang="en-US" sz="2600" dirty="0"/>
                        <a:t>-</a:t>
                      </a:r>
                    </a:p>
                  </a:txBody>
                  <a:tcPr marL="128016" marR="128016" marT="64008" marB="64008"/>
                </a:tc>
                <a:extLst>
                  <a:ext uri="{0D108BD9-81ED-4DB2-BD59-A6C34878D82A}">
                    <a16:rowId xmlns:a16="http://schemas.microsoft.com/office/drawing/2014/main" val="10001"/>
                  </a:ext>
                </a:extLst>
              </a:tr>
              <a:tr h="531266">
                <a:tc>
                  <a:txBody>
                    <a:bodyPr/>
                    <a:lstStyle/>
                    <a:p>
                      <a:r>
                        <a:rPr lang="en-US" sz="2600" dirty="0"/>
                        <a:t>B</a:t>
                      </a:r>
                    </a:p>
                  </a:txBody>
                  <a:tcPr marL="128016" marR="128016" marT="64008" marB="64008"/>
                </a:tc>
                <a:tc>
                  <a:txBody>
                    <a:bodyPr/>
                    <a:lstStyle/>
                    <a:p>
                      <a:r>
                        <a:rPr lang="en-US" sz="2600" dirty="0"/>
                        <a:t>7</a:t>
                      </a:r>
                    </a:p>
                  </a:txBody>
                  <a:tcPr marL="128016" marR="128016" marT="64008" marB="64008"/>
                </a:tc>
                <a:tc>
                  <a:txBody>
                    <a:bodyPr/>
                    <a:lstStyle/>
                    <a:p>
                      <a:r>
                        <a:rPr lang="en-US" sz="2600" dirty="0"/>
                        <a:t>A</a:t>
                      </a:r>
                    </a:p>
                  </a:txBody>
                  <a:tcPr marL="128016" marR="128016" marT="64008" marB="64008"/>
                </a:tc>
                <a:extLst>
                  <a:ext uri="{0D108BD9-81ED-4DB2-BD59-A6C34878D82A}">
                    <a16:rowId xmlns:a16="http://schemas.microsoft.com/office/drawing/2014/main" val="10002"/>
                  </a:ext>
                </a:extLst>
              </a:tr>
              <a:tr h="531266">
                <a:tc>
                  <a:txBody>
                    <a:bodyPr/>
                    <a:lstStyle/>
                    <a:p>
                      <a:r>
                        <a:rPr lang="en-US" sz="2600" dirty="0"/>
                        <a:t>C</a:t>
                      </a:r>
                    </a:p>
                  </a:txBody>
                  <a:tcPr marL="128016" marR="128016" marT="64008" marB="64008"/>
                </a:tc>
                <a:tc>
                  <a:txBody>
                    <a:bodyPr/>
                    <a:lstStyle/>
                    <a:p>
                      <a:r>
                        <a:rPr lang="en-US" sz="2600" dirty="0"/>
                        <a:t>5</a:t>
                      </a:r>
                    </a:p>
                  </a:txBody>
                  <a:tcPr marL="128016" marR="128016" marT="64008" marB="64008"/>
                </a:tc>
                <a:tc>
                  <a:txBody>
                    <a:bodyPr/>
                    <a:lstStyle/>
                    <a:p>
                      <a:r>
                        <a:rPr lang="en-US" sz="2600" dirty="0"/>
                        <a:t>A</a:t>
                      </a:r>
                    </a:p>
                  </a:txBody>
                  <a:tcPr marL="128016" marR="128016" marT="64008" marB="64008"/>
                </a:tc>
                <a:extLst>
                  <a:ext uri="{0D108BD9-81ED-4DB2-BD59-A6C34878D82A}">
                    <a16:rowId xmlns:a16="http://schemas.microsoft.com/office/drawing/2014/main" val="10003"/>
                  </a:ext>
                </a:extLst>
              </a:tr>
              <a:tr h="531266">
                <a:tc>
                  <a:txBody>
                    <a:bodyPr/>
                    <a:lstStyle/>
                    <a:p>
                      <a:r>
                        <a:rPr lang="en-US" sz="2600" dirty="0"/>
                        <a:t>D</a:t>
                      </a:r>
                    </a:p>
                  </a:txBody>
                  <a:tcPr marL="128016" marR="128016" marT="64008" marB="64008"/>
                </a:tc>
                <a:tc>
                  <a:txBody>
                    <a:bodyPr/>
                    <a:lstStyle/>
                    <a:p>
                      <a:r>
                        <a:rPr lang="en-US" sz="2600" dirty="0"/>
                        <a:t>4</a:t>
                      </a:r>
                    </a:p>
                  </a:txBody>
                  <a:tcPr marL="128016" marR="128016" marT="64008" marB="64008"/>
                </a:tc>
                <a:tc>
                  <a:txBody>
                    <a:bodyPr/>
                    <a:lstStyle/>
                    <a:p>
                      <a:r>
                        <a:rPr lang="en-US" sz="2600" dirty="0"/>
                        <a:t>B</a:t>
                      </a:r>
                    </a:p>
                  </a:txBody>
                  <a:tcPr marL="128016" marR="128016" marT="64008" marB="64008"/>
                </a:tc>
                <a:extLst>
                  <a:ext uri="{0D108BD9-81ED-4DB2-BD59-A6C34878D82A}">
                    <a16:rowId xmlns:a16="http://schemas.microsoft.com/office/drawing/2014/main" val="10004"/>
                  </a:ext>
                </a:extLst>
              </a:tr>
              <a:tr h="531266">
                <a:tc>
                  <a:txBody>
                    <a:bodyPr/>
                    <a:lstStyle/>
                    <a:p>
                      <a:r>
                        <a:rPr lang="en-US" sz="2600" dirty="0"/>
                        <a:t>E</a:t>
                      </a:r>
                    </a:p>
                  </a:txBody>
                  <a:tcPr marL="128016" marR="128016" marT="64008" marB="64008"/>
                </a:tc>
                <a:tc>
                  <a:txBody>
                    <a:bodyPr/>
                    <a:lstStyle/>
                    <a:p>
                      <a:r>
                        <a:rPr lang="en-US" sz="2600" dirty="0"/>
                        <a:t>8</a:t>
                      </a:r>
                    </a:p>
                  </a:txBody>
                  <a:tcPr marL="128016" marR="128016" marT="64008" marB="64008"/>
                </a:tc>
                <a:tc>
                  <a:txBody>
                    <a:bodyPr/>
                    <a:lstStyle/>
                    <a:p>
                      <a:r>
                        <a:rPr lang="en-US" sz="2600" dirty="0"/>
                        <a:t>-</a:t>
                      </a:r>
                    </a:p>
                  </a:txBody>
                  <a:tcPr marL="128016" marR="128016" marT="64008" marB="64008"/>
                </a:tc>
                <a:extLst>
                  <a:ext uri="{0D108BD9-81ED-4DB2-BD59-A6C34878D82A}">
                    <a16:rowId xmlns:a16="http://schemas.microsoft.com/office/drawing/2014/main" val="10005"/>
                  </a:ext>
                </a:extLst>
              </a:tr>
              <a:tr h="531266">
                <a:tc>
                  <a:txBody>
                    <a:bodyPr/>
                    <a:lstStyle/>
                    <a:p>
                      <a:r>
                        <a:rPr lang="en-US" sz="2600" dirty="0"/>
                        <a:t>F</a:t>
                      </a:r>
                    </a:p>
                  </a:txBody>
                  <a:tcPr marL="128016" marR="128016" marT="64008" marB="64008"/>
                </a:tc>
                <a:tc>
                  <a:txBody>
                    <a:bodyPr/>
                    <a:lstStyle/>
                    <a:p>
                      <a:r>
                        <a:rPr lang="en-US" sz="2600" dirty="0"/>
                        <a:t>8</a:t>
                      </a:r>
                    </a:p>
                  </a:txBody>
                  <a:tcPr marL="128016" marR="128016" marT="64008" marB="64008"/>
                </a:tc>
                <a:tc>
                  <a:txBody>
                    <a:bodyPr/>
                    <a:lstStyle/>
                    <a:p>
                      <a:r>
                        <a:rPr lang="en-US" sz="2600" dirty="0"/>
                        <a:t>B,C,E</a:t>
                      </a:r>
                    </a:p>
                  </a:txBody>
                  <a:tcPr marL="128016" marR="128016" marT="64008" marB="64008"/>
                </a:tc>
                <a:extLst>
                  <a:ext uri="{0D108BD9-81ED-4DB2-BD59-A6C34878D82A}">
                    <a16:rowId xmlns:a16="http://schemas.microsoft.com/office/drawing/2014/main" val="10006"/>
                  </a:ext>
                </a:extLst>
              </a:tr>
              <a:tr h="531266">
                <a:tc>
                  <a:txBody>
                    <a:bodyPr/>
                    <a:lstStyle/>
                    <a:p>
                      <a:r>
                        <a:rPr lang="en-US" sz="2600" dirty="0"/>
                        <a:t>G</a:t>
                      </a:r>
                    </a:p>
                  </a:txBody>
                  <a:tcPr marL="128016" marR="128016" marT="64008" marB="64008"/>
                </a:tc>
                <a:tc>
                  <a:txBody>
                    <a:bodyPr/>
                    <a:lstStyle/>
                    <a:p>
                      <a:r>
                        <a:rPr lang="en-US" sz="2600" dirty="0"/>
                        <a:t>16</a:t>
                      </a:r>
                    </a:p>
                  </a:txBody>
                  <a:tcPr marL="128016" marR="128016" marT="64008" marB="64008"/>
                </a:tc>
                <a:tc>
                  <a:txBody>
                    <a:bodyPr/>
                    <a:lstStyle/>
                    <a:p>
                      <a:r>
                        <a:rPr lang="en-US" sz="2600" dirty="0"/>
                        <a:t>-</a:t>
                      </a:r>
                    </a:p>
                  </a:txBody>
                  <a:tcPr marL="128016" marR="128016" marT="64008" marB="64008"/>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80065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94395" y="3288432"/>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A</a:t>
            </a:r>
          </a:p>
        </p:txBody>
      </p:sp>
      <p:sp>
        <p:nvSpPr>
          <p:cNvPr id="7" name="Rectangle 6"/>
          <p:cNvSpPr/>
          <p:nvPr/>
        </p:nvSpPr>
        <p:spPr>
          <a:xfrm>
            <a:off x="346364" y="5158125"/>
            <a:ext cx="1360880"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dirty="0"/>
              <a:t>Start</a:t>
            </a:r>
            <a:r>
              <a:rPr lang="tr-TR" sz="2964" dirty="0"/>
              <a:t> </a:t>
            </a:r>
            <a:endParaRPr lang="en-US" sz="2964" dirty="0"/>
          </a:p>
        </p:txBody>
      </p:sp>
      <p:sp>
        <p:nvSpPr>
          <p:cNvPr id="8" name="Rectangle 7"/>
          <p:cNvSpPr/>
          <p:nvPr/>
        </p:nvSpPr>
        <p:spPr>
          <a:xfrm>
            <a:off x="2894395" y="5337916"/>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E</a:t>
            </a:r>
          </a:p>
        </p:txBody>
      </p:sp>
      <p:sp>
        <p:nvSpPr>
          <p:cNvPr id="9" name="Rectangle 8"/>
          <p:cNvSpPr/>
          <p:nvPr/>
        </p:nvSpPr>
        <p:spPr>
          <a:xfrm>
            <a:off x="5160617" y="7328832"/>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G</a:t>
            </a:r>
          </a:p>
        </p:txBody>
      </p:sp>
      <p:sp>
        <p:nvSpPr>
          <p:cNvPr id="10" name="Rectangle 9"/>
          <p:cNvSpPr/>
          <p:nvPr/>
        </p:nvSpPr>
        <p:spPr>
          <a:xfrm>
            <a:off x="5057556" y="4789169"/>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C</a:t>
            </a:r>
          </a:p>
        </p:txBody>
      </p:sp>
      <p:sp>
        <p:nvSpPr>
          <p:cNvPr id="11" name="Rectangle 10"/>
          <p:cNvSpPr/>
          <p:nvPr/>
        </p:nvSpPr>
        <p:spPr>
          <a:xfrm>
            <a:off x="5052018" y="3288432"/>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B</a:t>
            </a:r>
          </a:p>
        </p:txBody>
      </p:sp>
      <p:sp>
        <p:nvSpPr>
          <p:cNvPr id="12" name="Rectangle 11"/>
          <p:cNvSpPr/>
          <p:nvPr/>
        </p:nvSpPr>
        <p:spPr>
          <a:xfrm>
            <a:off x="8013779" y="5446305"/>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F</a:t>
            </a:r>
          </a:p>
        </p:txBody>
      </p:sp>
      <p:sp>
        <p:nvSpPr>
          <p:cNvPr id="16" name="Rectangle 15"/>
          <p:cNvSpPr/>
          <p:nvPr/>
        </p:nvSpPr>
        <p:spPr>
          <a:xfrm>
            <a:off x="8013779" y="3337844"/>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D</a:t>
            </a:r>
          </a:p>
        </p:txBody>
      </p:sp>
      <p:cxnSp>
        <p:nvCxnSpPr>
          <p:cNvPr id="17" name="Straight Arrow Connector 16"/>
          <p:cNvCxnSpPr>
            <a:stCxn id="7" idx="3"/>
            <a:endCxn id="6" idx="1"/>
          </p:cNvCxnSpPr>
          <p:nvPr/>
        </p:nvCxnSpPr>
        <p:spPr>
          <a:xfrm flipV="1">
            <a:off x="1707244" y="3590866"/>
            <a:ext cx="1187151" cy="1869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8" idx="1"/>
          </p:cNvCxnSpPr>
          <p:nvPr/>
        </p:nvCxnSpPr>
        <p:spPr>
          <a:xfrm>
            <a:off x="1707244" y="5460559"/>
            <a:ext cx="1187151" cy="179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3"/>
            <a:endCxn id="9" idx="1"/>
          </p:cNvCxnSpPr>
          <p:nvPr/>
        </p:nvCxnSpPr>
        <p:spPr>
          <a:xfrm>
            <a:off x="1707244" y="5460559"/>
            <a:ext cx="3453373" cy="21707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1" idx="1"/>
          </p:cNvCxnSpPr>
          <p:nvPr/>
        </p:nvCxnSpPr>
        <p:spPr>
          <a:xfrm>
            <a:off x="3852102" y="3590866"/>
            <a:ext cx="11999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0849755" y="5158125"/>
            <a:ext cx="957706" cy="604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dirty="0"/>
              <a:t>End</a:t>
            </a:r>
            <a:endParaRPr lang="en-US" sz="2400" dirty="0"/>
          </a:p>
        </p:txBody>
      </p:sp>
      <p:cxnSp>
        <p:nvCxnSpPr>
          <p:cNvPr id="24" name="Straight Arrow Connector 23"/>
          <p:cNvCxnSpPr>
            <a:stCxn id="11" idx="3"/>
            <a:endCxn id="16" idx="1"/>
          </p:cNvCxnSpPr>
          <p:nvPr/>
        </p:nvCxnSpPr>
        <p:spPr>
          <a:xfrm>
            <a:off x="6009724" y="3590865"/>
            <a:ext cx="2004055" cy="49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3"/>
            <a:endCxn id="12" idx="1"/>
          </p:cNvCxnSpPr>
          <p:nvPr/>
        </p:nvCxnSpPr>
        <p:spPr>
          <a:xfrm>
            <a:off x="6015262" y="5091603"/>
            <a:ext cx="1998517" cy="657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3"/>
            <a:endCxn id="23" idx="1"/>
          </p:cNvCxnSpPr>
          <p:nvPr/>
        </p:nvCxnSpPr>
        <p:spPr>
          <a:xfrm>
            <a:off x="8971487" y="3640278"/>
            <a:ext cx="1878269" cy="18202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3"/>
            <a:endCxn id="10" idx="1"/>
          </p:cNvCxnSpPr>
          <p:nvPr/>
        </p:nvCxnSpPr>
        <p:spPr>
          <a:xfrm>
            <a:off x="3852102" y="3590866"/>
            <a:ext cx="1205455" cy="1500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1" idx="3"/>
            <a:endCxn id="12" idx="1"/>
          </p:cNvCxnSpPr>
          <p:nvPr/>
        </p:nvCxnSpPr>
        <p:spPr>
          <a:xfrm>
            <a:off x="6009724" y="3590866"/>
            <a:ext cx="2004055" cy="21578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8" idx="3"/>
            <a:endCxn id="12" idx="1"/>
          </p:cNvCxnSpPr>
          <p:nvPr/>
        </p:nvCxnSpPr>
        <p:spPr>
          <a:xfrm>
            <a:off x="3852102" y="5640350"/>
            <a:ext cx="4161678" cy="108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9" idx="3"/>
            <a:endCxn id="23" idx="1"/>
          </p:cNvCxnSpPr>
          <p:nvPr/>
        </p:nvCxnSpPr>
        <p:spPr>
          <a:xfrm flipV="1">
            <a:off x="6118323" y="5460559"/>
            <a:ext cx="4731432" cy="21707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2" idx="3"/>
            <a:endCxn id="23" idx="1"/>
          </p:cNvCxnSpPr>
          <p:nvPr/>
        </p:nvCxnSpPr>
        <p:spPr>
          <a:xfrm flipV="1">
            <a:off x="8971487" y="5460559"/>
            <a:ext cx="1878269" cy="288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itle 1"/>
          <p:cNvSpPr>
            <a:spLocks noGrp="1"/>
          </p:cNvSpPr>
          <p:nvPr>
            <p:ph type="title"/>
          </p:nvPr>
        </p:nvSpPr>
        <p:spPr>
          <a:xfrm>
            <a:off x="880110" y="511176"/>
            <a:ext cx="6144145" cy="1855788"/>
          </a:xfrm>
        </p:spPr>
        <p:txBody>
          <a:bodyPr>
            <a:normAutofit/>
          </a:bodyPr>
          <a:lstStyle/>
          <a:p>
            <a:endParaRPr lang="tr-TR" sz="2400" dirty="0">
              <a:latin typeface="+mn-lt"/>
              <a:ea typeface="+mn-ea"/>
              <a:cs typeface="Times New Roman" panose="02020603050405020304" pitchFamily="18" charset="0"/>
            </a:endParaRPr>
          </a:p>
        </p:txBody>
      </p:sp>
      <p:graphicFrame>
        <p:nvGraphicFramePr>
          <p:cNvPr id="30" name="Table 3"/>
          <p:cNvGraphicFramePr>
            <a:graphicFrameLocks noGrp="1"/>
          </p:cNvGraphicFramePr>
          <p:nvPr>
            <p:extLst>
              <p:ext uri="{D42A27DB-BD31-4B8C-83A1-F6EECF244321}">
                <p14:modId xmlns:p14="http://schemas.microsoft.com/office/powerpoint/2010/main" val="1712569080"/>
              </p:ext>
            </p:extLst>
          </p:nvPr>
        </p:nvGraphicFramePr>
        <p:xfrm>
          <a:off x="7167366" y="99661"/>
          <a:ext cx="5486510" cy="2793081"/>
        </p:xfrm>
        <a:graphic>
          <a:graphicData uri="http://schemas.openxmlformats.org/drawingml/2006/table">
            <a:tbl>
              <a:tblPr firstRow="1" bandRow="1">
                <a:tableStyleId>{5C22544A-7EE6-4342-B048-85BDC9FD1C3A}</a:tableStyleId>
              </a:tblPr>
              <a:tblGrid>
                <a:gridCol w="1828837">
                  <a:extLst>
                    <a:ext uri="{9D8B030D-6E8A-4147-A177-3AD203B41FA5}">
                      <a16:colId xmlns:a16="http://schemas.microsoft.com/office/drawing/2014/main" val="20000"/>
                    </a:ext>
                  </a:extLst>
                </a:gridCol>
                <a:gridCol w="2059673">
                  <a:extLst>
                    <a:ext uri="{9D8B030D-6E8A-4147-A177-3AD203B41FA5}">
                      <a16:colId xmlns:a16="http://schemas.microsoft.com/office/drawing/2014/main" val="20001"/>
                    </a:ext>
                  </a:extLst>
                </a:gridCol>
                <a:gridCol w="1598000">
                  <a:extLst>
                    <a:ext uri="{9D8B030D-6E8A-4147-A177-3AD203B41FA5}">
                      <a16:colId xmlns:a16="http://schemas.microsoft.com/office/drawing/2014/main" val="20002"/>
                    </a:ext>
                  </a:extLst>
                </a:gridCol>
              </a:tblGrid>
              <a:tr h="341535">
                <a:tc>
                  <a:txBody>
                    <a:bodyPr/>
                    <a:lstStyle/>
                    <a:p>
                      <a:r>
                        <a:rPr lang="tr-TR" sz="1800" dirty="0"/>
                        <a:t>Activit</a:t>
                      </a:r>
                      <a:r>
                        <a:rPr lang="en-GB" sz="1800" dirty="0"/>
                        <a:t>y</a:t>
                      </a:r>
                      <a:endParaRPr lang="en-US" sz="1800" dirty="0"/>
                    </a:p>
                  </a:txBody>
                  <a:tcPr marL="128016" marR="128016" marT="64008" marB="64008"/>
                </a:tc>
                <a:tc>
                  <a:txBody>
                    <a:bodyPr/>
                    <a:lstStyle/>
                    <a:p>
                      <a:r>
                        <a:rPr lang="en-GB" sz="1800" dirty="0"/>
                        <a:t>Duration</a:t>
                      </a:r>
                      <a:r>
                        <a:rPr lang="tr-TR" sz="1800" dirty="0"/>
                        <a:t> (</a:t>
                      </a:r>
                      <a:r>
                        <a:rPr lang="en-GB" sz="1800" dirty="0"/>
                        <a:t>Day</a:t>
                      </a:r>
                      <a:r>
                        <a:rPr lang="tr-TR" sz="1800" dirty="0"/>
                        <a:t>)</a:t>
                      </a:r>
                      <a:endParaRPr lang="en-US" sz="1800" dirty="0"/>
                    </a:p>
                  </a:txBody>
                  <a:tcPr marL="128016" marR="128016" marT="64008" marB="64008"/>
                </a:tc>
                <a:tc>
                  <a:txBody>
                    <a:bodyPr/>
                    <a:lstStyle/>
                    <a:p>
                      <a:r>
                        <a:rPr lang="en-GB" sz="1800" dirty="0"/>
                        <a:t>Dependency</a:t>
                      </a:r>
                      <a:endParaRPr lang="en-US" sz="1800" dirty="0"/>
                    </a:p>
                  </a:txBody>
                  <a:tcPr marL="128016" marR="128016" marT="64008" marB="64008"/>
                </a:tc>
                <a:extLst>
                  <a:ext uri="{0D108BD9-81ED-4DB2-BD59-A6C34878D82A}">
                    <a16:rowId xmlns:a16="http://schemas.microsoft.com/office/drawing/2014/main" val="10000"/>
                  </a:ext>
                </a:extLst>
              </a:tr>
              <a:tr h="341535">
                <a:tc>
                  <a:txBody>
                    <a:bodyPr/>
                    <a:lstStyle/>
                    <a:p>
                      <a:r>
                        <a:rPr lang="en-US" sz="1700" dirty="0"/>
                        <a:t>A</a:t>
                      </a:r>
                    </a:p>
                  </a:txBody>
                  <a:tcPr marL="82298" marR="82298" marT="41149" marB="41149"/>
                </a:tc>
                <a:tc>
                  <a:txBody>
                    <a:bodyPr/>
                    <a:lstStyle/>
                    <a:p>
                      <a:r>
                        <a:rPr lang="en-US" sz="1700" dirty="0"/>
                        <a:t>4</a:t>
                      </a:r>
                    </a:p>
                  </a:txBody>
                  <a:tcPr marL="82298" marR="82298" marT="41149" marB="41149"/>
                </a:tc>
                <a:tc>
                  <a:txBody>
                    <a:bodyPr/>
                    <a:lstStyle/>
                    <a:p>
                      <a:r>
                        <a:rPr lang="en-US" sz="1700" dirty="0"/>
                        <a:t>-</a:t>
                      </a:r>
                    </a:p>
                  </a:txBody>
                  <a:tcPr marL="82298" marR="82298" marT="41149" marB="41149"/>
                </a:tc>
                <a:extLst>
                  <a:ext uri="{0D108BD9-81ED-4DB2-BD59-A6C34878D82A}">
                    <a16:rowId xmlns:a16="http://schemas.microsoft.com/office/drawing/2014/main" val="10001"/>
                  </a:ext>
                </a:extLst>
              </a:tr>
              <a:tr h="341535">
                <a:tc>
                  <a:txBody>
                    <a:bodyPr/>
                    <a:lstStyle/>
                    <a:p>
                      <a:r>
                        <a:rPr lang="en-US" sz="1700" dirty="0"/>
                        <a:t>B</a:t>
                      </a:r>
                    </a:p>
                  </a:txBody>
                  <a:tcPr marL="82298" marR="82298" marT="41149" marB="41149"/>
                </a:tc>
                <a:tc>
                  <a:txBody>
                    <a:bodyPr/>
                    <a:lstStyle/>
                    <a:p>
                      <a:r>
                        <a:rPr lang="en-US" sz="1700" dirty="0"/>
                        <a:t>7</a:t>
                      </a:r>
                    </a:p>
                  </a:txBody>
                  <a:tcPr marL="82298" marR="82298" marT="41149" marB="41149"/>
                </a:tc>
                <a:tc>
                  <a:txBody>
                    <a:bodyPr/>
                    <a:lstStyle/>
                    <a:p>
                      <a:r>
                        <a:rPr lang="en-US" sz="1700" dirty="0"/>
                        <a:t>A</a:t>
                      </a:r>
                    </a:p>
                  </a:txBody>
                  <a:tcPr marL="82298" marR="82298" marT="41149" marB="41149"/>
                </a:tc>
                <a:extLst>
                  <a:ext uri="{0D108BD9-81ED-4DB2-BD59-A6C34878D82A}">
                    <a16:rowId xmlns:a16="http://schemas.microsoft.com/office/drawing/2014/main" val="10002"/>
                  </a:ext>
                </a:extLst>
              </a:tr>
              <a:tr h="341535">
                <a:tc>
                  <a:txBody>
                    <a:bodyPr/>
                    <a:lstStyle/>
                    <a:p>
                      <a:r>
                        <a:rPr lang="en-US" sz="1700" dirty="0"/>
                        <a:t>C</a:t>
                      </a:r>
                    </a:p>
                  </a:txBody>
                  <a:tcPr marL="82298" marR="82298" marT="41149" marB="41149"/>
                </a:tc>
                <a:tc>
                  <a:txBody>
                    <a:bodyPr/>
                    <a:lstStyle/>
                    <a:p>
                      <a:r>
                        <a:rPr lang="en-US" sz="1700" dirty="0"/>
                        <a:t>5</a:t>
                      </a:r>
                    </a:p>
                  </a:txBody>
                  <a:tcPr marL="82298" marR="82298" marT="41149" marB="41149"/>
                </a:tc>
                <a:tc>
                  <a:txBody>
                    <a:bodyPr/>
                    <a:lstStyle/>
                    <a:p>
                      <a:r>
                        <a:rPr lang="en-US" sz="1700" dirty="0"/>
                        <a:t>A</a:t>
                      </a:r>
                    </a:p>
                  </a:txBody>
                  <a:tcPr marL="82298" marR="82298" marT="41149" marB="41149"/>
                </a:tc>
                <a:extLst>
                  <a:ext uri="{0D108BD9-81ED-4DB2-BD59-A6C34878D82A}">
                    <a16:rowId xmlns:a16="http://schemas.microsoft.com/office/drawing/2014/main" val="10003"/>
                  </a:ext>
                </a:extLst>
              </a:tr>
              <a:tr h="341535">
                <a:tc>
                  <a:txBody>
                    <a:bodyPr/>
                    <a:lstStyle/>
                    <a:p>
                      <a:r>
                        <a:rPr lang="en-US" sz="1700" dirty="0"/>
                        <a:t>D</a:t>
                      </a:r>
                    </a:p>
                  </a:txBody>
                  <a:tcPr marL="82298" marR="82298" marT="41149" marB="41149"/>
                </a:tc>
                <a:tc>
                  <a:txBody>
                    <a:bodyPr/>
                    <a:lstStyle/>
                    <a:p>
                      <a:r>
                        <a:rPr lang="en-US" sz="1700" dirty="0"/>
                        <a:t>4</a:t>
                      </a:r>
                    </a:p>
                  </a:txBody>
                  <a:tcPr marL="82298" marR="82298" marT="41149" marB="41149"/>
                </a:tc>
                <a:tc>
                  <a:txBody>
                    <a:bodyPr/>
                    <a:lstStyle/>
                    <a:p>
                      <a:r>
                        <a:rPr lang="en-US" sz="1700" dirty="0"/>
                        <a:t>B</a:t>
                      </a:r>
                    </a:p>
                  </a:txBody>
                  <a:tcPr marL="82298" marR="82298" marT="41149" marB="41149"/>
                </a:tc>
                <a:extLst>
                  <a:ext uri="{0D108BD9-81ED-4DB2-BD59-A6C34878D82A}">
                    <a16:rowId xmlns:a16="http://schemas.microsoft.com/office/drawing/2014/main" val="10004"/>
                  </a:ext>
                </a:extLst>
              </a:tr>
              <a:tr h="341535">
                <a:tc>
                  <a:txBody>
                    <a:bodyPr/>
                    <a:lstStyle/>
                    <a:p>
                      <a:r>
                        <a:rPr lang="en-US" sz="1700" dirty="0"/>
                        <a:t>E</a:t>
                      </a:r>
                    </a:p>
                  </a:txBody>
                  <a:tcPr marL="82298" marR="82298" marT="41149" marB="41149"/>
                </a:tc>
                <a:tc>
                  <a:txBody>
                    <a:bodyPr/>
                    <a:lstStyle/>
                    <a:p>
                      <a:r>
                        <a:rPr lang="en-US" sz="1700" dirty="0"/>
                        <a:t>8</a:t>
                      </a:r>
                    </a:p>
                  </a:txBody>
                  <a:tcPr marL="82298" marR="82298" marT="41149" marB="41149"/>
                </a:tc>
                <a:tc>
                  <a:txBody>
                    <a:bodyPr/>
                    <a:lstStyle/>
                    <a:p>
                      <a:r>
                        <a:rPr lang="en-US" sz="1700" dirty="0"/>
                        <a:t>-</a:t>
                      </a:r>
                    </a:p>
                  </a:txBody>
                  <a:tcPr marL="82298" marR="82298" marT="41149" marB="41149"/>
                </a:tc>
                <a:extLst>
                  <a:ext uri="{0D108BD9-81ED-4DB2-BD59-A6C34878D82A}">
                    <a16:rowId xmlns:a16="http://schemas.microsoft.com/office/drawing/2014/main" val="10005"/>
                  </a:ext>
                </a:extLst>
              </a:tr>
              <a:tr h="341535">
                <a:tc>
                  <a:txBody>
                    <a:bodyPr/>
                    <a:lstStyle/>
                    <a:p>
                      <a:r>
                        <a:rPr lang="en-US" sz="1700" dirty="0"/>
                        <a:t>F</a:t>
                      </a:r>
                    </a:p>
                  </a:txBody>
                  <a:tcPr marL="82298" marR="82298" marT="41149" marB="41149"/>
                </a:tc>
                <a:tc>
                  <a:txBody>
                    <a:bodyPr/>
                    <a:lstStyle/>
                    <a:p>
                      <a:r>
                        <a:rPr lang="en-US" sz="1700" dirty="0"/>
                        <a:t>8</a:t>
                      </a:r>
                    </a:p>
                  </a:txBody>
                  <a:tcPr marL="82298" marR="82298" marT="41149" marB="41149"/>
                </a:tc>
                <a:tc>
                  <a:txBody>
                    <a:bodyPr/>
                    <a:lstStyle/>
                    <a:p>
                      <a:r>
                        <a:rPr lang="en-US" sz="1700" dirty="0"/>
                        <a:t>B,C,E</a:t>
                      </a:r>
                    </a:p>
                  </a:txBody>
                  <a:tcPr marL="82298" marR="82298" marT="41149" marB="41149"/>
                </a:tc>
                <a:extLst>
                  <a:ext uri="{0D108BD9-81ED-4DB2-BD59-A6C34878D82A}">
                    <a16:rowId xmlns:a16="http://schemas.microsoft.com/office/drawing/2014/main" val="10006"/>
                  </a:ext>
                </a:extLst>
              </a:tr>
              <a:tr h="341535">
                <a:tc>
                  <a:txBody>
                    <a:bodyPr/>
                    <a:lstStyle/>
                    <a:p>
                      <a:r>
                        <a:rPr lang="en-US" sz="1700" dirty="0"/>
                        <a:t>G</a:t>
                      </a:r>
                    </a:p>
                  </a:txBody>
                  <a:tcPr marL="82298" marR="82298" marT="41149" marB="41149"/>
                </a:tc>
                <a:tc>
                  <a:txBody>
                    <a:bodyPr/>
                    <a:lstStyle/>
                    <a:p>
                      <a:r>
                        <a:rPr lang="en-US" sz="1700" dirty="0"/>
                        <a:t>16</a:t>
                      </a:r>
                    </a:p>
                  </a:txBody>
                  <a:tcPr marL="82298" marR="82298" marT="41149" marB="41149"/>
                </a:tc>
                <a:tc>
                  <a:txBody>
                    <a:bodyPr/>
                    <a:lstStyle/>
                    <a:p>
                      <a:r>
                        <a:rPr lang="en-US" sz="1700" dirty="0"/>
                        <a:t>-</a:t>
                      </a:r>
                    </a:p>
                  </a:txBody>
                  <a:tcPr marL="82298" marR="82298" marT="41149" marB="41149"/>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0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6" grpId="0" animBg="1"/>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p:nvPr/>
        </p:nvCxnSpPr>
        <p:spPr>
          <a:xfrm flipV="1">
            <a:off x="1556737" y="3926021"/>
            <a:ext cx="1560362" cy="1759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6737" y="5685040"/>
            <a:ext cx="2265962" cy="526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56737" y="5685040"/>
            <a:ext cx="3826584" cy="2281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p:cNvCxnSpPr>
          <p:nvPr/>
        </p:nvCxnSpPr>
        <p:spPr>
          <a:xfrm flipV="1">
            <a:off x="4472218" y="2154365"/>
            <a:ext cx="1243637" cy="18349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p:cNvCxnSpPr>
          <p:nvPr/>
        </p:nvCxnSpPr>
        <p:spPr>
          <a:xfrm>
            <a:off x="7359216" y="2303763"/>
            <a:ext cx="1008113"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61119" y="4240468"/>
            <a:ext cx="1339698" cy="1026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8" idx="3"/>
          </p:cNvCxnSpPr>
          <p:nvPr/>
        </p:nvCxnSpPr>
        <p:spPr>
          <a:xfrm>
            <a:off x="10181930" y="3210807"/>
            <a:ext cx="890529" cy="2584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p:cNvCxnSpPr>
          <p:nvPr/>
        </p:nvCxnSpPr>
        <p:spPr>
          <a:xfrm>
            <a:off x="4472218" y="3989355"/>
            <a:ext cx="1177700" cy="2511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6" idx="3"/>
          </p:cNvCxnSpPr>
          <p:nvPr/>
        </p:nvCxnSpPr>
        <p:spPr>
          <a:xfrm>
            <a:off x="7359216" y="2303764"/>
            <a:ext cx="1041601" cy="2962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p:cNvCxnSpPr>
          <p:nvPr/>
        </p:nvCxnSpPr>
        <p:spPr>
          <a:xfrm flipV="1">
            <a:off x="5205858" y="5266515"/>
            <a:ext cx="3194958" cy="947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p:cNvCxnSpPr>
          <p:nvPr/>
        </p:nvCxnSpPr>
        <p:spPr>
          <a:xfrm flipV="1">
            <a:off x="7359217" y="5795716"/>
            <a:ext cx="3713242" cy="2170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p:cNvCxnSpPr>
          <p:nvPr/>
        </p:nvCxnSpPr>
        <p:spPr>
          <a:xfrm>
            <a:off x="10181927" y="5180402"/>
            <a:ext cx="890532" cy="61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3504609271"/>
              </p:ext>
            </p:extLst>
          </p:nvPr>
        </p:nvGraphicFramePr>
        <p:xfrm>
          <a:off x="201621" y="5032768"/>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GB" sz="2000" dirty="0"/>
                        <a:t>S</a:t>
                      </a:r>
                      <a:r>
                        <a:rPr lang="en-US" sz="2000" dirty="0"/>
                        <a:t>tart</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3117100" y="3221259"/>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3850740" y="5446305"/>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5439400" y="7198325"/>
          <a:ext cx="1919817" cy="1536192"/>
        </p:xfrm>
        <a:graphic>
          <a:graphicData uri="http://schemas.openxmlformats.org/drawingml/2006/table">
            <a:tbl>
              <a:tblPr firstRow="1" bandRow="1">
                <a:tableStyleId>{2D5ABB26-0587-4C30-8999-92F81FD0307C}</a:tableStyleId>
              </a:tblPr>
              <a:tblGrid>
                <a:gridCol w="639939">
                  <a:extLst>
                    <a:ext uri="{9D8B030D-6E8A-4147-A177-3AD203B41FA5}">
                      <a16:colId xmlns:a16="http://schemas.microsoft.com/office/drawing/2014/main" val="20000"/>
                    </a:ext>
                  </a:extLst>
                </a:gridCol>
                <a:gridCol w="639939">
                  <a:extLst>
                    <a:ext uri="{9D8B030D-6E8A-4147-A177-3AD203B41FA5}">
                      <a16:colId xmlns:a16="http://schemas.microsoft.com/office/drawing/2014/main" val="20001"/>
                    </a:ext>
                  </a:extLst>
                </a:gridCol>
                <a:gridCol w="639939">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5738099" y="1535667"/>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5662458" y="3472372"/>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5</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8423412" y="244271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8442725" y="4412306"/>
          <a:ext cx="1739202" cy="1536192"/>
        </p:xfrm>
        <a:graphic>
          <a:graphicData uri="http://schemas.openxmlformats.org/drawingml/2006/table">
            <a:tbl>
              <a:tblPr firstRow="1" bandRow="1">
                <a:tableStyleId>{2D5ABB26-0587-4C30-8999-92F81FD0307C}</a:tableStyleId>
              </a:tblPr>
              <a:tblGrid>
                <a:gridCol w="579734">
                  <a:extLst>
                    <a:ext uri="{9D8B030D-6E8A-4147-A177-3AD203B41FA5}">
                      <a16:colId xmlns:a16="http://schemas.microsoft.com/office/drawing/2014/main" val="20000"/>
                    </a:ext>
                  </a:extLst>
                </a:gridCol>
                <a:gridCol w="579734">
                  <a:extLst>
                    <a:ext uri="{9D8B030D-6E8A-4147-A177-3AD203B41FA5}">
                      <a16:colId xmlns:a16="http://schemas.microsoft.com/office/drawing/2014/main" val="20001"/>
                    </a:ext>
                  </a:extLst>
                </a:gridCol>
                <a:gridCol w="579734">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3637778938"/>
              </p:ext>
            </p:extLst>
          </p:nvPr>
        </p:nvGraphicFramePr>
        <p:xfrm>
          <a:off x="11096385" y="502761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3114293" y="3210807"/>
            <a:ext cx="1355117"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0         4</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3851373" y="5436003"/>
            <a:ext cx="1355117"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0         8</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5448220" y="7134682"/>
            <a:ext cx="1910996"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0              16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5654161" y="3434768"/>
            <a:ext cx="1355117"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4         9</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5741581" y="1473831"/>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4           11</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8418391" y="2400645"/>
            <a:ext cx="1763539" cy="574332"/>
            <a:chOff x="2224494" y="2293433"/>
            <a:chExt cx="967941" cy="410237"/>
          </a:xfrm>
        </p:grpSpPr>
        <p:sp>
          <p:nvSpPr>
            <p:cNvPr id="102" name="Rectangle 101"/>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11           15</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8433815" y="4344083"/>
            <a:ext cx="1763539" cy="574332"/>
            <a:chOff x="2224494" y="2293433"/>
            <a:chExt cx="967941" cy="410237"/>
          </a:xfrm>
        </p:grpSpPr>
        <p:sp>
          <p:nvSpPr>
            <p:cNvPr id="106" name="Rectangle 10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11           19</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090225" y="5002222"/>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1960" dirty="0">
                  <a:solidFill>
                    <a:prstClr val="black"/>
                  </a:solidFill>
                </a:rPr>
                <a:t>19             19</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075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p:nvPr/>
        </p:nvCxnSpPr>
        <p:spPr>
          <a:xfrm flipV="1">
            <a:off x="1556737" y="3926021"/>
            <a:ext cx="1560362" cy="1759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6737" y="5685040"/>
            <a:ext cx="2265962" cy="526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56737" y="5685040"/>
            <a:ext cx="3826584" cy="2281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p:cNvCxnSpPr>
          <p:nvPr/>
        </p:nvCxnSpPr>
        <p:spPr>
          <a:xfrm flipV="1">
            <a:off x="4472218" y="2154365"/>
            <a:ext cx="1243637" cy="18349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p:cNvCxnSpPr>
          <p:nvPr/>
        </p:nvCxnSpPr>
        <p:spPr>
          <a:xfrm>
            <a:off x="7359216" y="2303763"/>
            <a:ext cx="1008113"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61119" y="4240468"/>
            <a:ext cx="1339698" cy="1026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8" idx="3"/>
          </p:cNvCxnSpPr>
          <p:nvPr/>
        </p:nvCxnSpPr>
        <p:spPr>
          <a:xfrm>
            <a:off x="10181930" y="3210807"/>
            <a:ext cx="890529" cy="2584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p:cNvCxnSpPr>
          <p:nvPr/>
        </p:nvCxnSpPr>
        <p:spPr>
          <a:xfrm>
            <a:off x="4472218" y="3989355"/>
            <a:ext cx="1177700" cy="2511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6" idx="3"/>
          </p:cNvCxnSpPr>
          <p:nvPr/>
        </p:nvCxnSpPr>
        <p:spPr>
          <a:xfrm>
            <a:off x="7359216" y="2303764"/>
            <a:ext cx="1041601" cy="2962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p:cNvCxnSpPr>
          <p:nvPr/>
        </p:nvCxnSpPr>
        <p:spPr>
          <a:xfrm flipV="1">
            <a:off x="5205858" y="5266515"/>
            <a:ext cx="3194958" cy="947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p:cNvCxnSpPr>
          <p:nvPr/>
        </p:nvCxnSpPr>
        <p:spPr>
          <a:xfrm flipV="1">
            <a:off x="7359217" y="5795716"/>
            <a:ext cx="3713242" cy="2170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p:cNvCxnSpPr>
          <p:nvPr/>
        </p:nvCxnSpPr>
        <p:spPr>
          <a:xfrm>
            <a:off x="10181927" y="5180402"/>
            <a:ext cx="890532" cy="61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1448355192"/>
              </p:ext>
            </p:extLst>
          </p:nvPr>
        </p:nvGraphicFramePr>
        <p:xfrm>
          <a:off x="201621" y="5032768"/>
          <a:ext cx="1355118" cy="1700784"/>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S</a:t>
                      </a:r>
                      <a:r>
                        <a:rPr lang="en-US" sz="1800" dirty="0"/>
                        <a:t>tart</a:t>
                      </a:r>
                    </a:p>
                    <a:p>
                      <a:pPr algn="ctr"/>
                      <a:endParaRPr lang="en-US" sz="18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18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3117100" y="3221259"/>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3850740" y="5446305"/>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5439400" y="7198325"/>
          <a:ext cx="1919817" cy="1536192"/>
        </p:xfrm>
        <a:graphic>
          <a:graphicData uri="http://schemas.openxmlformats.org/drawingml/2006/table">
            <a:tbl>
              <a:tblPr firstRow="1" bandRow="1">
                <a:tableStyleId>{2D5ABB26-0587-4C30-8999-92F81FD0307C}</a:tableStyleId>
              </a:tblPr>
              <a:tblGrid>
                <a:gridCol w="639939">
                  <a:extLst>
                    <a:ext uri="{9D8B030D-6E8A-4147-A177-3AD203B41FA5}">
                      <a16:colId xmlns:a16="http://schemas.microsoft.com/office/drawing/2014/main" val="20000"/>
                    </a:ext>
                  </a:extLst>
                </a:gridCol>
                <a:gridCol w="639939">
                  <a:extLst>
                    <a:ext uri="{9D8B030D-6E8A-4147-A177-3AD203B41FA5}">
                      <a16:colId xmlns:a16="http://schemas.microsoft.com/office/drawing/2014/main" val="20001"/>
                    </a:ext>
                  </a:extLst>
                </a:gridCol>
                <a:gridCol w="639939">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5738099" y="1535667"/>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5662458" y="3472372"/>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5</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8423412" y="244271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8442725" y="4412306"/>
          <a:ext cx="1739202" cy="1536192"/>
        </p:xfrm>
        <a:graphic>
          <a:graphicData uri="http://schemas.openxmlformats.org/drawingml/2006/table">
            <a:tbl>
              <a:tblPr firstRow="1" bandRow="1">
                <a:tableStyleId>{2D5ABB26-0587-4C30-8999-92F81FD0307C}</a:tableStyleId>
              </a:tblPr>
              <a:tblGrid>
                <a:gridCol w="579734">
                  <a:extLst>
                    <a:ext uri="{9D8B030D-6E8A-4147-A177-3AD203B41FA5}">
                      <a16:colId xmlns:a16="http://schemas.microsoft.com/office/drawing/2014/main" val="20000"/>
                    </a:ext>
                  </a:extLst>
                </a:gridCol>
                <a:gridCol w="579734">
                  <a:extLst>
                    <a:ext uri="{9D8B030D-6E8A-4147-A177-3AD203B41FA5}">
                      <a16:colId xmlns:a16="http://schemas.microsoft.com/office/drawing/2014/main" val="20001"/>
                    </a:ext>
                  </a:extLst>
                </a:gridCol>
                <a:gridCol w="579734">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400648659"/>
              </p:ext>
            </p:extLst>
          </p:nvPr>
        </p:nvGraphicFramePr>
        <p:xfrm>
          <a:off x="11096385" y="502761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3114293" y="3210807"/>
            <a:ext cx="1355117"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0         4</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3851373" y="5436003"/>
            <a:ext cx="1355117"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0         8</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5448220" y="7134682"/>
            <a:ext cx="1910996"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0              16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5654161" y="3434768"/>
            <a:ext cx="1355117"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4         9</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5741581" y="1473831"/>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4           11</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8418391" y="2400645"/>
            <a:ext cx="1763539" cy="574332"/>
            <a:chOff x="2224494" y="2293433"/>
            <a:chExt cx="967941" cy="410237"/>
          </a:xfrm>
        </p:grpSpPr>
        <p:sp>
          <p:nvSpPr>
            <p:cNvPr id="102" name="Rectangle 101"/>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11           15</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8433815" y="4344083"/>
            <a:ext cx="1763539" cy="574332"/>
            <a:chOff x="2224494" y="2293433"/>
            <a:chExt cx="967941" cy="410237"/>
          </a:xfrm>
        </p:grpSpPr>
        <p:sp>
          <p:nvSpPr>
            <p:cNvPr id="106" name="Rectangle 10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11           19</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090225" y="5002222"/>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1960" dirty="0">
                  <a:solidFill>
                    <a:prstClr val="black"/>
                  </a:solidFill>
                </a:rPr>
                <a:t>19             19</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11108079" y="5878676"/>
            <a:ext cx="1560870" cy="465345"/>
            <a:chOff x="2224494" y="2293433"/>
            <a:chExt cx="967941" cy="410237"/>
          </a:xfrm>
        </p:grpSpPr>
        <p:sp>
          <p:nvSpPr>
            <p:cNvPr id="56" name="Rectangle 5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1960" dirty="0">
                  <a:solidFill>
                    <a:prstClr val="black"/>
                  </a:solidFill>
                </a:rPr>
                <a:t>19    0      19</a:t>
              </a:r>
            </a:p>
          </p:txBody>
        </p:sp>
        <p:cxnSp>
          <p:nvCxnSpPr>
            <p:cNvPr id="57" name="Straight Connector 5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8439916" y="5423445"/>
            <a:ext cx="1742013" cy="574332"/>
            <a:chOff x="2224494" y="2293433"/>
            <a:chExt cx="967941" cy="410237"/>
          </a:xfrm>
        </p:grpSpPr>
        <p:sp>
          <p:nvSpPr>
            <p:cNvPr id="60" name="Rectangle 5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11    8     19</a:t>
              </a:r>
            </a:p>
          </p:txBody>
        </p:sp>
        <p:cxnSp>
          <p:nvCxnSpPr>
            <p:cNvPr id="61" name="Straight Connector 60"/>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8424493" y="3430447"/>
            <a:ext cx="1763539" cy="574332"/>
            <a:chOff x="2224494" y="2293433"/>
            <a:chExt cx="967941" cy="410237"/>
          </a:xfrm>
        </p:grpSpPr>
        <p:sp>
          <p:nvSpPr>
            <p:cNvPr id="65" name="Rectangle 6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15    4     19</a:t>
              </a:r>
            </a:p>
          </p:txBody>
        </p:sp>
        <p:cxnSp>
          <p:nvCxnSpPr>
            <p:cNvPr id="71" name="Straight Connector 7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5438960" y="8219601"/>
            <a:ext cx="1910996" cy="574332"/>
            <a:chOff x="2224494" y="2293433"/>
            <a:chExt cx="967941" cy="410237"/>
          </a:xfrm>
        </p:grpSpPr>
        <p:sp>
          <p:nvSpPr>
            <p:cNvPr id="74" name="Rectangle 7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3     16     19</a:t>
              </a:r>
            </a:p>
          </p:txBody>
        </p:sp>
        <p:cxnSp>
          <p:nvCxnSpPr>
            <p:cNvPr id="75" name="Straight Connector 7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3851373" y="6444115"/>
            <a:ext cx="1355117" cy="574332"/>
            <a:chOff x="2224494" y="2293433"/>
            <a:chExt cx="1133991" cy="410237"/>
          </a:xfrm>
        </p:grpSpPr>
        <p:sp>
          <p:nvSpPr>
            <p:cNvPr id="78" name="Rectangle 77"/>
            <p:cNvSpPr/>
            <p:nvPr/>
          </p:nvSpPr>
          <p:spPr>
            <a:xfrm>
              <a:off x="2224494" y="2293433"/>
              <a:ext cx="113399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none" lIns="50400" rIns="50400" rtlCol="0" anchor="ctr"/>
            <a:lstStyle/>
            <a:p>
              <a:pPr defTabSz="1280160"/>
              <a:r>
                <a:rPr lang="en-US" sz="2520" dirty="0">
                  <a:solidFill>
                    <a:prstClr val="black"/>
                  </a:solidFill>
                </a:rPr>
                <a:t>3   8   11</a:t>
              </a:r>
            </a:p>
          </p:txBody>
        </p:sp>
        <p:cxnSp>
          <p:nvCxnSpPr>
            <p:cNvPr id="80" name="Straight Connector 79"/>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5665975" y="4427891"/>
            <a:ext cx="1355117" cy="574332"/>
            <a:chOff x="2224494" y="2293433"/>
            <a:chExt cx="967941" cy="410237"/>
          </a:xfrm>
        </p:grpSpPr>
        <p:sp>
          <p:nvSpPr>
            <p:cNvPr id="114" name="Rectangle 11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6   5   11</a:t>
              </a:r>
            </a:p>
          </p:txBody>
        </p:sp>
        <p:cxnSp>
          <p:nvCxnSpPr>
            <p:cNvPr id="115" name="Straight Connector 11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 name="Group 116"/>
          <p:cNvGrpSpPr/>
          <p:nvPr/>
        </p:nvGrpSpPr>
        <p:grpSpPr>
          <a:xfrm>
            <a:off x="5741394" y="2543326"/>
            <a:ext cx="1617634" cy="574332"/>
            <a:chOff x="2224494" y="2293433"/>
            <a:chExt cx="967941" cy="410237"/>
          </a:xfrm>
        </p:grpSpPr>
        <p:sp>
          <p:nvSpPr>
            <p:cNvPr id="118" name="Rectangle 11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4     7    11</a:t>
              </a:r>
            </a:p>
          </p:txBody>
        </p:sp>
        <p:cxnSp>
          <p:nvCxnSpPr>
            <p:cNvPr id="119" name="Straight Connector 11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3135727" y="4226269"/>
            <a:ext cx="1355117" cy="574332"/>
            <a:chOff x="2224494" y="2293433"/>
            <a:chExt cx="967941" cy="410237"/>
          </a:xfrm>
        </p:grpSpPr>
        <p:sp>
          <p:nvSpPr>
            <p:cNvPr id="122" name="Rectangle 121"/>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0   4   4</a:t>
              </a:r>
            </a:p>
          </p:txBody>
        </p:sp>
        <p:cxnSp>
          <p:nvCxnSpPr>
            <p:cNvPr id="123" name="Straight Connector 12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202515" y="6025447"/>
            <a:ext cx="1355117" cy="574332"/>
            <a:chOff x="2224494" y="2293433"/>
            <a:chExt cx="967941" cy="410237"/>
          </a:xfrm>
        </p:grpSpPr>
        <p:sp>
          <p:nvSpPr>
            <p:cNvPr id="126" name="Rectangle 12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0   0   0</a:t>
              </a:r>
            </a:p>
          </p:txBody>
        </p:sp>
        <p:cxnSp>
          <p:nvCxnSpPr>
            <p:cNvPr id="127" name="Straight Connector 12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226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0080" y="525780"/>
            <a:ext cx="11795760" cy="1569660"/>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pPr marL="342900" indent="-342900">
              <a:buFont typeface="Arial" panose="020B0604020202020204" pitchFamily="34" charset="0"/>
              <a:buChar char="•"/>
            </a:pPr>
            <a:r>
              <a:rPr lang="en-GB" sz="2400" dirty="0"/>
              <a:t>Draw the CPM diagram (A-O-A).</a:t>
            </a:r>
            <a:endParaRPr lang="tr-TR" sz="2400" dirty="0"/>
          </a:p>
          <a:p>
            <a:pPr marL="342900" indent="-342900">
              <a:buFont typeface="Arial" panose="020B0604020202020204" pitchFamily="34" charset="0"/>
              <a:buChar char="•"/>
            </a:pPr>
            <a:r>
              <a:rPr lang="en-GB" sz="2400" dirty="0"/>
              <a:t>Find critical path, normal duration, normal cost, total and free floats.</a:t>
            </a:r>
            <a:endParaRPr lang="tr-TR" sz="24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582065746"/>
              </p:ext>
            </p:extLst>
          </p:nvPr>
        </p:nvGraphicFramePr>
        <p:xfrm>
          <a:off x="2316781" y="2209423"/>
          <a:ext cx="8168039" cy="6618986"/>
        </p:xfrm>
        <a:graphic>
          <a:graphicData uri="http://schemas.openxmlformats.org/drawingml/2006/table">
            <a:tbl>
              <a:tblPr firstRow="1" firstCol="1" bandRow="1">
                <a:tableStyleId>{5C22544A-7EE6-4342-B048-85BDC9FD1C3A}</a:tableStyleId>
              </a:tblPr>
              <a:tblGrid>
                <a:gridCol w="1008310">
                  <a:extLst>
                    <a:ext uri="{9D8B030D-6E8A-4147-A177-3AD203B41FA5}">
                      <a16:colId xmlns:a16="http://schemas.microsoft.com/office/drawing/2014/main" val="20000"/>
                    </a:ext>
                  </a:extLst>
                </a:gridCol>
                <a:gridCol w="1081126">
                  <a:extLst>
                    <a:ext uri="{9D8B030D-6E8A-4147-A177-3AD203B41FA5}">
                      <a16:colId xmlns:a16="http://schemas.microsoft.com/office/drawing/2014/main" val="20001"/>
                    </a:ext>
                  </a:extLst>
                </a:gridCol>
                <a:gridCol w="2837230">
                  <a:extLst>
                    <a:ext uri="{9D8B030D-6E8A-4147-A177-3AD203B41FA5}">
                      <a16:colId xmlns:a16="http://schemas.microsoft.com/office/drawing/2014/main" val="20002"/>
                    </a:ext>
                  </a:extLst>
                </a:gridCol>
                <a:gridCol w="3241373">
                  <a:extLst>
                    <a:ext uri="{9D8B030D-6E8A-4147-A177-3AD203B41FA5}">
                      <a16:colId xmlns:a16="http://schemas.microsoft.com/office/drawing/2014/main" val="20003"/>
                    </a:ext>
                  </a:extLst>
                </a:gridCol>
              </a:tblGrid>
              <a:tr h="401035">
                <a:tc gridSpan="2">
                  <a:txBody>
                    <a:bodyPr/>
                    <a:lstStyle/>
                    <a:p>
                      <a:pPr algn="ctr">
                        <a:lnSpc>
                          <a:spcPct val="115000"/>
                        </a:lnSpc>
                        <a:spcAft>
                          <a:spcPts val="0"/>
                        </a:spcAft>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Activity</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tr-TR" sz="2000" dirty="0">
                          <a:effectLst/>
                        </a:rPr>
                        <a:t>N</a:t>
                      </a:r>
                      <a:r>
                        <a:rPr lang="en-GB" sz="2000" dirty="0" err="1">
                          <a:effectLst/>
                        </a:rPr>
                        <a:t>ormal</a:t>
                      </a:r>
                      <a:r>
                        <a:rPr lang="en-GB" sz="2000" dirty="0">
                          <a:effectLst/>
                        </a:rPr>
                        <a:t> Duration</a:t>
                      </a:r>
                      <a:r>
                        <a:rPr lang="tr-TR" sz="2000" dirty="0">
                          <a:effectLst/>
                        </a:rPr>
                        <a:t> (</a:t>
                      </a:r>
                      <a:r>
                        <a:rPr lang="en-GB" sz="2000" dirty="0">
                          <a:effectLst/>
                        </a:rPr>
                        <a:t>Month</a:t>
                      </a:r>
                      <a:r>
                        <a:rPr lang="tr-TR" sz="2000" dirty="0">
                          <a:effectLst/>
                        </a:rPr>
                        <a:t>)</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000" dirty="0">
                          <a:effectLst/>
                        </a:rPr>
                        <a:t>N</a:t>
                      </a:r>
                      <a:r>
                        <a:rPr lang="en-GB" sz="2000" dirty="0" err="1">
                          <a:effectLst/>
                        </a:rPr>
                        <a:t>ormal</a:t>
                      </a:r>
                      <a:r>
                        <a:rPr lang="en-GB" sz="2000" dirty="0">
                          <a:effectLst/>
                        </a:rPr>
                        <a:t> Cost</a:t>
                      </a:r>
                      <a:br>
                        <a:rPr lang="tr-TR" sz="2000" dirty="0">
                          <a:effectLst/>
                        </a:rPr>
                      </a:br>
                      <a:r>
                        <a:rPr lang="tr-TR" sz="2000" dirty="0">
                          <a:effectLst/>
                        </a:rPr>
                        <a:t>(M</a:t>
                      </a:r>
                      <a:r>
                        <a:rPr lang="en-GB" sz="2000" dirty="0" err="1">
                          <a:effectLst/>
                        </a:rPr>
                        <a:t>illion</a:t>
                      </a:r>
                      <a:r>
                        <a:rPr lang="tr-TR" sz="2000" dirty="0">
                          <a:effectLst/>
                        </a:rPr>
                        <a:t>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66500">
                <a:tc>
                  <a:txBody>
                    <a:bodyPr/>
                    <a:lstStyle/>
                    <a:p>
                      <a:pPr algn="ctr">
                        <a:lnSpc>
                          <a:spcPct val="115000"/>
                        </a:lnSpc>
                        <a:spcAft>
                          <a:spcPts val="0"/>
                        </a:spcAft>
                      </a:pPr>
                      <a:r>
                        <a:rPr lang="tr-TR" sz="1800">
                          <a:solidFill>
                            <a:schemeClr val="bg1"/>
                          </a:solidFill>
                          <a:effectLst/>
                        </a:rPr>
                        <a:t>1</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2</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66500">
                <a:tc>
                  <a:txBody>
                    <a:bodyPr/>
                    <a:lstStyle/>
                    <a:p>
                      <a:pPr algn="ctr">
                        <a:lnSpc>
                          <a:spcPct val="115000"/>
                        </a:lnSpc>
                        <a:spcAft>
                          <a:spcPts val="0"/>
                        </a:spcAft>
                      </a:pPr>
                      <a:r>
                        <a:rPr lang="tr-TR" sz="1800">
                          <a:solidFill>
                            <a:schemeClr val="bg1"/>
                          </a:solidFill>
                          <a:effectLst/>
                        </a:rPr>
                        <a:t>1</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3</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66500">
                <a:tc>
                  <a:txBody>
                    <a:bodyPr/>
                    <a:lstStyle/>
                    <a:p>
                      <a:pPr algn="ctr">
                        <a:lnSpc>
                          <a:spcPct val="115000"/>
                        </a:lnSpc>
                        <a:spcAft>
                          <a:spcPts val="0"/>
                        </a:spcAft>
                      </a:pPr>
                      <a:r>
                        <a:rPr lang="tr-TR" sz="1800">
                          <a:solidFill>
                            <a:schemeClr val="bg1"/>
                          </a:solidFill>
                          <a:effectLst/>
                        </a:rPr>
                        <a:t>1</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5</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66500">
                <a:tc>
                  <a:txBody>
                    <a:bodyPr/>
                    <a:lstStyle/>
                    <a:p>
                      <a:pPr algn="ctr">
                        <a:lnSpc>
                          <a:spcPct val="115000"/>
                        </a:lnSpc>
                        <a:spcAft>
                          <a:spcPts val="0"/>
                        </a:spcAft>
                      </a:pPr>
                      <a:r>
                        <a:rPr lang="tr-TR" sz="1800">
                          <a:solidFill>
                            <a:schemeClr val="bg1"/>
                          </a:solidFill>
                          <a:effectLst/>
                        </a:rPr>
                        <a:t>2</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4</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66500">
                <a:tc>
                  <a:txBody>
                    <a:bodyPr/>
                    <a:lstStyle/>
                    <a:p>
                      <a:pPr algn="ctr">
                        <a:lnSpc>
                          <a:spcPct val="115000"/>
                        </a:lnSpc>
                        <a:spcAft>
                          <a:spcPts val="0"/>
                        </a:spcAft>
                      </a:pPr>
                      <a:r>
                        <a:rPr lang="tr-TR" sz="1800">
                          <a:solidFill>
                            <a:schemeClr val="bg1"/>
                          </a:solidFill>
                          <a:effectLst/>
                        </a:rPr>
                        <a:t>2</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5</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166500">
                <a:tc>
                  <a:txBody>
                    <a:bodyPr/>
                    <a:lstStyle/>
                    <a:p>
                      <a:pPr algn="ctr">
                        <a:lnSpc>
                          <a:spcPct val="115000"/>
                        </a:lnSpc>
                        <a:spcAft>
                          <a:spcPts val="0"/>
                        </a:spcAft>
                      </a:pPr>
                      <a:r>
                        <a:rPr lang="tr-TR" sz="1800">
                          <a:solidFill>
                            <a:schemeClr val="bg1"/>
                          </a:solidFill>
                          <a:effectLst/>
                        </a:rPr>
                        <a:t>3</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5</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166500">
                <a:tc>
                  <a:txBody>
                    <a:bodyPr/>
                    <a:lstStyle/>
                    <a:p>
                      <a:pPr algn="ctr">
                        <a:lnSpc>
                          <a:spcPct val="115000"/>
                        </a:lnSpc>
                        <a:spcAft>
                          <a:spcPts val="0"/>
                        </a:spcAft>
                      </a:pPr>
                      <a:r>
                        <a:rPr lang="tr-TR" sz="1800">
                          <a:solidFill>
                            <a:schemeClr val="bg1"/>
                          </a:solidFill>
                          <a:effectLst/>
                        </a:rPr>
                        <a:t>3</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6</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35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166500">
                <a:tc>
                  <a:txBody>
                    <a:bodyPr/>
                    <a:lstStyle/>
                    <a:p>
                      <a:pPr algn="ctr">
                        <a:lnSpc>
                          <a:spcPct val="115000"/>
                        </a:lnSpc>
                        <a:spcAft>
                          <a:spcPts val="0"/>
                        </a:spcAft>
                      </a:pPr>
                      <a:r>
                        <a:rPr lang="tr-TR" sz="1800">
                          <a:solidFill>
                            <a:schemeClr val="bg1"/>
                          </a:solidFill>
                          <a:effectLst/>
                        </a:rPr>
                        <a:t>4</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5</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166500">
                <a:tc>
                  <a:txBody>
                    <a:bodyPr/>
                    <a:lstStyle/>
                    <a:p>
                      <a:pPr algn="ctr">
                        <a:lnSpc>
                          <a:spcPct val="115000"/>
                        </a:lnSpc>
                        <a:spcAft>
                          <a:spcPts val="0"/>
                        </a:spcAft>
                      </a:pPr>
                      <a:r>
                        <a:rPr lang="tr-TR" sz="1800">
                          <a:solidFill>
                            <a:schemeClr val="bg1"/>
                          </a:solidFill>
                          <a:effectLst/>
                        </a:rPr>
                        <a:t>4</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8</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166500">
                <a:tc>
                  <a:txBody>
                    <a:bodyPr/>
                    <a:lstStyle/>
                    <a:p>
                      <a:pPr algn="ctr">
                        <a:lnSpc>
                          <a:spcPct val="115000"/>
                        </a:lnSpc>
                        <a:spcAft>
                          <a:spcPts val="0"/>
                        </a:spcAft>
                      </a:pPr>
                      <a:r>
                        <a:rPr lang="tr-TR" sz="1800">
                          <a:solidFill>
                            <a:schemeClr val="bg1"/>
                          </a:solidFill>
                          <a:effectLst/>
                        </a:rPr>
                        <a:t>4</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7</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166500">
                <a:tc>
                  <a:txBody>
                    <a:bodyPr/>
                    <a:lstStyle/>
                    <a:p>
                      <a:pPr algn="ctr">
                        <a:lnSpc>
                          <a:spcPct val="115000"/>
                        </a:lnSpc>
                        <a:spcAft>
                          <a:spcPts val="0"/>
                        </a:spcAft>
                      </a:pPr>
                      <a:r>
                        <a:rPr lang="tr-TR" sz="1800">
                          <a:solidFill>
                            <a:schemeClr val="bg1"/>
                          </a:solidFill>
                          <a:effectLst/>
                        </a:rPr>
                        <a:t>5</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6</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1"/>
                  </a:ext>
                </a:extLst>
              </a:tr>
              <a:tr h="166500">
                <a:tc>
                  <a:txBody>
                    <a:bodyPr/>
                    <a:lstStyle/>
                    <a:p>
                      <a:pPr algn="ctr">
                        <a:lnSpc>
                          <a:spcPct val="115000"/>
                        </a:lnSpc>
                        <a:spcAft>
                          <a:spcPts val="0"/>
                        </a:spcAft>
                      </a:pPr>
                      <a:r>
                        <a:rPr lang="tr-TR" sz="1800">
                          <a:solidFill>
                            <a:schemeClr val="bg1"/>
                          </a:solidFill>
                          <a:effectLst/>
                        </a:rPr>
                        <a:t>5</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7</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2"/>
                  </a:ext>
                </a:extLst>
              </a:tr>
              <a:tr h="166500">
                <a:tc>
                  <a:txBody>
                    <a:bodyPr/>
                    <a:lstStyle/>
                    <a:p>
                      <a:pPr algn="ctr">
                        <a:lnSpc>
                          <a:spcPct val="115000"/>
                        </a:lnSpc>
                        <a:spcAft>
                          <a:spcPts val="0"/>
                        </a:spcAft>
                      </a:pPr>
                      <a:r>
                        <a:rPr lang="tr-TR" sz="1800">
                          <a:solidFill>
                            <a:schemeClr val="bg1"/>
                          </a:solidFill>
                          <a:effectLst/>
                        </a:rPr>
                        <a:t>6</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7</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3"/>
                  </a:ext>
                </a:extLst>
              </a:tr>
              <a:tr h="166500">
                <a:tc>
                  <a:txBody>
                    <a:bodyPr/>
                    <a:lstStyle/>
                    <a:p>
                      <a:pPr algn="ctr">
                        <a:lnSpc>
                          <a:spcPct val="115000"/>
                        </a:lnSpc>
                        <a:spcAft>
                          <a:spcPts val="0"/>
                        </a:spcAft>
                      </a:pPr>
                      <a:r>
                        <a:rPr lang="tr-TR" sz="1800">
                          <a:solidFill>
                            <a:schemeClr val="bg1"/>
                          </a:solidFill>
                          <a:effectLst/>
                        </a:rPr>
                        <a:t>6</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9</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4"/>
                  </a:ext>
                </a:extLst>
              </a:tr>
              <a:tr h="166500">
                <a:tc>
                  <a:txBody>
                    <a:bodyPr/>
                    <a:lstStyle/>
                    <a:p>
                      <a:pPr algn="ctr">
                        <a:lnSpc>
                          <a:spcPct val="115000"/>
                        </a:lnSpc>
                        <a:spcAft>
                          <a:spcPts val="0"/>
                        </a:spcAft>
                      </a:pPr>
                      <a:r>
                        <a:rPr lang="tr-TR" sz="1800">
                          <a:solidFill>
                            <a:schemeClr val="bg1"/>
                          </a:solidFill>
                          <a:effectLst/>
                        </a:rPr>
                        <a:t>6</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10</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5"/>
                  </a:ext>
                </a:extLst>
              </a:tr>
              <a:tr h="166500">
                <a:tc>
                  <a:txBody>
                    <a:bodyPr/>
                    <a:lstStyle/>
                    <a:p>
                      <a:pPr algn="ctr">
                        <a:lnSpc>
                          <a:spcPct val="115000"/>
                        </a:lnSpc>
                        <a:spcAft>
                          <a:spcPts val="0"/>
                        </a:spcAft>
                      </a:pPr>
                      <a:r>
                        <a:rPr lang="tr-TR" sz="1800">
                          <a:solidFill>
                            <a:schemeClr val="bg1"/>
                          </a:solidFill>
                          <a:effectLst/>
                        </a:rPr>
                        <a:t>8</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9</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29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6"/>
                  </a:ext>
                </a:extLst>
              </a:tr>
              <a:tr h="166500">
                <a:tc>
                  <a:txBody>
                    <a:bodyPr/>
                    <a:lstStyle/>
                    <a:p>
                      <a:pPr algn="ctr">
                        <a:lnSpc>
                          <a:spcPct val="115000"/>
                        </a:lnSpc>
                        <a:spcAft>
                          <a:spcPts val="0"/>
                        </a:spcAft>
                      </a:pPr>
                      <a:r>
                        <a:rPr lang="tr-TR" sz="1800">
                          <a:solidFill>
                            <a:schemeClr val="bg1"/>
                          </a:solidFill>
                          <a:effectLst/>
                        </a:rPr>
                        <a:t>8</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10</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7"/>
                  </a:ext>
                </a:extLst>
              </a:tr>
              <a:tr h="166500">
                <a:tc>
                  <a:txBody>
                    <a:bodyPr/>
                    <a:lstStyle/>
                    <a:p>
                      <a:pPr algn="ctr">
                        <a:lnSpc>
                          <a:spcPct val="115000"/>
                        </a:lnSpc>
                        <a:spcAft>
                          <a:spcPts val="0"/>
                        </a:spcAft>
                      </a:pPr>
                      <a:r>
                        <a:rPr lang="tr-TR" sz="1800">
                          <a:solidFill>
                            <a:schemeClr val="bg1"/>
                          </a:solidFill>
                          <a:effectLst/>
                        </a:rPr>
                        <a:t>7</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8</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35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8"/>
                  </a:ext>
                </a:extLst>
              </a:tr>
              <a:tr h="166500">
                <a:tc>
                  <a:txBody>
                    <a:bodyPr/>
                    <a:lstStyle/>
                    <a:p>
                      <a:pPr algn="ctr">
                        <a:lnSpc>
                          <a:spcPct val="115000"/>
                        </a:lnSpc>
                        <a:spcAft>
                          <a:spcPts val="0"/>
                        </a:spcAft>
                      </a:pPr>
                      <a:r>
                        <a:rPr lang="tr-TR" sz="1800">
                          <a:solidFill>
                            <a:schemeClr val="bg1"/>
                          </a:solidFill>
                          <a:effectLst/>
                        </a:rPr>
                        <a:t>7</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9</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9"/>
                  </a:ext>
                </a:extLst>
              </a:tr>
              <a:tr h="166500">
                <a:tc>
                  <a:txBody>
                    <a:bodyPr/>
                    <a:lstStyle/>
                    <a:p>
                      <a:pPr algn="ctr">
                        <a:lnSpc>
                          <a:spcPct val="115000"/>
                        </a:lnSpc>
                        <a:spcAft>
                          <a:spcPts val="0"/>
                        </a:spcAft>
                      </a:pPr>
                      <a:r>
                        <a:rPr lang="tr-TR" sz="1800">
                          <a:solidFill>
                            <a:schemeClr val="bg1"/>
                          </a:solidFill>
                          <a:effectLst/>
                        </a:rPr>
                        <a:t>9</a:t>
                      </a:r>
                      <a:endParaRPr lang="tr-TR"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b="1">
                          <a:solidFill>
                            <a:schemeClr val="bg1"/>
                          </a:solidFill>
                          <a:effectLst/>
                        </a:rPr>
                        <a:t>10</a:t>
                      </a:r>
                      <a:endParaRPr lang="tr-TR"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800" dirty="0">
                          <a:effectLst/>
                        </a:rPr>
                        <a:t>10</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97802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p:nvPr/>
        </p:nvCxnSpPr>
        <p:spPr>
          <a:xfrm flipV="1">
            <a:off x="1556737" y="3926021"/>
            <a:ext cx="1560362" cy="1759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6737" y="5685040"/>
            <a:ext cx="2265962" cy="526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56737" y="5685040"/>
            <a:ext cx="3826584" cy="2281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p:cNvCxnSpPr>
          <p:nvPr/>
        </p:nvCxnSpPr>
        <p:spPr>
          <a:xfrm flipV="1">
            <a:off x="4472218" y="2154365"/>
            <a:ext cx="1243637" cy="18349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p:cNvCxnSpPr>
          <p:nvPr/>
        </p:nvCxnSpPr>
        <p:spPr>
          <a:xfrm>
            <a:off x="7359216" y="2303763"/>
            <a:ext cx="1008113"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61119" y="4240468"/>
            <a:ext cx="1339698" cy="1026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8" idx="3"/>
          </p:cNvCxnSpPr>
          <p:nvPr/>
        </p:nvCxnSpPr>
        <p:spPr>
          <a:xfrm>
            <a:off x="10181930" y="3210807"/>
            <a:ext cx="890529" cy="2584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p:cNvCxnSpPr>
          <p:nvPr/>
        </p:nvCxnSpPr>
        <p:spPr>
          <a:xfrm>
            <a:off x="4472218" y="3989355"/>
            <a:ext cx="1177700" cy="2511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6" idx="3"/>
          </p:cNvCxnSpPr>
          <p:nvPr/>
        </p:nvCxnSpPr>
        <p:spPr>
          <a:xfrm>
            <a:off x="7359216" y="2303764"/>
            <a:ext cx="1041601" cy="2962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p:cNvCxnSpPr>
          <p:nvPr/>
        </p:nvCxnSpPr>
        <p:spPr>
          <a:xfrm flipV="1">
            <a:off x="5205858" y="5266515"/>
            <a:ext cx="3194958" cy="947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p:cNvCxnSpPr>
          <p:nvPr/>
        </p:nvCxnSpPr>
        <p:spPr>
          <a:xfrm flipV="1">
            <a:off x="7359217" y="5795716"/>
            <a:ext cx="3713242" cy="2170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p:cNvCxnSpPr>
          <p:nvPr/>
        </p:nvCxnSpPr>
        <p:spPr>
          <a:xfrm>
            <a:off x="10181927" y="5180402"/>
            <a:ext cx="890532" cy="61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3283849989"/>
              </p:ext>
            </p:extLst>
          </p:nvPr>
        </p:nvGraphicFramePr>
        <p:xfrm>
          <a:off x="201621" y="5032768"/>
          <a:ext cx="1355118" cy="1761744"/>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S</a:t>
                      </a:r>
                      <a:r>
                        <a:rPr lang="en-US" sz="2000" dirty="0"/>
                        <a:t>tart</a:t>
                      </a:r>
                    </a:p>
                    <a:p>
                      <a:pPr algn="ct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3117100" y="3221259"/>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3850740" y="5446305"/>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5439400" y="7198325"/>
          <a:ext cx="1919817" cy="1536192"/>
        </p:xfrm>
        <a:graphic>
          <a:graphicData uri="http://schemas.openxmlformats.org/drawingml/2006/table">
            <a:tbl>
              <a:tblPr firstRow="1" bandRow="1">
                <a:tableStyleId>{2D5ABB26-0587-4C30-8999-92F81FD0307C}</a:tableStyleId>
              </a:tblPr>
              <a:tblGrid>
                <a:gridCol w="639939">
                  <a:extLst>
                    <a:ext uri="{9D8B030D-6E8A-4147-A177-3AD203B41FA5}">
                      <a16:colId xmlns:a16="http://schemas.microsoft.com/office/drawing/2014/main" val="20000"/>
                    </a:ext>
                  </a:extLst>
                </a:gridCol>
                <a:gridCol w="639939">
                  <a:extLst>
                    <a:ext uri="{9D8B030D-6E8A-4147-A177-3AD203B41FA5}">
                      <a16:colId xmlns:a16="http://schemas.microsoft.com/office/drawing/2014/main" val="20001"/>
                    </a:ext>
                  </a:extLst>
                </a:gridCol>
                <a:gridCol w="639939">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5738099" y="1535667"/>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5662458" y="3472372"/>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5</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8423412" y="244271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8442725" y="4412306"/>
          <a:ext cx="1739202" cy="1536192"/>
        </p:xfrm>
        <a:graphic>
          <a:graphicData uri="http://schemas.openxmlformats.org/drawingml/2006/table">
            <a:tbl>
              <a:tblPr firstRow="1" bandRow="1">
                <a:tableStyleId>{2D5ABB26-0587-4C30-8999-92F81FD0307C}</a:tableStyleId>
              </a:tblPr>
              <a:tblGrid>
                <a:gridCol w="579734">
                  <a:extLst>
                    <a:ext uri="{9D8B030D-6E8A-4147-A177-3AD203B41FA5}">
                      <a16:colId xmlns:a16="http://schemas.microsoft.com/office/drawing/2014/main" val="20000"/>
                    </a:ext>
                  </a:extLst>
                </a:gridCol>
                <a:gridCol w="579734">
                  <a:extLst>
                    <a:ext uri="{9D8B030D-6E8A-4147-A177-3AD203B41FA5}">
                      <a16:colId xmlns:a16="http://schemas.microsoft.com/office/drawing/2014/main" val="20001"/>
                    </a:ext>
                  </a:extLst>
                </a:gridCol>
                <a:gridCol w="579734">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2228075038"/>
              </p:ext>
            </p:extLst>
          </p:nvPr>
        </p:nvGraphicFramePr>
        <p:xfrm>
          <a:off x="11096385" y="502761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3114293" y="3210807"/>
            <a:ext cx="1355117"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0         4</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3851373" y="5436003"/>
            <a:ext cx="1355117"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0         8</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5432796" y="7134682"/>
            <a:ext cx="1910996"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0              16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5654161" y="3434768"/>
            <a:ext cx="1355117"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4         9</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5741581" y="1473831"/>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4           11</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8418391" y="2400645"/>
            <a:ext cx="1763539" cy="574332"/>
            <a:chOff x="2224494" y="2293433"/>
            <a:chExt cx="967941" cy="410237"/>
          </a:xfrm>
        </p:grpSpPr>
        <p:sp>
          <p:nvSpPr>
            <p:cNvPr id="102" name="Rectangle 101"/>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11           15</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8433815" y="4344083"/>
            <a:ext cx="1763539" cy="574332"/>
            <a:chOff x="2224494" y="2293433"/>
            <a:chExt cx="967941" cy="410237"/>
          </a:xfrm>
        </p:grpSpPr>
        <p:sp>
          <p:nvSpPr>
            <p:cNvPr id="106" name="Rectangle 10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11           19</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090225" y="5002222"/>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1960" dirty="0">
                  <a:solidFill>
                    <a:prstClr val="black"/>
                  </a:solidFill>
                </a:rPr>
                <a:t>19             19</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11108079" y="5878676"/>
            <a:ext cx="1560870" cy="465345"/>
            <a:chOff x="2224494" y="2293433"/>
            <a:chExt cx="967941" cy="410237"/>
          </a:xfrm>
        </p:grpSpPr>
        <p:sp>
          <p:nvSpPr>
            <p:cNvPr id="56" name="Rectangle 5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1960" dirty="0">
                  <a:solidFill>
                    <a:prstClr val="black"/>
                  </a:solidFill>
                </a:rPr>
                <a:t>19    0      19</a:t>
              </a:r>
            </a:p>
          </p:txBody>
        </p:sp>
        <p:cxnSp>
          <p:nvCxnSpPr>
            <p:cNvPr id="57" name="Straight Connector 5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8439916" y="5423445"/>
            <a:ext cx="1742013" cy="574332"/>
            <a:chOff x="2224494" y="2293433"/>
            <a:chExt cx="967941" cy="410237"/>
          </a:xfrm>
        </p:grpSpPr>
        <p:sp>
          <p:nvSpPr>
            <p:cNvPr id="60" name="Rectangle 5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11    8     19</a:t>
              </a:r>
            </a:p>
          </p:txBody>
        </p:sp>
        <p:cxnSp>
          <p:nvCxnSpPr>
            <p:cNvPr id="61" name="Straight Connector 60"/>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8424493" y="3430447"/>
            <a:ext cx="1763539" cy="574332"/>
            <a:chOff x="2224494" y="2293433"/>
            <a:chExt cx="967941" cy="410237"/>
          </a:xfrm>
        </p:grpSpPr>
        <p:sp>
          <p:nvSpPr>
            <p:cNvPr id="65" name="Rectangle 6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15    4     19</a:t>
              </a:r>
            </a:p>
          </p:txBody>
        </p:sp>
        <p:cxnSp>
          <p:nvCxnSpPr>
            <p:cNvPr id="71" name="Straight Connector 7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5438960" y="8219601"/>
            <a:ext cx="1910996" cy="574332"/>
            <a:chOff x="2224494" y="2293433"/>
            <a:chExt cx="967941" cy="410237"/>
          </a:xfrm>
        </p:grpSpPr>
        <p:sp>
          <p:nvSpPr>
            <p:cNvPr id="74" name="Rectangle 7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3     16     19</a:t>
              </a:r>
            </a:p>
          </p:txBody>
        </p:sp>
        <p:cxnSp>
          <p:nvCxnSpPr>
            <p:cNvPr id="75" name="Straight Connector 7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3851373" y="6444115"/>
            <a:ext cx="1355117" cy="574332"/>
            <a:chOff x="2224494" y="2293433"/>
            <a:chExt cx="967941" cy="410237"/>
          </a:xfrm>
        </p:grpSpPr>
        <p:sp>
          <p:nvSpPr>
            <p:cNvPr id="78" name="Rectangle 7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0   8  11</a:t>
              </a:r>
            </a:p>
          </p:txBody>
        </p:sp>
        <p:cxnSp>
          <p:nvCxnSpPr>
            <p:cNvPr id="80" name="Straight Connector 79"/>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5665975" y="4427891"/>
            <a:ext cx="1355117" cy="574332"/>
            <a:chOff x="2224494" y="2293433"/>
            <a:chExt cx="967941" cy="410237"/>
          </a:xfrm>
        </p:grpSpPr>
        <p:sp>
          <p:nvSpPr>
            <p:cNvPr id="114" name="Rectangle 11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6   5   11</a:t>
              </a:r>
            </a:p>
          </p:txBody>
        </p:sp>
        <p:cxnSp>
          <p:nvCxnSpPr>
            <p:cNvPr id="115" name="Straight Connector 11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 name="Group 116"/>
          <p:cNvGrpSpPr/>
          <p:nvPr/>
        </p:nvGrpSpPr>
        <p:grpSpPr>
          <a:xfrm>
            <a:off x="5741394" y="2543326"/>
            <a:ext cx="1617634" cy="574332"/>
            <a:chOff x="2224494" y="2293433"/>
            <a:chExt cx="967941" cy="410237"/>
          </a:xfrm>
        </p:grpSpPr>
        <p:sp>
          <p:nvSpPr>
            <p:cNvPr id="118" name="Rectangle 11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4     7    11</a:t>
              </a:r>
            </a:p>
          </p:txBody>
        </p:sp>
        <p:cxnSp>
          <p:nvCxnSpPr>
            <p:cNvPr id="119" name="Straight Connector 11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3135727" y="4226269"/>
            <a:ext cx="1355117" cy="574332"/>
            <a:chOff x="2224494" y="2293433"/>
            <a:chExt cx="967941" cy="410237"/>
          </a:xfrm>
        </p:grpSpPr>
        <p:sp>
          <p:nvSpPr>
            <p:cNvPr id="122" name="Rectangle 121"/>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0   4   4</a:t>
              </a:r>
            </a:p>
          </p:txBody>
        </p:sp>
        <p:cxnSp>
          <p:nvCxnSpPr>
            <p:cNvPr id="123" name="Straight Connector 12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202515" y="6025447"/>
            <a:ext cx="1355117" cy="574332"/>
            <a:chOff x="2224494" y="2293433"/>
            <a:chExt cx="967941" cy="410237"/>
          </a:xfrm>
        </p:grpSpPr>
        <p:sp>
          <p:nvSpPr>
            <p:cNvPr id="126" name="Rectangle 12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520" dirty="0">
                  <a:solidFill>
                    <a:prstClr val="black"/>
                  </a:solidFill>
                </a:rPr>
                <a:t>0   0   0</a:t>
              </a:r>
            </a:p>
          </p:txBody>
        </p:sp>
        <p:cxnSp>
          <p:nvCxnSpPr>
            <p:cNvPr id="127" name="Straight Connector 12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635462" y="5048495"/>
            <a:ext cx="473208" cy="485835"/>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0</a:t>
            </a:r>
          </a:p>
        </p:txBody>
      </p:sp>
      <p:sp>
        <p:nvSpPr>
          <p:cNvPr id="129" name="Rectangle 128"/>
          <p:cNvSpPr/>
          <p:nvPr/>
        </p:nvSpPr>
        <p:spPr>
          <a:xfrm>
            <a:off x="3578087" y="3203045"/>
            <a:ext cx="473208" cy="5796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0</a:t>
            </a:r>
          </a:p>
        </p:txBody>
      </p:sp>
      <p:sp>
        <p:nvSpPr>
          <p:cNvPr id="130" name="Rectangle 129"/>
          <p:cNvSpPr/>
          <p:nvPr/>
        </p:nvSpPr>
        <p:spPr>
          <a:xfrm>
            <a:off x="6114345" y="3431828"/>
            <a:ext cx="473208" cy="5796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2</a:t>
            </a:r>
          </a:p>
        </p:txBody>
      </p:sp>
      <p:sp>
        <p:nvSpPr>
          <p:cNvPr id="131" name="Rectangle 130"/>
          <p:cNvSpPr/>
          <p:nvPr/>
        </p:nvSpPr>
        <p:spPr>
          <a:xfrm>
            <a:off x="4315167" y="5419810"/>
            <a:ext cx="473208" cy="5796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3</a:t>
            </a:r>
          </a:p>
        </p:txBody>
      </p:sp>
      <p:sp>
        <p:nvSpPr>
          <p:cNvPr id="132" name="Rectangle 131"/>
          <p:cNvSpPr/>
          <p:nvPr/>
        </p:nvSpPr>
        <p:spPr>
          <a:xfrm>
            <a:off x="6290150" y="1473830"/>
            <a:ext cx="554341" cy="5796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0</a:t>
            </a:r>
          </a:p>
        </p:txBody>
      </p:sp>
      <p:sp>
        <p:nvSpPr>
          <p:cNvPr id="133" name="Rectangle 132"/>
          <p:cNvSpPr/>
          <p:nvPr/>
        </p:nvSpPr>
        <p:spPr>
          <a:xfrm>
            <a:off x="6098921" y="7147470"/>
            <a:ext cx="639820" cy="56952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3</a:t>
            </a:r>
          </a:p>
        </p:txBody>
      </p:sp>
      <p:sp>
        <p:nvSpPr>
          <p:cNvPr id="134" name="Rectangle 133"/>
          <p:cNvSpPr/>
          <p:nvPr/>
        </p:nvSpPr>
        <p:spPr>
          <a:xfrm>
            <a:off x="9028071" y="4344082"/>
            <a:ext cx="639820" cy="56952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0</a:t>
            </a:r>
          </a:p>
        </p:txBody>
      </p:sp>
      <p:sp>
        <p:nvSpPr>
          <p:cNvPr id="135" name="Rectangle 134"/>
          <p:cNvSpPr/>
          <p:nvPr/>
        </p:nvSpPr>
        <p:spPr>
          <a:xfrm>
            <a:off x="11638888" y="5002221"/>
            <a:ext cx="548463" cy="45360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0</a:t>
            </a:r>
          </a:p>
        </p:txBody>
      </p:sp>
      <p:sp>
        <p:nvSpPr>
          <p:cNvPr id="136" name="Rectangle 135"/>
          <p:cNvSpPr/>
          <p:nvPr/>
        </p:nvSpPr>
        <p:spPr>
          <a:xfrm>
            <a:off x="9021971" y="2399771"/>
            <a:ext cx="600405" cy="569520"/>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defTabSz="1280160"/>
            <a:r>
              <a:rPr lang="en-US" sz="2520" dirty="0">
                <a:solidFill>
                  <a:prstClr val="black"/>
                </a:solidFill>
              </a:rPr>
              <a:t>4</a:t>
            </a:r>
          </a:p>
        </p:txBody>
      </p:sp>
    </p:spTree>
    <p:extLst>
      <p:ext uri="{BB962C8B-B14F-4D97-AF65-F5344CB8AC3E}">
        <p14:creationId xmlns:p14="http://schemas.microsoft.com/office/powerpoint/2010/main" val="296115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7" presetClass="emph" presetSubtype="2" fill="hold" nodeType="clickEffect">
                                  <p:stCondLst>
                                    <p:cond delay="0"/>
                                  </p:stCondLst>
                                  <p:childTnLst>
                                    <p:animClr clrSpc="rgb" dir="cw">
                                      <p:cBhvr>
                                        <p:cTn id="42" dur="600" fill="hold"/>
                                        <p:tgtEl>
                                          <p:spTgt spid="12"/>
                                        </p:tgtEl>
                                        <p:attrNameLst>
                                          <p:attrName>stroke.color</p:attrName>
                                        </p:attrNameLst>
                                      </p:cBhvr>
                                      <p:to>
                                        <a:srgbClr val="FF0000"/>
                                      </p:to>
                                    </p:animClr>
                                    <p:set>
                                      <p:cBhvr>
                                        <p:cTn id="43" dur="600" fill="hold"/>
                                        <p:tgtEl>
                                          <p:spTgt spid="12"/>
                                        </p:tgtEl>
                                        <p:attrNameLst>
                                          <p:attrName>stroke.on</p:attrName>
                                        </p:attrNameLst>
                                      </p:cBhvr>
                                      <p:to>
                                        <p:strVal val="true"/>
                                      </p:to>
                                    </p:set>
                                  </p:childTnLst>
                                </p:cTn>
                              </p:par>
                              <p:par>
                                <p:cTn id="44" presetID="7" presetClass="emph" presetSubtype="2" fill="hold" nodeType="withEffect">
                                  <p:stCondLst>
                                    <p:cond delay="0"/>
                                  </p:stCondLst>
                                  <p:childTnLst>
                                    <p:animClr clrSpc="rgb" dir="cw">
                                      <p:cBhvr>
                                        <p:cTn id="45" dur="600" fill="hold"/>
                                        <p:tgtEl>
                                          <p:spTgt spid="15"/>
                                        </p:tgtEl>
                                        <p:attrNameLst>
                                          <p:attrName>stroke.color</p:attrName>
                                        </p:attrNameLst>
                                      </p:cBhvr>
                                      <p:to>
                                        <a:srgbClr val="FF0000"/>
                                      </p:to>
                                    </p:animClr>
                                    <p:set>
                                      <p:cBhvr>
                                        <p:cTn id="46" dur="600" fill="hold"/>
                                        <p:tgtEl>
                                          <p:spTgt spid="15"/>
                                        </p:tgtEl>
                                        <p:attrNameLst>
                                          <p:attrName>stroke.on</p:attrName>
                                        </p:attrNameLst>
                                      </p:cBhvr>
                                      <p:to>
                                        <p:strVal val="true"/>
                                      </p:to>
                                    </p:set>
                                  </p:childTnLst>
                                </p:cTn>
                              </p:par>
                              <p:par>
                                <p:cTn id="47" presetID="7" presetClass="emph" presetSubtype="2" fill="hold" nodeType="withEffect">
                                  <p:stCondLst>
                                    <p:cond delay="0"/>
                                  </p:stCondLst>
                                  <p:childTnLst>
                                    <p:animClr clrSpc="rgb" dir="cw">
                                      <p:cBhvr>
                                        <p:cTn id="48" dur="600" fill="hold"/>
                                        <p:tgtEl>
                                          <p:spTgt spid="21"/>
                                        </p:tgtEl>
                                        <p:attrNameLst>
                                          <p:attrName>stroke.color</p:attrName>
                                        </p:attrNameLst>
                                      </p:cBhvr>
                                      <p:to>
                                        <a:srgbClr val="FF0000"/>
                                      </p:to>
                                    </p:animClr>
                                    <p:set>
                                      <p:cBhvr>
                                        <p:cTn id="49" dur="600" fill="hold"/>
                                        <p:tgtEl>
                                          <p:spTgt spid="21"/>
                                        </p:tgtEl>
                                        <p:attrNameLst>
                                          <p:attrName>stroke.on</p:attrName>
                                        </p:attrNameLst>
                                      </p:cBhvr>
                                      <p:to>
                                        <p:strVal val="true"/>
                                      </p:to>
                                    </p:set>
                                  </p:childTnLst>
                                </p:cTn>
                              </p:par>
                              <p:par>
                                <p:cTn id="50" presetID="7" presetClass="emph" presetSubtype="2" fill="hold" nodeType="withEffect">
                                  <p:stCondLst>
                                    <p:cond delay="0"/>
                                  </p:stCondLst>
                                  <p:childTnLst>
                                    <p:animClr clrSpc="rgb" dir="cw">
                                      <p:cBhvr>
                                        <p:cTn id="51" dur="600" fill="hold"/>
                                        <p:tgtEl>
                                          <p:spTgt spid="24"/>
                                        </p:tgtEl>
                                        <p:attrNameLst>
                                          <p:attrName>stroke.color</p:attrName>
                                        </p:attrNameLst>
                                      </p:cBhvr>
                                      <p:to>
                                        <a:srgbClr val="FF0000"/>
                                      </p:to>
                                    </p:animClr>
                                    <p:set>
                                      <p:cBhvr>
                                        <p:cTn id="52" dur="600" fill="hold"/>
                                        <p:tgtEl>
                                          <p:spTgt spid="2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9" grpId="0" animBg="1"/>
      <p:bldP spid="130" grpId="0" animBg="1"/>
      <p:bldP spid="131" grpId="0" animBg="1"/>
      <p:bldP spid="132" grpId="0" animBg="1"/>
      <p:bldP spid="133" grpId="0" animBg="1"/>
      <p:bldP spid="134" grpId="0" animBg="1"/>
      <p:bldP spid="135" grpId="0" animBg="1"/>
      <p:bldP spid="13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612268" y="4989214"/>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1</a:t>
            </a:r>
          </a:p>
        </p:txBody>
      </p:sp>
      <p:cxnSp>
        <p:nvCxnSpPr>
          <p:cNvPr id="5" name="Straight Arrow Connector 4"/>
          <p:cNvCxnSpPr>
            <a:stCxn id="4" idx="6"/>
            <a:endCxn id="11" idx="2"/>
          </p:cNvCxnSpPr>
          <p:nvPr/>
        </p:nvCxnSpPr>
        <p:spPr>
          <a:xfrm flipV="1">
            <a:off x="2317946" y="2744373"/>
            <a:ext cx="2088425" cy="259768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90834" y="3483989"/>
            <a:ext cx="806490" cy="548483"/>
          </a:xfrm>
          <a:prstGeom prst="rect">
            <a:avLst/>
          </a:prstGeom>
          <a:noFill/>
          <a:ln>
            <a:noFill/>
          </a:ln>
        </p:spPr>
        <p:txBody>
          <a:bodyPr wrap="square" rtlCol="0">
            <a:spAutoFit/>
          </a:bodyPr>
          <a:lstStyle/>
          <a:p>
            <a:pPr algn="ctr"/>
            <a:r>
              <a:rPr lang="en-US" sz="2964" dirty="0"/>
              <a:t>A</a:t>
            </a:r>
          </a:p>
        </p:txBody>
      </p:sp>
      <p:sp>
        <p:nvSpPr>
          <p:cNvPr id="8" name="TextBox 7"/>
          <p:cNvSpPr txBox="1"/>
          <p:nvPr/>
        </p:nvSpPr>
        <p:spPr>
          <a:xfrm>
            <a:off x="5543905" y="4807447"/>
            <a:ext cx="806490" cy="548483"/>
          </a:xfrm>
          <a:prstGeom prst="rect">
            <a:avLst/>
          </a:prstGeom>
          <a:noFill/>
          <a:ln>
            <a:noFill/>
          </a:ln>
        </p:spPr>
        <p:txBody>
          <a:bodyPr wrap="square" rtlCol="0">
            <a:spAutoFit/>
          </a:bodyPr>
          <a:lstStyle/>
          <a:p>
            <a:pPr algn="ctr"/>
            <a:r>
              <a:rPr lang="en-US" sz="2964" dirty="0"/>
              <a:t>E</a:t>
            </a:r>
          </a:p>
        </p:txBody>
      </p:sp>
      <p:sp>
        <p:nvSpPr>
          <p:cNvPr id="9" name="TextBox 8"/>
          <p:cNvSpPr txBox="1"/>
          <p:nvPr/>
        </p:nvSpPr>
        <p:spPr>
          <a:xfrm>
            <a:off x="8417024" y="6010335"/>
            <a:ext cx="806490" cy="548483"/>
          </a:xfrm>
          <a:prstGeom prst="rect">
            <a:avLst/>
          </a:prstGeom>
          <a:noFill/>
          <a:ln>
            <a:noFill/>
          </a:ln>
        </p:spPr>
        <p:txBody>
          <a:bodyPr wrap="square" rtlCol="0">
            <a:spAutoFit/>
          </a:bodyPr>
          <a:lstStyle/>
          <a:p>
            <a:pPr algn="ctr"/>
            <a:r>
              <a:rPr lang="en-US" sz="2964" dirty="0"/>
              <a:t>G</a:t>
            </a:r>
          </a:p>
        </p:txBody>
      </p:sp>
      <p:sp>
        <p:nvSpPr>
          <p:cNvPr id="11" name="Oval 10"/>
          <p:cNvSpPr/>
          <p:nvPr/>
        </p:nvSpPr>
        <p:spPr>
          <a:xfrm>
            <a:off x="4406371" y="2391533"/>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2</a:t>
            </a:r>
          </a:p>
        </p:txBody>
      </p:sp>
      <p:sp>
        <p:nvSpPr>
          <p:cNvPr id="14" name="TextBox 13"/>
          <p:cNvSpPr txBox="1"/>
          <p:nvPr/>
        </p:nvSpPr>
        <p:spPr>
          <a:xfrm>
            <a:off x="3225247" y="4834372"/>
            <a:ext cx="806490" cy="548483"/>
          </a:xfrm>
          <a:prstGeom prst="rect">
            <a:avLst/>
          </a:prstGeom>
          <a:noFill/>
          <a:ln>
            <a:noFill/>
          </a:ln>
        </p:spPr>
        <p:txBody>
          <a:bodyPr wrap="square" rtlCol="0">
            <a:spAutoFit/>
          </a:bodyPr>
          <a:lstStyle/>
          <a:p>
            <a:pPr algn="ctr"/>
            <a:r>
              <a:rPr lang="en-US" sz="2964" dirty="0"/>
              <a:t>B</a:t>
            </a:r>
          </a:p>
        </p:txBody>
      </p:sp>
      <p:sp>
        <p:nvSpPr>
          <p:cNvPr id="15" name="TextBox 14"/>
          <p:cNvSpPr txBox="1"/>
          <p:nvPr/>
        </p:nvSpPr>
        <p:spPr>
          <a:xfrm>
            <a:off x="3426869" y="6473850"/>
            <a:ext cx="806490" cy="548483"/>
          </a:xfrm>
          <a:prstGeom prst="rect">
            <a:avLst/>
          </a:prstGeom>
          <a:noFill/>
          <a:ln>
            <a:noFill/>
          </a:ln>
        </p:spPr>
        <p:txBody>
          <a:bodyPr wrap="square" rtlCol="0">
            <a:spAutoFit/>
          </a:bodyPr>
          <a:lstStyle/>
          <a:p>
            <a:pPr algn="ctr"/>
            <a:r>
              <a:rPr lang="en-US" sz="2964" dirty="0"/>
              <a:t>C</a:t>
            </a:r>
          </a:p>
        </p:txBody>
      </p:sp>
      <p:sp>
        <p:nvSpPr>
          <p:cNvPr id="17" name="Oval 16"/>
          <p:cNvSpPr/>
          <p:nvPr/>
        </p:nvSpPr>
        <p:spPr>
          <a:xfrm>
            <a:off x="6929474" y="5045189"/>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5</a:t>
            </a:r>
          </a:p>
        </p:txBody>
      </p:sp>
      <p:sp>
        <p:nvSpPr>
          <p:cNvPr id="18" name="TextBox 17"/>
          <p:cNvSpPr txBox="1"/>
          <p:nvPr/>
        </p:nvSpPr>
        <p:spPr>
          <a:xfrm>
            <a:off x="6055004" y="3688348"/>
            <a:ext cx="806490" cy="548483"/>
          </a:xfrm>
          <a:prstGeom prst="rect">
            <a:avLst/>
          </a:prstGeom>
          <a:noFill/>
          <a:ln>
            <a:noFill/>
          </a:ln>
        </p:spPr>
        <p:txBody>
          <a:bodyPr wrap="square" rtlCol="0">
            <a:spAutoFit/>
          </a:bodyPr>
          <a:lstStyle/>
          <a:p>
            <a:pPr algn="ctr"/>
            <a:r>
              <a:rPr lang="en-US" sz="2964" dirty="0"/>
              <a:t>D</a:t>
            </a:r>
          </a:p>
        </p:txBody>
      </p:sp>
      <p:cxnSp>
        <p:nvCxnSpPr>
          <p:cNvPr id="22" name="Straight Arrow Connector 21"/>
          <p:cNvCxnSpPr>
            <a:stCxn id="17" idx="6"/>
            <a:endCxn id="24" idx="1"/>
          </p:cNvCxnSpPr>
          <p:nvPr/>
        </p:nvCxnSpPr>
        <p:spPr>
          <a:xfrm>
            <a:off x="7635153" y="5398028"/>
            <a:ext cx="1967517" cy="2200719"/>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33015" y="6364602"/>
            <a:ext cx="806490" cy="548483"/>
          </a:xfrm>
          <a:prstGeom prst="rect">
            <a:avLst/>
          </a:prstGeom>
          <a:noFill/>
          <a:ln>
            <a:noFill/>
          </a:ln>
        </p:spPr>
        <p:txBody>
          <a:bodyPr wrap="square" rtlCol="0">
            <a:spAutoFit/>
          </a:bodyPr>
          <a:lstStyle/>
          <a:p>
            <a:pPr algn="ctr"/>
            <a:r>
              <a:rPr lang="en-US" sz="2964" dirty="0"/>
              <a:t>F</a:t>
            </a:r>
          </a:p>
        </p:txBody>
      </p:sp>
      <p:sp>
        <p:nvSpPr>
          <p:cNvPr id="24" name="Oval 23"/>
          <p:cNvSpPr/>
          <p:nvPr/>
        </p:nvSpPr>
        <p:spPr>
          <a:xfrm>
            <a:off x="9499325" y="7495403"/>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7</a:t>
            </a:r>
          </a:p>
        </p:txBody>
      </p:sp>
      <p:sp>
        <p:nvSpPr>
          <p:cNvPr id="33" name="TextBox 32"/>
          <p:cNvSpPr txBox="1"/>
          <p:nvPr/>
        </p:nvSpPr>
        <p:spPr>
          <a:xfrm>
            <a:off x="2620380" y="5220520"/>
            <a:ext cx="604867" cy="548483"/>
          </a:xfrm>
          <a:prstGeom prst="rect">
            <a:avLst/>
          </a:prstGeom>
          <a:noFill/>
          <a:ln>
            <a:noFill/>
          </a:ln>
        </p:spPr>
        <p:txBody>
          <a:bodyPr wrap="square" rtlCol="0">
            <a:spAutoFit/>
          </a:bodyPr>
          <a:lstStyle/>
          <a:p>
            <a:r>
              <a:rPr lang="en-US" sz="2964" dirty="0"/>
              <a:t>4</a:t>
            </a:r>
          </a:p>
        </p:txBody>
      </p:sp>
      <p:sp>
        <p:nvSpPr>
          <p:cNvPr id="34" name="TextBox 33"/>
          <p:cNvSpPr txBox="1"/>
          <p:nvPr/>
        </p:nvSpPr>
        <p:spPr>
          <a:xfrm rot="3059423">
            <a:off x="2398595" y="6090361"/>
            <a:ext cx="604867" cy="548483"/>
          </a:xfrm>
          <a:prstGeom prst="rect">
            <a:avLst/>
          </a:prstGeom>
          <a:noFill/>
          <a:ln>
            <a:noFill/>
          </a:ln>
        </p:spPr>
        <p:txBody>
          <a:bodyPr wrap="square" rtlCol="0">
            <a:spAutoFit/>
          </a:bodyPr>
          <a:lstStyle/>
          <a:p>
            <a:r>
              <a:rPr lang="en-US" sz="2964" dirty="0"/>
              <a:t>6</a:t>
            </a:r>
          </a:p>
        </p:txBody>
      </p:sp>
      <p:sp>
        <p:nvSpPr>
          <p:cNvPr id="35" name="TextBox 34"/>
          <p:cNvSpPr txBox="1"/>
          <p:nvPr/>
        </p:nvSpPr>
        <p:spPr>
          <a:xfrm rot="18667699">
            <a:off x="2963636" y="4128503"/>
            <a:ext cx="604867" cy="548483"/>
          </a:xfrm>
          <a:prstGeom prst="rect">
            <a:avLst/>
          </a:prstGeom>
          <a:noFill/>
          <a:ln>
            <a:noFill/>
          </a:ln>
        </p:spPr>
        <p:txBody>
          <a:bodyPr wrap="square" rtlCol="0">
            <a:spAutoFit/>
          </a:bodyPr>
          <a:lstStyle/>
          <a:p>
            <a:r>
              <a:rPr lang="en-US" sz="2964" dirty="0"/>
              <a:t>11</a:t>
            </a:r>
          </a:p>
        </p:txBody>
      </p:sp>
      <p:sp>
        <p:nvSpPr>
          <p:cNvPr id="41" name="TextBox 40"/>
          <p:cNvSpPr txBox="1"/>
          <p:nvPr/>
        </p:nvSpPr>
        <p:spPr>
          <a:xfrm rot="3408229">
            <a:off x="5392688" y="3526866"/>
            <a:ext cx="604867" cy="548483"/>
          </a:xfrm>
          <a:prstGeom prst="rect">
            <a:avLst/>
          </a:prstGeom>
          <a:noFill/>
          <a:ln>
            <a:noFill/>
          </a:ln>
        </p:spPr>
        <p:txBody>
          <a:bodyPr wrap="square" rtlCol="0">
            <a:spAutoFit/>
          </a:bodyPr>
          <a:lstStyle/>
          <a:p>
            <a:r>
              <a:rPr lang="en-US" sz="2964" dirty="0"/>
              <a:t>4</a:t>
            </a:r>
          </a:p>
        </p:txBody>
      </p:sp>
      <p:sp>
        <p:nvSpPr>
          <p:cNvPr id="42" name="TextBox 41"/>
          <p:cNvSpPr txBox="1"/>
          <p:nvPr/>
        </p:nvSpPr>
        <p:spPr>
          <a:xfrm>
            <a:off x="5191066" y="5327517"/>
            <a:ext cx="604867" cy="548483"/>
          </a:xfrm>
          <a:prstGeom prst="rect">
            <a:avLst/>
          </a:prstGeom>
          <a:noFill/>
          <a:ln>
            <a:noFill/>
          </a:ln>
        </p:spPr>
        <p:txBody>
          <a:bodyPr wrap="square" rtlCol="0">
            <a:spAutoFit/>
          </a:bodyPr>
          <a:lstStyle/>
          <a:p>
            <a:r>
              <a:rPr lang="en-US" sz="2964" dirty="0"/>
              <a:t>6</a:t>
            </a:r>
          </a:p>
        </p:txBody>
      </p:sp>
      <p:sp>
        <p:nvSpPr>
          <p:cNvPr id="43" name="TextBox 42"/>
          <p:cNvSpPr txBox="1"/>
          <p:nvPr/>
        </p:nvSpPr>
        <p:spPr>
          <a:xfrm rot="3153575">
            <a:off x="7812157" y="5880806"/>
            <a:ext cx="604867" cy="548483"/>
          </a:xfrm>
          <a:prstGeom prst="rect">
            <a:avLst/>
          </a:prstGeom>
          <a:noFill/>
          <a:ln>
            <a:noFill/>
          </a:ln>
        </p:spPr>
        <p:txBody>
          <a:bodyPr wrap="square" rtlCol="0">
            <a:spAutoFit/>
          </a:bodyPr>
          <a:lstStyle/>
          <a:p>
            <a:r>
              <a:rPr lang="en-US" sz="2964" dirty="0"/>
              <a:t>7</a:t>
            </a:r>
          </a:p>
        </p:txBody>
      </p:sp>
      <p:sp>
        <p:nvSpPr>
          <p:cNvPr id="44" name="TextBox 43"/>
          <p:cNvSpPr txBox="1"/>
          <p:nvPr/>
        </p:nvSpPr>
        <p:spPr>
          <a:xfrm>
            <a:off x="5072379" y="7923764"/>
            <a:ext cx="604867" cy="548483"/>
          </a:xfrm>
          <a:prstGeom prst="rect">
            <a:avLst/>
          </a:prstGeom>
          <a:noFill/>
          <a:ln>
            <a:noFill/>
          </a:ln>
        </p:spPr>
        <p:txBody>
          <a:bodyPr wrap="square" rtlCol="0">
            <a:spAutoFit/>
          </a:bodyPr>
          <a:lstStyle/>
          <a:p>
            <a:r>
              <a:rPr lang="en-US" sz="2964" dirty="0"/>
              <a:t>8</a:t>
            </a:r>
          </a:p>
        </p:txBody>
      </p:sp>
      <p:sp>
        <p:nvSpPr>
          <p:cNvPr id="64" name="Oval 63"/>
          <p:cNvSpPr/>
          <p:nvPr/>
        </p:nvSpPr>
        <p:spPr>
          <a:xfrm>
            <a:off x="4409779" y="5024911"/>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3</a:t>
            </a:r>
          </a:p>
        </p:txBody>
      </p:sp>
      <p:cxnSp>
        <p:nvCxnSpPr>
          <p:cNvPr id="66" name="Straight Arrow Connector 65"/>
          <p:cNvCxnSpPr>
            <a:stCxn id="4" idx="6"/>
            <a:endCxn id="64" idx="2"/>
          </p:cNvCxnSpPr>
          <p:nvPr/>
        </p:nvCxnSpPr>
        <p:spPr>
          <a:xfrm>
            <a:off x="2317947" y="5342053"/>
            <a:ext cx="2091832" cy="35697"/>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4436260" y="7495403"/>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4</a:t>
            </a:r>
          </a:p>
        </p:txBody>
      </p:sp>
      <p:cxnSp>
        <p:nvCxnSpPr>
          <p:cNvPr id="69" name="Straight Arrow Connector 68"/>
          <p:cNvCxnSpPr>
            <a:stCxn id="4" idx="6"/>
            <a:endCxn id="67" idx="2"/>
          </p:cNvCxnSpPr>
          <p:nvPr/>
        </p:nvCxnSpPr>
        <p:spPr>
          <a:xfrm>
            <a:off x="2317947" y="5342054"/>
            <a:ext cx="2118313" cy="2506189"/>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1" idx="4"/>
            <a:endCxn id="64" idx="0"/>
          </p:cNvCxnSpPr>
          <p:nvPr/>
        </p:nvCxnSpPr>
        <p:spPr>
          <a:xfrm>
            <a:off x="4759210" y="3097212"/>
            <a:ext cx="3408" cy="1927699"/>
          </a:xfrm>
          <a:prstGeom prst="straightConnector1">
            <a:avLst/>
          </a:prstGeom>
          <a:ln>
            <a:solidFill>
              <a:schemeClr val="accent6">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7" idx="0"/>
            <a:endCxn id="64" idx="4"/>
          </p:cNvCxnSpPr>
          <p:nvPr/>
        </p:nvCxnSpPr>
        <p:spPr>
          <a:xfrm flipH="1" flipV="1">
            <a:off x="4762619" y="5730590"/>
            <a:ext cx="26481" cy="1764813"/>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1" idx="6"/>
            <a:endCxn id="17" idx="2"/>
          </p:cNvCxnSpPr>
          <p:nvPr/>
        </p:nvCxnSpPr>
        <p:spPr>
          <a:xfrm>
            <a:off x="5112050" y="2744373"/>
            <a:ext cx="1817424" cy="2653655"/>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6929474" y="7495403"/>
            <a:ext cx="705678" cy="705678"/>
          </a:xfrm>
          <a:prstGeom prst="ellipse">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964" dirty="0"/>
              <a:t>6</a:t>
            </a:r>
          </a:p>
        </p:txBody>
      </p:sp>
      <p:cxnSp>
        <p:nvCxnSpPr>
          <p:cNvPr id="83" name="Straight Arrow Connector 82"/>
          <p:cNvCxnSpPr>
            <a:stCxn id="67" idx="6"/>
            <a:endCxn id="81" idx="2"/>
          </p:cNvCxnSpPr>
          <p:nvPr/>
        </p:nvCxnSpPr>
        <p:spPr>
          <a:xfrm>
            <a:off x="5141939" y="7848242"/>
            <a:ext cx="1787535" cy="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7" idx="4"/>
            <a:endCxn id="81" idx="0"/>
          </p:cNvCxnSpPr>
          <p:nvPr/>
        </p:nvCxnSpPr>
        <p:spPr>
          <a:xfrm>
            <a:off x="7282313" y="5750867"/>
            <a:ext cx="0" cy="1744536"/>
          </a:xfrm>
          <a:prstGeom prst="straightConnector1">
            <a:avLst/>
          </a:prstGeom>
          <a:ln>
            <a:solidFill>
              <a:schemeClr val="accent6">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81" idx="6"/>
            <a:endCxn id="24" idx="2"/>
          </p:cNvCxnSpPr>
          <p:nvPr/>
        </p:nvCxnSpPr>
        <p:spPr>
          <a:xfrm>
            <a:off x="7635152" y="7848242"/>
            <a:ext cx="1864173" cy="0"/>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67" idx="4"/>
          </p:cNvCxnSpPr>
          <p:nvPr/>
        </p:nvCxnSpPr>
        <p:spPr>
          <a:xfrm flipH="1">
            <a:off x="4759211" y="8201082"/>
            <a:ext cx="29889" cy="531156"/>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759210" y="8732237"/>
            <a:ext cx="5092954" cy="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24" idx="4"/>
          </p:cNvCxnSpPr>
          <p:nvPr/>
        </p:nvCxnSpPr>
        <p:spPr>
          <a:xfrm flipH="1" flipV="1">
            <a:off x="9852164" y="8201082"/>
            <a:ext cx="26639" cy="531156"/>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17" idx="2"/>
          </p:cNvCxnSpPr>
          <p:nvPr/>
        </p:nvCxnSpPr>
        <p:spPr>
          <a:xfrm>
            <a:off x="5115457" y="5377750"/>
            <a:ext cx="1814016" cy="20278"/>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701085" y="7331178"/>
            <a:ext cx="806490" cy="548483"/>
          </a:xfrm>
          <a:prstGeom prst="rect">
            <a:avLst/>
          </a:prstGeom>
          <a:noFill/>
          <a:ln>
            <a:noFill/>
          </a:ln>
        </p:spPr>
        <p:txBody>
          <a:bodyPr wrap="square" rtlCol="0">
            <a:spAutoFit/>
          </a:bodyPr>
          <a:lstStyle/>
          <a:p>
            <a:pPr algn="ctr"/>
            <a:r>
              <a:rPr lang="en-US" sz="2964" dirty="0"/>
              <a:t>H</a:t>
            </a:r>
          </a:p>
        </p:txBody>
      </p:sp>
      <p:sp>
        <p:nvSpPr>
          <p:cNvPr id="103" name="TextBox 102"/>
          <p:cNvSpPr txBox="1"/>
          <p:nvPr/>
        </p:nvSpPr>
        <p:spPr>
          <a:xfrm>
            <a:off x="8050719" y="7406699"/>
            <a:ext cx="806490" cy="548483"/>
          </a:xfrm>
          <a:prstGeom prst="rect">
            <a:avLst/>
          </a:prstGeom>
          <a:noFill/>
          <a:ln>
            <a:noFill/>
          </a:ln>
        </p:spPr>
        <p:txBody>
          <a:bodyPr wrap="square" rtlCol="0">
            <a:spAutoFit/>
          </a:bodyPr>
          <a:lstStyle/>
          <a:p>
            <a:pPr algn="ctr"/>
            <a:r>
              <a:rPr lang="en-US" sz="2964" dirty="0"/>
              <a:t>I</a:t>
            </a:r>
          </a:p>
        </p:txBody>
      </p:sp>
      <p:sp>
        <p:nvSpPr>
          <p:cNvPr id="104" name="TextBox 103"/>
          <p:cNvSpPr txBox="1"/>
          <p:nvPr/>
        </p:nvSpPr>
        <p:spPr>
          <a:xfrm>
            <a:off x="6846641" y="8215173"/>
            <a:ext cx="806490" cy="548483"/>
          </a:xfrm>
          <a:prstGeom prst="rect">
            <a:avLst/>
          </a:prstGeom>
          <a:noFill/>
          <a:ln>
            <a:noFill/>
          </a:ln>
        </p:spPr>
        <p:txBody>
          <a:bodyPr wrap="square" rtlCol="0">
            <a:spAutoFit/>
          </a:bodyPr>
          <a:lstStyle/>
          <a:p>
            <a:pPr algn="ctr"/>
            <a:r>
              <a:rPr lang="en-US" sz="2964" dirty="0"/>
              <a:t>J</a:t>
            </a:r>
          </a:p>
        </p:txBody>
      </p:sp>
      <p:sp>
        <p:nvSpPr>
          <p:cNvPr id="111" name="TextBox 110"/>
          <p:cNvSpPr txBox="1"/>
          <p:nvPr/>
        </p:nvSpPr>
        <p:spPr>
          <a:xfrm>
            <a:off x="4888632" y="6160274"/>
            <a:ext cx="604867" cy="548483"/>
          </a:xfrm>
          <a:prstGeom prst="rect">
            <a:avLst/>
          </a:prstGeom>
          <a:noFill/>
          <a:ln>
            <a:noFill/>
          </a:ln>
        </p:spPr>
        <p:txBody>
          <a:bodyPr wrap="square" rtlCol="0">
            <a:spAutoFit/>
          </a:bodyPr>
          <a:lstStyle/>
          <a:p>
            <a:r>
              <a:rPr lang="en-US" sz="2964" dirty="0"/>
              <a:t>4</a:t>
            </a:r>
          </a:p>
        </p:txBody>
      </p:sp>
      <p:sp>
        <p:nvSpPr>
          <p:cNvPr id="113" name="TextBox 112"/>
          <p:cNvSpPr txBox="1"/>
          <p:nvPr/>
        </p:nvSpPr>
        <p:spPr>
          <a:xfrm>
            <a:off x="7764549" y="7824937"/>
            <a:ext cx="604867" cy="548483"/>
          </a:xfrm>
          <a:prstGeom prst="rect">
            <a:avLst/>
          </a:prstGeom>
          <a:noFill/>
          <a:ln>
            <a:noFill/>
          </a:ln>
        </p:spPr>
        <p:txBody>
          <a:bodyPr wrap="square" rtlCol="0">
            <a:spAutoFit/>
          </a:bodyPr>
          <a:lstStyle/>
          <a:p>
            <a:r>
              <a:rPr lang="en-US" sz="2964" dirty="0"/>
              <a:t>4</a:t>
            </a:r>
          </a:p>
        </p:txBody>
      </p:sp>
      <p:sp>
        <p:nvSpPr>
          <p:cNvPr id="116" name="TextBox 115"/>
          <p:cNvSpPr txBox="1"/>
          <p:nvPr/>
        </p:nvSpPr>
        <p:spPr>
          <a:xfrm>
            <a:off x="5923719" y="8732237"/>
            <a:ext cx="604867" cy="548483"/>
          </a:xfrm>
          <a:prstGeom prst="rect">
            <a:avLst/>
          </a:prstGeom>
          <a:noFill/>
          <a:ln>
            <a:noFill/>
          </a:ln>
        </p:spPr>
        <p:txBody>
          <a:bodyPr wrap="square" rtlCol="0">
            <a:spAutoFit/>
          </a:bodyPr>
          <a:lstStyle/>
          <a:p>
            <a:r>
              <a:rPr lang="en-US" sz="2964" dirty="0"/>
              <a:t>10</a:t>
            </a:r>
          </a:p>
        </p:txBody>
      </p:sp>
      <p:sp>
        <p:nvSpPr>
          <p:cNvPr id="45" name="Title 1"/>
          <p:cNvSpPr>
            <a:spLocks noGrp="1"/>
          </p:cNvSpPr>
          <p:nvPr>
            <p:ph type="title"/>
          </p:nvPr>
        </p:nvSpPr>
        <p:spPr>
          <a:xfrm>
            <a:off x="880110" y="511176"/>
            <a:ext cx="11041380" cy="1855788"/>
          </a:xfrm>
        </p:spPr>
        <p:txBody>
          <a:bodyPr>
            <a:normAutofit/>
          </a:bodyPr>
          <a:lstStyle/>
          <a:p>
            <a:r>
              <a:rPr lang="tr-TR" sz="2400" b="1" dirty="0">
                <a:solidFill>
                  <a:srgbClr val="FF0000"/>
                </a:solidFill>
                <a:latin typeface="+mn-lt"/>
                <a:ea typeface="+mn-ea"/>
                <a:cs typeface="Arial" panose="020B0604020202020204" pitchFamily="34" charset="0"/>
              </a:rPr>
              <a:t>PROBLEM-4</a:t>
            </a:r>
            <a:r>
              <a:rPr lang="tr-TR" sz="4800" b="1" dirty="0">
                <a:solidFill>
                  <a:srgbClr val="FF0000"/>
                </a:solidFill>
                <a:cs typeface="Arial" panose="020B0604020202020204" pitchFamily="34" charset="0"/>
              </a:rPr>
              <a:t> </a:t>
            </a:r>
            <a:br>
              <a:rPr lang="tr-TR" sz="2400" b="1" dirty="0">
                <a:solidFill>
                  <a:srgbClr val="FF0000"/>
                </a:solidFill>
                <a:latin typeface="+mn-lt"/>
                <a:ea typeface="+mn-ea"/>
                <a:cs typeface="Arial" panose="020B0604020202020204" pitchFamily="34" charset="0"/>
              </a:rPr>
            </a:br>
            <a:r>
              <a:rPr lang="en-GB" sz="2400" b="1" dirty="0">
                <a:latin typeface="+mn-lt"/>
                <a:ea typeface="+mn-ea"/>
                <a:cs typeface="Times New Roman" panose="02020603050405020304" pitchFamily="18" charset="0"/>
              </a:rPr>
              <a:t>Please re-draw the </a:t>
            </a:r>
            <a:r>
              <a:rPr lang="tr-TR" sz="2400" dirty="0">
                <a:latin typeface="+mn-lt"/>
                <a:ea typeface="+mn-ea"/>
                <a:cs typeface="Times New Roman" panose="02020603050405020304" pitchFamily="18" charset="0"/>
              </a:rPr>
              <a:t> A-o-A </a:t>
            </a:r>
            <a:r>
              <a:rPr lang="en-GB" sz="2400" dirty="0">
                <a:latin typeface="+mn-lt"/>
                <a:ea typeface="+mn-ea"/>
                <a:cs typeface="Times New Roman" panose="02020603050405020304" pitchFamily="18" charset="0"/>
              </a:rPr>
              <a:t>network given below as </a:t>
            </a:r>
            <a:r>
              <a:rPr lang="tr-TR" sz="2400" dirty="0">
                <a:latin typeface="+mn-lt"/>
                <a:ea typeface="+mn-ea"/>
                <a:cs typeface="Times New Roman" panose="02020603050405020304" pitchFamily="18" charset="0"/>
              </a:rPr>
              <a:t>A-o-N </a:t>
            </a:r>
            <a:r>
              <a:rPr lang="en-GB" sz="2400" dirty="0">
                <a:latin typeface="+mn-lt"/>
                <a:ea typeface="+mn-ea"/>
                <a:cs typeface="Times New Roman" panose="02020603050405020304" pitchFamily="18" charset="0"/>
              </a:rPr>
              <a:t>network</a:t>
            </a:r>
            <a:r>
              <a:rPr lang="tr-TR" sz="2400" dirty="0">
                <a:latin typeface="+mn-lt"/>
                <a:ea typeface="+mn-ea"/>
                <a:cs typeface="Times New Roman" panose="02020603050405020304" pitchFamily="18" charset="0"/>
              </a:rPr>
              <a:t>.</a:t>
            </a:r>
            <a:br>
              <a:rPr lang="tr-TR" sz="2400" dirty="0">
                <a:latin typeface="+mn-lt"/>
                <a:ea typeface="+mn-ea"/>
                <a:cs typeface="Times New Roman" panose="02020603050405020304" pitchFamily="18" charset="0"/>
              </a:rPr>
            </a:br>
            <a:r>
              <a:rPr lang="en-GB" sz="2400" dirty="0">
                <a:latin typeface="+mn-lt"/>
                <a:ea typeface="+mn-ea"/>
                <a:cs typeface="Times New Roman" panose="02020603050405020304" pitchFamily="18" charset="0"/>
              </a:rPr>
              <a:t>Find the critical path, normal duration, total floats.</a:t>
            </a:r>
            <a:endParaRPr lang="tr-TR" sz="2400" dirty="0">
              <a:latin typeface="+mn-lt"/>
              <a:ea typeface="+mn-ea"/>
              <a:cs typeface="Times New Roman" panose="02020603050405020304" pitchFamily="18" charset="0"/>
            </a:endParaRPr>
          </a:p>
        </p:txBody>
      </p:sp>
    </p:spTree>
    <p:extLst>
      <p:ext uri="{BB962C8B-B14F-4D97-AF65-F5344CB8AC3E}">
        <p14:creationId xmlns:p14="http://schemas.microsoft.com/office/powerpoint/2010/main" val="247808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rotWithShape="1">
          <a:blip r:embed="rId3"/>
          <a:srcRect l="23636" t="31743" r="16591" b="9166"/>
          <a:stretch/>
        </p:blipFill>
        <p:spPr>
          <a:xfrm>
            <a:off x="1510145" y="1246909"/>
            <a:ext cx="9656618" cy="7159850"/>
          </a:xfrm>
          <a:prstGeom prst="rect">
            <a:avLst/>
          </a:prstGeom>
        </p:spPr>
      </p:pic>
    </p:spTree>
    <p:extLst>
      <p:ext uri="{BB962C8B-B14F-4D97-AF65-F5344CB8AC3E}">
        <p14:creationId xmlns:p14="http://schemas.microsoft.com/office/powerpoint/2010/main" val="2878224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a:stCxn id="51" idx="3"/>
            <a:endCxn id="52" idx="1"/>
          </p:cNvCxnSpPr>
          <p:nvPr/>
        </p:nvCxnSpPr>
        <p:spPr>
          <a:xfrm flipV="1">
            <a:off x="1556739" y="2164558"/>
            <a:ext cx="581536" cy="2729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1" idx="3"/>
            <a:endCxn id="53" idx="1"/>
          </p:cNvCxnSpPr>
          <p:nvPr/>
        </p:nvCxnSpPr>
        <p:spPr>
          <a:xfrm flipV="1">
            <a:off x="1556739" y="4718356"/>
            <a:ext cx="625661" cy="1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1" idx="3"/>
            <a:endCxn id="54" idx="1"/>
          </p:cNvCxnSpPr>
          <p:nvPr/>
        </p:nvCxnSpPr>
        <p:spPr>
          <a:xfrm>
            <a:off x="1556739" y="4893563"/>
            <a:ext cx="609991" cy="1853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a:endCxn id="66" idx="1"/>
          </p:cNvCxnSpPr>
          <p:nvPr/>
        </p:nvCxnSpPr>
        <p:spPr>
          <a:xfrm flipV="1">
            <a:off x="3499075" y="1396462"/>
            <a:ext cx="1288746"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a:endCxn id="113" idx="1"/>
          </p:cNvCxnSpPr>
          <p:nvPr/>
        </p:nvCxnSpPr>
        <p:spPr>
          <a:xfrm>
            <a:off x="6148621" y="1396463"/>
            <a:ext cx="2162572" cy="9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a:endCxn id="67" idx="1"/>
          </p:cNvCxnSpPr>
          <p:nvPr/>
        </p:nvCxnSpPr>
        <p:spPr>
          <a:xfrm>
            <a:off x="3499075" y="2164558"/>
            <a:ext cx="3114557" cy="1061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a:endCxn id="67" idx="1"/>
          </p:cNvCxnSpPr>
          <p:nvPr/>
        </p:nvCxnSpPr>
        <p:spPr>
          <a:xfrm flipV="1">
            <a:off x="3543200" y="3226014"/>
            <a:ext cx="3070432" cy="1492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a:endCxn id="69" idx="1"/>
          </p:cNvCxnSpPr>
          <p:nvPr/>
        </p:nvCxnSpPr>
        <p:spPr>
          <a:xfrm flipV="1">
            <a:off x="3527529" y="5328250"/>
            <a:ext cx="1109226" cy="1418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a:endCxn id="67" idx="1"/>
          </p:cNvCxnSpPr>
          <p:nvPr/>
        </p:nvCxnSpPr>
        <p:spPr>
          <a:xfrm flipV="1">
            <a:off x="5997555" y="3226014"/>
            <a:ext cx="616077" cy="2102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1590675364"/>
              </p:ext>
            </p:extLst>
          </p:nvPr>
        </p:nvGraphicFramePr>
        <p:xfrm>
          <a:off x="201621" y="4125467"/>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GB" sz="2000" dirty="0"/>
                        <a:t>Start</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2138275" y="139646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2182400" y="3950260"/>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2166730" y="597880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4787821" y="628366"/>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6613632" y="2457918"/>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4623947" y="621463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H</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4636755" y="4560154"/>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1646325710"/>
              </p:ext>
            </p:extLst>
          </p:nvPr>
        </p:nvGraphicFramePr>
        <p:xfrm>
          <a:off x="11246890" y="4307698"/>
          <a:ext cx="1360800" cy="1298448"/>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58" name="Straight Arrow Connector 57"/>
          <p:cNvCxnSpPr>
            <a:stCxn id="54" idx="3"/>
            <a:endCxn id="68" idx="1"/>
          </p:cNvCxnSpPr>
          <p:nvPr/>
        </p:nvCxnSpPr>
        <p:spPr>
          <a:xfrm>
            <a:off x="3527530" y="6746898"/>
            <a:ext cx="1096417" cy="235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3" name="Table 112"/>
          <p:cNvGraphicFramePr>
            <a:graphicFrameLocks noGrp="1"/>
          </p:cNvGraphicFramePr>
          <p:nvPr>
            <p:extLst/>
          </p:nvPr>
        </p:nvGraphicFramePr>
        <p:xfrm>
          <a:off x="8311192" y="724830"/>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8" name="Table 117"/>
          <p:cNvGraphicFramePr>
            <a:graphicFrameLocks noGrp="1"/>
          </p:cNvGraphicFramePr>
          <p:nvPr>
            <p:extLst/>
          </p:nvPr>
        </p:nvGraphicFramePr>
        <p:xfrm>
          <a:off x="4654195" y="786700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J</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61" name="Straight Arrow Connector 60"/>
          <p:cNvCxnSpPr>
            <a:stCxn id="54" idx="3"/>
            <a:endCxn id="118" idx="1"/>
          </p:cNvCxnSpPr>
          <p:nvPr/>
        </p:nvCxnSpPr>
        <p:spPr>
          <a:xfrm>
            <a:off x="3527531" y="6746898"/>
            <a:ext cx="1126665" cy="188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23" name="Table 122"/>
          <p:cNvGraphicFramePr>
            <a:graphicFrameLocks noGrp="1"/>
          </p:cNvGraphicFramePr>
          <p:nvPr>
            <p:extLst/>
          </p:nvPr>
        </p:nvGraphicFramePr>
        <p:xfrm>
          <a:off x="8815248" y="3792488"/>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I</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48" name="Straight Connector 147"/>
          <p:cNvCxnSpPr>
            <a:stCxn id="66" idx="3"/>
          </p:cNvCxnSpPr>
          <p:nvPr/>
        </p:nvCxnSpPr>
        <p:spPr>
          <a:xfrm>
            <a:off x="6148621" y="1396462"/>
            <a:ext cx="2162572" cy="1202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123" idx="1"/>
          </p:cNvCxnSpPr>
          <p:nvPr/>
        </p:nvCxnSpPr>
        <p:spPr>
          <a:xfrm>
            <a:off x="8306172" y="2598867"/>
            <a:ext cx="509076" cy="1961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7" idx="3"/>
            <a:endCxn id="123" idx="1"/>
          </p:cNvCxnSpPr>
          <p:nvPr/>
        </p:nvCxnSpPr>
        <p:spPr>
          <a:xfrm>
            <a:off x="7968750" y="3226014"/>
            <a:ext cx="846498" cy="1334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68" idx="3"/>
            <a:endCxn id="123" idx="1"/>
          </p:cNvCxnSpPr>
          <p:nvPr/>
        </p:nvCxnSpPr>
        <p:spPr>
          <a:xfrm flipV="1">
            <a:off x="5984747" y="4560585"/>
            <a:ext cx="2830502" cy="242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18" idx="3"/>
            <a:endCxn id="70" idx="1"/>
          </p:cNvCxnSpPr>
          <p:nvPr/>
        </p:nvCxnSpPr>
        <p:spPr>
          <a:xfrm flipV="1">
            <a:off x="6014995" y="4956922"/>
            <a:ext cx="5231895" cy="367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23" idx="3"/>
            <a:endCxn id="70" idx="1"/>
          </p:cNvCxnSpPr>
          <p:nvPr/>
        </p:nvCxnSpPr>
        <p:spPr>
          <a:xfrm>
            <a:off x="10176048" y="4560584"/>
            <a:ext cx="1070842" cy="396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13" idx="3"/>
            <a:endCxn id="70" idx="1"/>
          </p:cNvCxnSpPr>
          <p:nvPr/>
        </p:nvCxnSpPr>
        <p:spPr>
          <a:xfrm>
            <a:off x="9671992" y="1492926"/>
            <a:ext cx="1574898" cy="3463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endCxn id="113" idx="1"/>
          </p:cNvCxnSpPr>
          <p:nvPr/>
        </p:nvCxnSpPr>
        <p:spPr>
          <a:xfrm flipV="1">
            <a:off x="7968749" y="1492926"/>
            <a:ext cx="342444" cy="173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79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1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5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5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4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2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6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6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6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a:stCxn id="51" idx="3"/>
            <a:endCxn id="52" idx="1"/>
          </p:cNvCxnSpPr>
          <p:nvPr/>
        </p:nvCxnSpPr>
        <p:spPr>
          <a:xfrm flipV="1">
            <a:off x="1556739" y="2164558"/>
            <a:ext cx="581537" cy="2729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1" idx="3"/>
            <a:endCxn id="53" idx="1"/>
          </p:cNvCxnSpPr>
          <p:nvPr/>
        </p:nvCxnSpPr>
        <p:spPr>
          <a:xfrm flipV="1">
            <a:off x="1556739" y="4718356"/>
            <a:ext cx="625662" cy="1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1" idx="3"/>
            <a:endCxn id="54" idx="1"/>
          </p:cNvCxnSpPr>
          <p:nvPr/>
        </p:nvCxnSpPr>
        <p:spPr>
          <a:xfrm>
            <a:off x="1556739" y="4893563"/>
            <a:ext cx="609991" cy="1853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a:endCxn id="66" idx="1"/>
          </p:cNvCxnSpPr>
          <p:nvPr/>
        </p:nvCxnSpPr>
        <p:spPr>
          <a:xfrm flipV="1">
            <a:off x="3738086" y="1396462"/>
            <a:ext cx="1049735"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a:endCxn id="113" idx="1"/>
          </p:cNvCxnSpPr>
          <p:nvPr/>
        </p:nvCxnSpPr>
        <p:spPr>
          <a:xfrm>
            <a:off x="6408937" y="1396463"/>
            <a:ext cx="1902256" cy="9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a:endCxn id="67" idx="1"/>
          </p:cNvCxnSpPr>
          <p:nvPr/>
        </p:nvCxnSpPr>
        <p:spPr>
          <a:xfrm>
            <a:off x="3738086" y="2164558"/>
            <a:ext cx="2875545" cy="1061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a:endCxn id="67" idx="1"/>
          </p:cNvCxnSpPr>
          <p:nvPr/>
        </p:nvCxnSpPr>
        <p:spPr>
          <a:xfrm flipV="1">
            <a:off x="3537519" y="3226014"/>
            <a:ext cx="3076112" cy="1492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a:endCxn id="69" idx="1"/>
          </p:cNvCxnSpPr>
          <p:nvPr/>
        </p:nvCxnSpPr>
        <p:spPr>
          <a:xfrm flipV="1">
            <a:off x="3527530" y="5328250"/>
            <a:ext cx="1067580" cy="1418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a:endCxn id="67" idx="1"/>
          </p:cNvCxnSpPr>
          <p:nvPr/>
        </p:nvCxnSpPr>
        <p:spPr>
          <a:xfrm flipV="1">
            <a:off x="6258310" y="3226015"/>
            <a:ext cx="355321" cy="2102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3397131241"/>
              </p:ext>
            </p:extLst>
          </p:nvPr>
        </p:nvGraphicFramePr>
        <p:xfrm>
          <a:off x="201621" y="4125467"/>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Start</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2138276" y="1396462"/>
          <a:ext cx="1599810" cy="1536192"/>
        </p:xfrm>
        <a:graphic>
          <a:graphicData uri="http://schemas.openxmlformats.org/drawingml/2006/table">
            <a:tbl>
              <a:tblPr firstRow="1" bandRow="1">
                <a:tableStyleId>{2D5ABB26-0587-4C30-8999-92F81FD0307C}</a:tableStyleId>
              </a:tblPr>
              <a:tblGrid>
                <a:gridCol w="533270">
                  <a:extLst>
                    <a:ext uri="{9D8B030D-6E8A-4147-A177-3AD203B41FA5}">
                      <a16:colId xmlns:a16="http://schemas.microsoft.com/office/drawing/2014/main" val="20000"/>
                    </a:ext>
                  </a:extLst>
                </a:gridCol>
                <a:gridCol w="533270">
                  <a:extLst>
                    <a:ext uri="{9D8B030D-6E8A-4147-A177-3AD203B41FA5}">
                      <a16:colId xmlns:a16="http://schemas.microsoft.com/office/drawing/2014/main" val="20001"/>
                    </a:ext>
                  </a:extLst>
                </a:gridCol>
                <a:gridCol w="53327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11</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2182401" y="3950260"/>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2166730" y="597880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4787821" y="628366"/>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6613631" y="2457918"/>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4623947" y="621463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H</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4595109" y="4560154"/>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1259244053"/>
              </p:ext>
            </p:extLst>
          </p:nvPr>
        </p:nvGraphicFramePr>
        <p:xfrm>
          <a:off x="11246891" y="430769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2135469" y="1386010"/>
            <a:ext cx="1599808"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0             11</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2163336" y="3939958"/>
            <a:ext cx="1360800"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0          4</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2166730" y="5969494"/>
            <a:ext cx="1360800"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6602421" y="2400828"/>
            <a:ext cx="1360800"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11        17</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791303" y="566530"/>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11            15</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618933" y="6192262"/>
            <a:ext cx="1663200" cy="574332"/>
            <a:chOff x="2224494" y="2293433"/>
            <a:chExt cx="1140786" cy="410237"/>
          </a:xfrm>
        </p:grpSpPr>
        <p:sp>
          <p:nvSpPr>
            <p:cNvPr id="102" name="Rectangle 101"/>
            <p:cNvSpPr/>
            <p:nvPr/>
          </p:nvSpPr>
          <p:spPr>
            <a:xfrm>
              <a:off x="2224494" y="2293433"/>
              <a:ext cx="1140786"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6            14  </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4586190" y="4542227"/>
            <a:ext cx="1663200" cy="554400"/>
            <a:chOff x="2224494" y="2293433"/>
            <a:chExt cx="1183041" cy="410237"/>
          </a:xfrm>
        </p:grpSpPr>
        <p:sp>
          <p:nvSpPr>
            <p:cNvPr id="106" name="Rectangle 105"/>
            <p:cNvSpPr/>
            <p:nvPr/>
          </p:nvSpPr>
          <p:spPr>
            <a:xfrm>
              <a:off x="2224494" y="2293433"/>
              <a:ext cx="11830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6          10</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240731" y="4282301"/>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24         24</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Straight Arrow Connector 57"/>
          <p:cNvCxnSpPr>
            <a:stCxn id="54" idx="3"/>
            <a:endCxn id="68" idx="1"/>
          </p:cNvCxnSpPr>
          <p:nvPr/>
        </p:nvCxnSpPr>
        <p:spPr>
          <a:xfrm>
            <a:off x="3527530" y="6746898"/>
            <a:ext cx="1096417" cy="235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3" name="Table 112"/>
          <p:cNvGraphicFramePr>
            <a:graphicFrameLocks noGrp="1"/>
          </p:cNvGraphicFramePr>
          <p:nvPr>
            <p:extLst/>
          </p:nvPr>
        </p:nvGraphicFramePr>
        <p:xfrm>
          <a:off x="8311193" y="72483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4" name="Group 113"/>
          <p:cNvGrpSpPr/>
          <p:nvPr/>
        </p:nvGrpSpPr>
        <p:grpSpPr>
          <a:xfrm>
            <a:off x="8306173" y="682765"/>
            <a:ext cx="1763539" cy="574332"/>
            <a:chOff x="2224494" y="2293433"/>
            <a:chExt cx="967941" cy="410237"/>
          </a:xfrm>
        </p:grpSpPr>
        <p:sp>
          <p:nvSpPr>
            <p:cNvPr id="115" name="Rectangle 11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17             24</a:t>
              </a:r>
            </a:p>
          </p:txBody>
        </p:sp>
        <p:cxnSp>
          <p:nvCxnSpPr>
            <p:cNvPr id="116" name="Straight Connector 11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18" name="Table 117"/>
          <p:cNvGraphicFramePr>
            <a:graphicFrameLocks noGrp="1"/>
          </p:cNvGraphicFramePr>
          <p:nvPr>
            <p:extLst/>
          </p:nvPr>
        </p:nvGraphicFramePr>
        <p:xfrm>
          <a:off x="4654195" y="786700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J</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10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9" name="Group 118"/>
          <p:cNvGrpSpPr/>
          <p:nvPr/>
        </p:nvGrpSpPr>
        <p:grpSpPr>
          <a:xfrm>
            <a:off x="4645284" y="7864327"/>
            <a:ext cx="1663200" cy="574332"/>
            <a:chOff x="2224494" y="2293433"/>
            <a:chExt cx="967941" cy="410237"/>
          </a:xfrm>
        </p:grpSpPr>
        <p:sp>
          <p:nvSpPr>
            <p:cNvPr id="120" name="Rectangle 11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6             16</a:t>
              </a:r>
            </a:p>
          </p:txBody>
        </p:sp>
        <p:cxnSp>
          <p:nvCxnSpPr>
            <p:cNvPr id="121" name="Straight Connector 12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a:stCxn id="54" idx="3"/>
            <a:endCxn id="118" idx="1"/>
          </p:cNvCxnSpPr>
          <p:nvPr/>
        </p:nvCxnSpPr>
        <p:spPr>
          <a:xfrm>
            <a:off x="3527531" y="6746898"/>
            <a:ext cx="1126665" cy="188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23" name="Table 122"/>
          <p:cNvGraphicFramePr>
            <a:graphicFrameLocks noGrp="1"/>
          </p:cNvGraphicFramePr>
          <p:nvPr>
            <p:extLst/>
          </p:nvPr>
        </p:nvGraphicFramePr>
        <p:xfrm>
          <a:off x="8815249" y="3792488"/>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I</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48" name="Straight Connector 147"/>
          <p:cNvCxnSpPr>
            <a:stCxn id="66" idx="3"/>
          </p:cNvCxnSpPr>
          <p:nvPr/>
        </p:nvCxnSpPr>
        <p:spPr>
          <a:xfrm>
            <a:off x="6408937" y="1396462"/>
            <a:ext cx="1902256" cy="1202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123" idx="1"/>
          </p:cNvCxnSpPr>
          <p:nvPr/>
        </p:nvCxnSpPr>
        <p:spPr>
          <a:xfrm>
            <a:off x="8306172" y="2598867"/>
            <a:ext cx="509076" cy="1961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7" idx="3"/>
            <a:endCxn id="123" idx="1"/>
          </p:cNvCxnSpPr>
          <p:nvPr/>
        </p:nvCxnSpPr>
        <p:spPr>
          <a:xfrm>
            <a:off x="7974431" y="3226014"/>
            <a:ext cx="840818" cy="1334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68" idx="3"/>
            <a:endCxn id="123" idx="1"/>
          </p:cNvCxnSpPr>
          <p:nvPr/>
        </p:nvCxnSpPr>
        <p:spPr>
          <a:xfrm flipV="1">
            <a:off x="6287147" y="4560585"/>
            <a:ext cx="2528102" cy="242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18" idx="3"/>
            <a:endCxn id="70" idx="1"/>
          </p:cNvCxnSpPr>
          <p:nvPr/>
        </p:nvCxnSpPr>
        <p:spPr>
          <a:xfrm flipV="1">
            <a:off x="6317395" y="4956922"/>
            <a:ext cx="4929496" cy="367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23" idx="3"/>
            <a:endCxn id="70" idx="1"/>
          </p:cNvCxnSpPr>
          <p:nvPr/>
        </p:nvCxnSpPr>
        <p:spPr>
          <a:xfrm>
            <a:off x="10573768" y="4560584"/>
            <a:ext cx="673123" cy="396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13" idx="3"/>
            <a:endCxn id="70" idx="1"/>
          </p:cNvCxnSpPr>
          <p:nvPr/>
        </p:nvCxnSpPr>
        <p:spPr>
          <a:xfrm>
            <a:off x="10069712" y="1492926"/>
            <a:ext cx="1177179" cy="3463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endCxn id="113" idx="1"/>
          </p:cNvCxnSpPr>
          <p:nvPr/>
        </p:nvCxnSpPr>
        <p:spPr>
          <a:xfrm flipV="1">
            <a:off x="7963222" y="1492926"/>
            <a:ext cx="347971" cy="173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8789865" y="3792655"/>
            <a:ext cx="1763539" cy="574332"/>
            <a:chOff x="2224494" y="2293433"/>
            <a:chExt cx="967941" cy="410237"/>
          </a:xfrm>
        </p:grpSpPr>
        <p:sp>
          <p:nvSpPr>
            <p:cNvPr id="75" name="Rectangle 7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17             21</a:t>
              </a:r>
            </a:p>
          </p:txBody>
        </p:sp>
        <p:cxnSp>
          <p:nvCxnSpPr>
            <p:cNvPr id="76" name="Straight Connector 7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237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a:stCxn id="51" idx="3"/>
            <a:endCxn id="52" idx="1"/>
          </p:cNvCxnSpPr>
          <p:nvPr/>
        </p:nvCxnSpPr>
        <p:spPr>
          <a:xfrm flipV="1">
            <a:off x="1556739" y="2164558"/>
            <a:ext cx="581537" cy="2841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1" idx="3"/>
            <a:endCxn id="53" idx="1"/>
          </p:cNvCxnSpPr>
          <p:nvPr/>
        </p:nvCxnSpPr>
        <p:spPr>
          <a:xfrm flipV="1">
            <a:off x="1556739" y="4718356"/>
            <a:ext cx="625662" cy="287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1" idx="3"/>
            <a:endCxn id="54" idx="1"/>
          </p:cNvCxnSpPr>
          <p:nvPr/>
        </p:nvCxnSpPr>
        <p:spPr>
          <a:xfrm>
            <a:off x="1556739" y="5006339"/>
            <a:ext cx="609991" cy="17405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a:endCxn id="66" idx="1"/>
          </p:cNvCxnSpPr>
          <p:nvPr/>
        </p:nvCxnSpPr>
        <p:spPr>
          <a:xfrm flipV="1">
            <a:off x="3738086" y="1396462"/>
            <a:ext cx="1049735"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a:endCxn id="113" idx="1"/>
          </p:cNvCxnSpPr>
          <p:nvPr/>
        </p:nvCxnSpPr>
        <p:spPr>
          <a:xfrm>
            <a:off x="6408937" y="1396463"/>
            <a:ext cx="1902256" cy="9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a:endCxn id="67" idx="1"/>
          </p:cNvCxnSpPr>
          <p:nvPr/>
        </p:nvCxnSpPr>
        <p:spPr>
          <a:xfrm>
            <a:off x="3738086" y="2164558"/>
            <a:ext cx="2875545" cy="1061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a:endCxn id="67" idx="1"/>
          </p:cNvCxnSpPr>
          <p:nvPr/>
        </p:nvCxnSpPr>
        <p:spPr>
          <a:xfrm flipV="1">
            <a:off x="3537519" y="3226014"/>
            <a:ext cx="3076112" cy="1492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a:endCxn id="69" idx="1"/>
          </p:cNvCxnSpPr>
          <p:nvPr/>
        </p:nvCxnSpPr>
        <p:spPr>
          <a:xfrm flipV="1">
            <a:off x="3527530" y="5328250"/>
            <a:ext cx="1067580" cy="1418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a:endCxn id="67" idx="1"/>
          </p:cNvCxnSpPr>
          <p:nvPr/>
        </p:nvCxnSpPr>
        <p:spPr>
          <a:xfrm flipV="1">
            <a:off x="6258310" y="3226015"/>
            <a:ext cx="355321" cy="2102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2040818500"/>
              </p:ext>
            </p:extLst>
          </p:nvPr>
        </p:nvGraphicFramePr>
        <p:xfrm>
          <a:off x="201621" y="4125467"/>
          <a:ext cx="1355118" cy="1761744"/>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Start</a:t>
                      </a:r>
                      <a:endParaRPr lang="en-US" sz="2000" dirty="0"/>
                    </a:p>
                    <a:p>
                      <a:pPr algn="ct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2138276" y="1396462"/>
          <a:ext cx="1599810" cy="1536192"/>
        </p:xfrm>
        <a:graphic>
          <a:graphicData uri="http://schemas.openxmlformats.org/drawingml/2006/table">
            <a:tbl>
              <a:tblPr firstRow="1" bandRow="1">
                <a:tableStyleId>{2D5ABB26-0587-4C30-8999-92F81FD0307C}</a:tableStyleId>
              </a:tblPr>
              <a:tblGrid>
                <a:gridCol w="533270">
                  <a:extLst>
                    <a:ext uri="{9D8B030D-6E8A-4147-A177-3AD203B41FA5}">
                      <a16:colId xmlns:a16="http://schemas.microsoft.com/office/drawing/2014/main" val="20000"/>
                    </a:ext>
                  </a:extLst>
                </a:gridCol>
                <a:gridCol w="533270">
                  <a:extLst>
                    <a:ext uri="{9D8B030D-6E8A-4147-A177-3AD203B41FA5}">
                      <a16:colId xmlns:a16="http://schemas.microsoft.com/office/drawing/2014/main" val="20001"/>
                    </a:ext>
                  </a:extLst>
                </a:gridCol>
                <a:gridCol w="53327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11</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2182401" y="3950260"/>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2166730" y="597880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4787821" y="628366"/>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6613631" y="2457918"/>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4623947" y="621463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H</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4595109" y="4560154"/>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799142647"/>
              </p:ext>
            </p:extLst>
          </p:nvPr>
        </p:nvGraphicFramePr>
        <p:xfrm>
          <a:off x="11246891" y="430769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2135469" y="1386010"/>
            <a:ext cx="1599808"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0             11</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2163336" y="3939958"/>
            <a:ext cx="1360800"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0          4</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2166730" y="5969494"/>
            <a:ext cx="1360800"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6602421" y="2400828"/>
            <a:ext cx="1360800"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11        17</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791303" y="566530"/>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11            15</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618933" y="6192262"/>
            <a:ext cx="1663200" cy="574332"/>
            <a:chOff x="2224494" y="2293433"/>
            <a:chExt cx="1140786" cy="410237"/>
          </a:xfrm>
        </p:grpSpPr>
        <p:sp>
          <p:nvSpPr>
            <p:cNvPr id="102" name="Rectangle 101"/>
            <p:cNvSpPr/>
            <p:nvPr/>
          </p:nvSpPr>
          <p:spPr>
            <a:xfrm>
              <a:off x="2224494" y="2293433"/>
              <a:ext cx="1140786"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6            14  </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4586190" y="4542227"/>
            <a:ext cx="1663200" cy="554400"/>
            <a:chOff x="2224494" y="2293433"/>
            <a:chExt cx="1183041" cy="410237"/>
          </a:xfrm>
        </p:grpSpPr>
        <p:sp>
          <p:nvSpPr>
            <p:cNvPr id="106" name="Rectangle 105"/>
            <p:cNvSpPr/>
            <p:nvPr/>
          </p:nvSpPr>
          <p:spPr>
            <a:xfrm>
              <a:off x="2224494" y="2293433"/>
              <a:ext cx="11830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6          10</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240731" y="4282301"/>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24         24</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Straight Arrow Connector 57"/>
          <p:cNvCxnSpPr>
            <a:stCxn id="54" idx="3"/>
            <a:endCxn id="68" idx="1"/>
          </p:cNvCxnSpPr>
          <p:nvPr/>
        </p:nvCxnSpPr>
        <p:spPr>
          <a:xfrm>
            <a:off x="3527530" y="6746898"/>
            <a:ext cx="1096417" cy="235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3" name="Table 112"/>
          <p:cNvGraphicFramePr>
            <a:graphicFrameLocks noGrp="1"/>
          </p:cNvGraphicFramePr>
          <p:nvPr>
            <p:extLst/>
          </p:nvPr>
        </p:nvGraphicFramePr>
        <p:xfrm>
          <a:off x="8311193" y="72483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4" name="Group 113"/>
          <p:cNvGrpSpPr/>
          <p:nvPr/>
        </p:nvGrpSpPr>
        <p:grpSpPr>
          <a:xfrm>
            <a:off x="8306173" y="682765"/>
            <a:ext cx="1763539" cy="574332"/>
            <a:chOff x="2224494" y="2293433"/>
            <a:chExt cx="967941" cy="410237"/>
          </a:xfrm>
        </p:grpSpPr>
        <p:sp>
          <p:nvSpPr>
            <p:cNvPr id="115" name="Rectangle 11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17             24</a:t>
              </a:r>
            </a:p>
          </p:txBody>
        </p:sp>
        <p:cxnSp>
          <p:nvCxnSpPr>
            <p:cNvPr id="116" name="Straight Connector 11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18" name="Table 117"/>
          <p:cNvGraphicFramePr>
            <a:graphicFrameLocks noGrp="1"/>
          </p:cNvGraphicFramePr>
          <p:nvPr>
            <p:extLst/>
          </p:nvPr>
        </p:nvGraphicFramePr>
        <p:xfrm>
          <a:off x="4654195" y="786700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J</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10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9" name="Group 118"/>
          <p:cNvGrpSpPr/>
          <p:nvPr/>
        </p:nvGrpSpPr>
        <p:grpSpPr>
          <a:xfrm>
            <a:off x="4645284" y="7864327"/>
            <a:ext cx="1663200" cy="574332"/>
            <a:chOff x="2224494" y="2293433"/>
            <a:chExt cx="967941" cy="410237"/>
          </a:xfrm>
        </p:grpSpPr>
        <p:sp>
          <p:nvSpPr>
            <p:cNvPr id="120" name="Rectangle 11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6             16</a:t>
              </a:r>
            </a:p>
          </p:txBody>
        </p:sp>
        <p:cxnSp>
          <p:nvCxnSpPr>
            <p:cNvPr id="121" name="Straight Connector 12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a:stCxn id="54" idx="3"/>
            <a:endCxn id="118" idx="1"/>
          </p:cNvCxnSpPr>
          <p:nvPr/>
        </p:nvCxnSpPr>
        <p:spPr>
          <a:xfrm>
            <a:off x="3527531" y="6746898"/>
            <a:ext cx="1126665" cy="188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23" name="Table 122"/>
          <p:cNvGraphicFramePr>
            <a:graphicFrameLocks noGrp="1"/>
          </p:cNvGraphicFramePr>
          <p:nvPr>
            <p:extLst/>
          </p:nvPr>
        </p:nvGraphicFramePr>
        <p:xfrm>
          <a:off x="8815249" y="3792488"/>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I</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48" name="Straight Connector 147"/>
          <p:cNvCxnSpPr>
            <a:stCxn id="66" idx="3"/>
          </p:cNvCxnSpPr>
          <p:nvPr/>
        </p:nvCxnSpPr>
        <p:spPr>
          <a:xfrm>
            <a:off x="6408937" y="1396462"/>
            <a:ext cx="1902256" cy="1202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123" idx="1"/>
          </p:cNvCxnSpPr>
          <p:nvPr/>
        </p:nvCxnSpPr>
        <p:spPr>
          <a:xfrm>
            <a:off x="8306172" y="2598867"/>
            <a:ext cx="509076" cy="1961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7" idx="3"/>
            <a:endCxn id="123" idx="1"/>
          </p:cNvCxnSpPr>
          <p:nvPr/>
        </p:nvCxnSpPr>
        <p:spPr>
          <a:xfrm>
            <a:off x="7974431" y="3226014"/>
            <a:ext cx="840818" cy="1334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68" idx="3"/>
            <a:endCxn id="123" idx="1"/>
          </p:cNvCxnSpPr>
          <p:nvPr/>
        </p:nvCxnSpPr>
        <p:spPr>
          <a:xfrm flipV="1">
            <a:off x="6287147" y="4560585"/>
            <a:ext cx="2528102" cy="242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18" idx="3"/>
            <a:endCxn id="70" idx="1"/>
          </p:cNvCxnSpPr>
          <p:nvPr/>
        </p:nvCxnSpPr>
        <p:spPr>
          <a:xfrm flipV="1">
            <a:off x="6317395" y="4956922"/>
            <a:ext cx="4929496" cy="367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23" idx="3"/>
            <a:endCxn id="70" idx="1"/>
          </p:cNvCxnSpPr>
          <p:nvPr/>
        </p:nvCxnSpPr>
        <p:spPr>
          <a:xfrm>
            <a:off x="10573768" y="4560584"/>
            <a:ext cx="673123" cy="396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13" idx="3"/>
            <a:endCxn id="70" idx="1"/>
          </p:cNvCxnSpPr>
          <p:nvPr/>
        </p:nvCxnSpPr>
        <p:spPr>
          <a:xfrm>
            <a:off x="10069712" y="1492926"/>
            <a:ext cx="1177179" cy="3463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endCxn id="113" idx="1"/>
          </p:cNvCxnSpPr>
          <p:nvPr/>
        </p:nvCxnSpPr>
        <p:spPr>
          <a:xfrm flipV="1">
            <a:off x="7963222" y="1492926"/>
            <a:ext cx="347971" cy="173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8789865" y="3792655"/>
            <a:ext cx="1763539" cy="574332"/>
            <a:chOff x="2224494" y="2293433"/>
            <a:chExt cx="967941" cy="410237"/>
          </a:xfrm>
        </p:grpSpPr>
        <p:sp>
          <p:nvSpPr>
            <p:cNvPr id="75" name="Rectangle 7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17             21</a:t>
              </a:r>
            </a:p>
          </p:txBody>
        </p:sp>
        <p:cxnSp>
          <p:nvCxnSpPr>
            <p:cNvPr id="76" name="Straight Connector 7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2132698" y="2369137"/>
            <a:ext cx="1599808" cy="574332"/>
            <a:chOff x="2224494" y="2293433"/>
            <a:chExt cx="967941" cy="410237"/>
          </a:xfrm>
        </p:grpSpPr>
        <p:sp>
          <p:nvSpPr>
            <p:cNvPr id="80" name="Rectangle 7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0    11     11</a:t>
              </a:r>
            </a:p>
          </p:txBody>
        </p:sp>
        <p:cxnSp>
          <p:nvCxnSpPr>
            <p:cNvPr id="82" name="Straight Connector 81"/>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11260425" y="5078599"/>
            <a:ext cx="1560870" cy="504735"/>
            <a:chOff x="2236708" y="2293433"/>
            <a:chExt cx="967941" cy="444963"/>
          </a:xfrm>
        </p:grpSpPr>
        <p:sp>
          <p:nvSpPr>
            <p:cNvPr id="126" name="Rectangle 125"/>
            <p:cNvSpPr/>
            <p:nvPr/>
          </p:nvSpPr>
          <p:spPr>
            <a:xfrm>
              <a:off x="2236708" y="2328159"/>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24   0    24</a:t>
              </a:r>
            </a:p>
          </p:txBody>
        </p:sp>
        <p:cxnSp>
          <p:nvCxnSpPr>
            <p:cNvPr id="127" name="Straight Connector 12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p:nvGrpSpPr>
        <p:grpSpPr>
          <a:xfrm>
            <a:off x="8807982" y="4772239"/>
            <a:ext cx="1763539" cy="574332"/>
            <a:chOff x="2224494" y="2293433"/>
            <a:chExt cx="967941" cy="410237"/>
          </a:xfrm>
        </p:grpSpPr>
        <p:sp>
          <p:nvSpPr>
            <p:cNvPr id="130" name="Rectangle 12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20     4     24</a:t>
              </a:r>
            </a:p>
          </p:txBody>
        </p:sp>
        <p:cxnSp>
          <p:nvCxnSpPr>
            <p:cNvPr id="131" name="Straight Connector 13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8306172" y="1681164"/>
            <a:ext cx="1763539" cy="574332"/>
            <a:chOff x="2224494" y="2293433"/>
            <a:chExt cx="967941" cy="410237"/>
          </a:xfrm>
        </p:grpSpPr>
        <p:sp>
          <p:nvSpPr>
            <p:cNvPr id="134" name="Rectangle 13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17     7      24</a:t>
              </a:r>
            </a:p>
          </p:txBody>
        </p:sp>
        <p:cxnSp>
          <p:nvCxnSpPr>
            <p:cNvPr id="135" name="Straight Connector 13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6602421" y="3419779"/>
            <a:ext cx="1360800" cy="574332"/>
            <a:chOff x="2224494" y="2293433"/>
            <a:chExt cx="967941" cy="410237"/>
          </a:xfrm>
        </p:grpSpPr>
        <p:sp>
          <p:nvSpPr>
            <p:cNvPr id="138" name="Rectangle 13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11    6  17</a:t>
              </a:r>
            </a:p>
          </p:txBody>
        </p:sp>
        <p:cxnSp>
          <p:nvCxnSpPr>
            <p:cNvPr id="139" name="Straight Connector 13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40"/>
          <p:cNvGrpSpPr/>
          <p:nvPr/>
        </p:nvGrpSpPr>
        <p:grpSpPr>
          <a:xfrm>
            <a:off x="4584325" y="5522051"/>
            <a:ext cx="1663200" cy="554400"/>
            <a:chOff x="2224494" y="2293433"/>
            <a:chExt cx="1183041" cy="410237"/>
          </a:xfrm>
        </p:grpSpPr>
        <p:sp>
          <p:nvSpPr>
            <p:cNvPr id="142" name="Rectangle 141"/>
            <p:cNvSpPr/>
            <p:nvPr/>
          </p:nvSpPr>
          <p:spPr>
            <a:xfrm>
              <a:off x="2224494" y="2293433"/>
              <a:ext cx="11830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7    4      11</a:t>
              </a:r>
            </a:p>
          </p:txBody>
        </p:sp>
        <p:cxnSp>
          <p:nvCxnSpPr>
            <p:cNvPr id="143" name="Straight Connector 142"/>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5" name="Group 144"/>
          <p:cNvGrpSpPr/>
          <p:nvPr/>
        </p:nvGrpSpPr>
        <p:grpSpPr>
          <a:xfrm>
            <a:off x="4612895" y="7169570"/>
            <a:ext cx="1663200" cy="574332"/>
            <a:chOff x="2224494" y="2293433"/>
            <a:chExt cx="1140786" cy="410237"/>
          </a:xfrm>
        </p:grpSpPr>
        <p:sp>
          <p:nvSpPr>
            <p:cNvPr id="146" name="Rectangle 145"/>
            <p:cNvSpPr/>
            <p:nvPr/>
          </p:nvSpPr>
          <p:spPr>
            <a:xfrm>
              <a:off x="2224494" y="2293433"/>
              <a:ext cx="1140786"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12    8     20  </a:t>
              </a:r>
            </a:p>
          </p:txBody>
        </p:sp>
        <p:cxnSp>
          <p:nvCxnSpPr>
            <p:cNvPr id="147" name="Straight Connector 14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4655729" y="8812746"/>
            <a:ext cx="1663200" cy="574332"/>
            <a:chOff x="2224494" y="2293433"/>
            <a:chExt cx="967941" cy="410237"/>
          </a:xfrm>
        </p:grpSpPr>
        <p:sp>
          <p:nvSpPr>
            <p:cNvPr id="153" name="Rectangle 152"/>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14   10   24</a:t>
              </a:r>
            </a:p>
          </p:txBody>
        </p:sp>
        <p:cxnSp>
          <p:nvCxnSpPr>
            <p:cNvPr id="154" name="Straight Connector 153"/>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4787822" y="1586793"/>
            <a:ext cx="1617634" cy="574332"/>
            <a:chOff x="2224494" y="2293433"/>
            <a:chExt cx="967941" cy="410237"/>
          </a:xfrm>
        </p:grpSpPr>
        <p:sp>
          <p:nvSpPr>
            <p:cNvPr id="157" name="Rectangle 156"/>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13    4     17</a:t>
              </a:r>
            </a:p>
          </p:txBody>
        </p:sp>
        <p:cxnSp>
          <p:nvCxnSpPr>
            <p:cNvPr id="158" name="Straight Connector 157"/>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2159963" y="4906900"/>
            <a:ext cx="1360800" cy="574332"/>
            <a:chOff x="2224494" y="2293433"/>
            <a:chExt cx="967941" cy="410237"/>
          </a:xfrm>
        </p:grpSpPr>
        <p:sp>
          <p:nvSpPr>
            <p:cNvPr id="163" name="Rectangle 162"/>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7    4    11</a:t>
              </a:r>
            </a:p>
          </p:txBody>
        </p:sp>
        <p:cxnSp>
          <p:nvCxnSpPr>
            <p:cNvPr id="164" name="Straight Connector 163"/>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3" name="Rectangle 172"/>
          <p:cNvSpPr/>
          <p:nvPr/>
        </p:nvSpPr>
        <p:spPr>
          <a:xfrm>
            <a:off x="2146080" y="6947995"/>
            <a:ext cx="1360800" cy="574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a:solidFill>
                  <a:prstClr val="black"/>
                </a:solidFill>
              </a:rPr>
              <a:t>1     6    7</a:t>
            </a:r>
            <a:endParaRPr lang="en-US" sz="2240" dirty="0">
              <a:solidFill>
                <a:prstClr val="black"/>
              </a:solidFill>
            </a:endParaRPr>
          </a:p>
        </p:txBody>
      </p:sp>
      <p:cxnSp>
        <p:nvCxnSpPr>
          <p:cNvPr id="174" name="Straight Connector 173"/>
          <p:cNvCxnSpPr/>
          <p:nvPr/>
        </p:nvCxnSpPr>
        <p:spPr>
          <a:xfrm>
            <a:off x="2611819" y="6947995"/>
            <a:ext cx="0" cy="574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3087013" y="6947995"/>
            <a:ext cx="0" cy="574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7" name="Group 166"/>
          <p:cNvGrpSpPr/>
          <p:nvPr/>
        </p:nvGrpSpPr>
        <p:grpSpPr>
          <a:xfrm>
            <a:off x="187971" y="5117989"/>
            <a:ext cx="1360800" cy="574332"/>
            <a:chOff x="2224494" y="2293433"/>
            <a:chExt cx="967941" cy="410237"/>
          </a:xfrm>
        </p:grpSpPr>
        <p:sp>
          <p:nvSpPr>
            <p:cNvPr id="169" name="Rectangle 16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0    0    0</a:t>
              </a:r>
            </a:p>
          </p:txBody>
        </p:sp>
        <p:cxnSp>
          <p:nvCxnSpPr>
            <p:cNvPr id="170" name="Straight Connector 169"/>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517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 name="Straight Arrow Connector 11"/>
          <p:cNvCxnSpPr>
            <a:stCxn id="51" idx="3"/>
            <a:endCxn id="52" idx="1"/>
          </p:cNvCxnSpPr>
          <p:nvPr/>
        </p:nvCxnSpPr>
        <p:spPr>
          <a:xfrm flipV="1">
            <a:off x="1556739" y="2164558"/>
            <a:ext cx="581537" cy="2841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1" idx="3"/>
            <a:endCxn id="53" idx="1"/>
          </p:cNvCxnSpPr>
          <p:nvPr/>
        </p:nvCxnSpPr>
        <p:spPr>
          <a:xfrm flipV="1">
            <a:off x="1556739" y="4718356"/>
            <a:ext cx="625662" cy="287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1" idx="3"/>
            <a:endCxn id="54" idx="1"/>
          </p:cNvCxnSpPr>
          <p:nvPr/>
        </p:nvCxnSpPr>
        <p:spPr>
          <a:xfrm>
            <a:off x="1556739" y="5006339"/>
            <a:ext cx="609991" cy="17405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2" idx="3"/>
            <a:endCxn id="66" idx="1"/>
          </p:cNvCxnSpPr>
          <p:nvPr/>
        </p:nvCxnSpPr>
        <p:spPr>
          <a:xfrm flipV="1">
            <a:off x="3738086" y="1396462"/>
            <a:ext cx="1049735" cy="76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6" idx="3"/>
            <a:endCxn id="113" idx="1"/>
          </p:cNvCxnSpPr>
          <p:nvPr/>
        </p:nvCxnSpPr>
        <p:spPr>
          <a:xfrm>
            <a:off x="6408937" y="1396463"/>
            <a:ext cx="1902256" cy="9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2" idx="3"/>
            <a:endCxn id="67" idx="1"/>
          </p:cNvCxnSpPr>
          <p:nvPr/>
        </p:nvCxnSpPr>
        <p:spPr>
          <a:xfrm>
            <a:off x="3738086" y="2164558"/>
            <a:ext cx="2875545" cy="1061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3" idx="3"/>
            <a:endCxn id="67" idx="1"/>
          </p:cNvCxnSpPr>
          <p:nvPr/>
        </p:nvCxnSpPr>
        <p:spPr>
          <a:xfrm flipV="1">
            <a:off x="3537519" y="3226014"/>
            <a:ext cx="3076112" cy="1492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4" idx="3"/>
            <a:endCxn id="69" idx="1"/>
          </p:cNvCxnSpPr>
          <p:nvPr/>
        </p:nvCxnSpPr>
        <p:spPr>
          <a:xfrm flipV="1">
            <a:off x="3527530" y="5328250"/>
            <a:ext cx="1067580" cy="1418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9" idx="3"/>
            <a:endCxn id="67" idx="1"/>
          </p:cNvCxnSpPr>
          <p:nvPr/>
        </p:nvCxnSpPr>
        <p:spPr>
          <a:xfrm flipV="1">
            <a:off x="6258310" y="3226015"/>
            <a:ext cx="355321" cy="2102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 50"/>
          <p:cNvGraphicFramePr>
            <a:graphicFrameLocks noGrp="1"/>
          </p:cNvGraphicFramePr>
          <p:nvPr>
            <p:extLst>
              <p:ext uri="{D42A27DB-BD31-4B8C-83A1-F6EECF244321}">
                <p14:modId xmlns:p14="http://schemas.microsoft.com/office/powerpoint/2010/main" val="2146187642"/>
              </p:ext>
            </p:extLst>
          </p:nvPr>
        </p:nvGraphicFramePr>
        <p:xfrm>
          <a:off x="201621" y="4125467"/>
          <a:ext cx="1355118" cy="1761744"/>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Start</a:t>
                      </a:r>
                      <a:endParaRPr lang="en-US" sz="2000" dirty="0"/>
                    </a:p>
                    <a:p>
                      <a:pPr algn="ct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2" name="Table 51"/>
          <p:cNvGraphicFramePr>
            <a:graphicFrameLocks noGrp="1"/>
          </p:cNvGraphicFramePr>
          <p:nvPr>
            <p:extLst/>
          </p:nvPr>
        </p:nvGraphicFramePr>
        <p:xfrm>
          <a:off x="2138276" y="1396462"/>
          <a:ext cx="1599810" cy="1536192"/>
        </p:xfrm>
        <a:graphic>
          <a:graphicData uri="http://schemas.openxmlformats.org/drawingml/2006/table">
            <a:tbl>
              <a:tblPr firstRow="1" bandRow="1">
                <a:tableStyleId>{2D5ABB26-0587-4C30-8999-92F81FD0307C}</a:tableStyleId>
              </a:tblPr>
              <a:tblGrid>
                <a:gridCol w="533270">
                  <a:extLst>
                    <a:ext uri="{9D8B030D-6E8A-4147-A177-3AD203B41FA5}">
                      <a16:colId xmlns:a16="http://schemas.microsoft.com/office/drawing/2014/main" val="20000"/>
                    </a:ext>
                  </a:extLst>
                </a:gridCol>
                <a:gridCol w="533270">
                  <a:extLst>
                    <a:ext uri="{9D8B030D-6E8A-4147-A177-3AD203B41FA5}">
                      <a16:colId xmlns:a16="http://schemas.microsoft.com/office/drawing/2014/main" val="20001"/>
                    </a:ext>
                  </a:extLst>
                </a:gridCol>
                <a:gridCol w="53327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A</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11</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3" name="Table 52"/>
          <p:cNvGraphicFramePr>
            <a:graphicFrameLocks noGrp="1"/>
          </p:cNvGraphicFramePr>
          <p:nvPr>
            <p:extLst/>
          </p:nvPr>
        </p:nvGraphicFramePr>
        <p:xfrm>
          <a:off x="2182401" y="3950260"/>
          <a:ext cx="1355118" cy="1536192"/>
        </p:xfrm>
        <a:graphic>
          <a:graphicData uri="http://schemas.openxmlformats.org/drawingml/2006/table">
            <a:tbl>
              <a:tblPr firstRow="1" bandRow="1">
                <a:tableStyleId>{2D5ABB26-0587-4C30-8999-92F81FD0307C}</a:tableStyleId>
              </a:tblPr>
              <a:tblGrid>
                <a:gridCol w="451706">
                  <a:extLst>
                    <a:ext uri="{9D8B030D-6E8A-4147-A177-3AD203B41FA5}">
                      <a16:colId xmlns:a16="http://schemas.microsoft.com/office/drawing/2014/main" val="20000"/>
                    </a:ext>
                  </a:extLst>
                </a:gridCol>
                <a:gridCol w="451706">
                  <a:extLst>
                    <a:ext uri="{9D8B030D-6E8A-4147-A177-3AD203B41FA5}">
                      <a16:colId xmlns:a16="http://schemas.microsoft.com/office/drawing/2014/main" val="20001"/>
                    </a:ext>
                  </a:extLst>
                </a:gridCol>
                <a:gridCol w="451706">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B</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4" name="Table 53"/>
          <p:cNvGraphicFramePr>
            <a:graphicFrameLocks noGrp="1"/>
          </p:cNvGraphicFramePr>
          <p:nvPr>
            <p:extLst/>
          </p:nvPr>
        </p:nvGraphicFramePr>
        <p:xfrm>
          <a:off x="2166730" y="5978802"/>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C</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6" name="Table 65"/>
          <p:cNvGraphicFramePr>
            <a:graphicFrameLocks noGrp="1"/>
          </p:cNvGraphicFramePr>
          <p:nvPr>
            <p:extLst/>
          </p:nvPr>
        </p:nvGraphicFramePr>
        <p:xfrm>
          <a:off x="4787821" y="628366"/>
          <a:ext cx="1621116" cy="1536192"/>
        </p:xfrm>
        <a:graphic>
          <a:graphicData uri="http://schemas.openxmlformats.org/drawingml/2006/table">
            <a:tbl>
              <a:tblPr firstRow="1" bandRow="1">
                <a:tableStyleId>{2D5ABB26-0587-4C30-8999-92F81FD0307C}</a:tableStyleId>
              </a:tblPr>
              <a:tblGrid>
                <a:gridCol w="540372">
                  <a:extLst>
                    <a:ext uri="{9D8B030D-6E8A-4147-A177-3AD203B41FA5}">
                      <a16:colId xmlns:a16="http://schemas.microsoft.com/office/drawing/2014/main" val="20000"/>
                    </a:ext>
                  </a:extLst>
                </a:gridCol>
                <a:gridCol w="540372">
                  <a:extLst>
                    <a:ext uri="{9D8B030D-6E8A-4147-A177-3AD203B41FA5}">
                      <a16:colId xmlns:a16="http://schemas.microsoft.com/office/drawing/2014/main" val="20001"/>
                    </a:ext>
                  </a:extLst>
                </a:gridCol>
                <a:gridCol w="540372">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D</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7" name="Table 66"/>
          <p:cNvGraphicFramePr>
            <a:graphicFrameLocks noGrp="1"/>
          </p:cNvGraphicFramePr>
          <p:nvPr>
            <p:extLst/>
          </p:nvPr>
        </p:nvGraphicFramePr>
        <p:xfrm>
          <a:off x="6613631" y="2457918"/>
          <a:ext cx="1360800" cy="1536192"/>
        </p:xfrm>
        <a:graphic>
          <a:graphicData uri="http://schemas.openxmlformats.org/drawingml/2006/table">
            <a:tbl>
              <a:tblPr firstRow="1" bandRow="1">
                <a:tableStyleId>{2D5ABB26-0587-4C30-8999-92F81FD0307C}</a:tableStyleId>
              </a:tblPr>
              <a:tblGrid>
                <a:gridCol w="453600">
                  <a:extLst>
                    <a:ext uri="{9D8B030D-6E8A-4147-A177-3AD203B41FA5}">
                      <a16:colId xmlns:a16="http://schemas.microsoft.com/office/drawing/2014/main" val="20000"/>
                    </a:ext>
                  </a:extLst>
                </a:gridCol>
                <a:gridCol w="453600">
                  <a:extLst>
                    <a:ext uri="{9D8B030D-6E8A-4147-A177-3AD203B41FA5}">
                      <a16:colId xmlns:a16="http://schemas.microsoft.com/office/drawing/2014/main" val="20001"/>
                    </a:ext>
                  </a:extLst>
                </a:gridCol>
                <a:gridCol w="4536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E</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6</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8" name="Table 67"/>
          <p:cNvGraphicFramePr>
            <a:graphicFrameLocks noGrp="1"/>
          </p:cNvGraphicFramePr>
          <p:nvPr>
            <p:extLst/>
          </p:nvPr>
        </p:nvGraphicFramePr>
        <p:xfrm>
          <a:off x="4623947" y="621463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H</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8</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9" name="Table 68"/>
          <p:cNvGraphicFramePr>
            <a:graphicFrameLocks noGrp="1"/>
          </p:cNvGraphicFramePr>
          <p:nvPr>
            <p:extLst/>
          </p:nvPr>
        </p:nvGraphicFramePr>
        <p:xfrm>
          <a:off x="4595109" y="4560154"/>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F</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772526100"/>
              </p:ext>
            </p:extLst>
          </p:nvPr>
        </p:nvGraphicFramePr>
        <p:xfrm>
          <a:off x="11246891" y="4307698"/>
          <a:ext cx="1554711" cy="1298448"/>
        </p:xfrm>
        <a:graphic>
          <a:graphicData uri="http://schemas.openxmlformats.org/drawingml/2006/table">
            <a:tbl>
              <a:tblPr firstRow="1" bandRow="1">
                <a:tableStyleId>{2D5ABB26-0587-4C30-8999-92F81FD0307C}</a:tableStyleId>
              </a:tblPr>
              <a:tblGrid>
                <a:gridCol w="518237">
                  <a:extLst>
                    <a:ext uri="{9D8B030D-6E8A-4147-A177-3AD203B41FA5}">
                      <a16:colId xmlns:a16="http://schemas.microsoft.com/office/drawing/2014/main" val="20000"/>
                    </a:ext>
                  </a:extLst>
                </a:gridCol>
                <a:gridCol w="518237">
                  <a:extLst>
                    <a:ext uri="{9D8B030D-6E8A-4147-A177-3AD203B41FA5}">
                      <a16:colId xmlns:a16="http://schemas.microsoft.com/office/drawing/2014/main" val="20001"/>
                    </a:ext>
                  </a:extLst>
                </a:gridCol>
                <a:gridCol w="518237">
                  <a:extLst>
                    <a:ext uri="{9D8B030D-6E8A-4147-A177-3AD203B41FA5}">
                      <a16:colId xmlns:a16="http://schemas.microsoft.com/office/drawing/2014/main" val="20002"/>
                    </a:ext>
                  </a:extLst>
                </a:gridCol>
              </a:tblGrid>
              <a:tr h="426720">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6720">
                <a:tc gridSpan="3">
                  <a:txBody>
                    <a:bodyPr/>
                    <a:lstStyle/>
                    <a:p>
                      <a:pPr algn="ctr"/>
                      <a:r>
                        <a:rPr lang="en-GB" sz="2000" dirty="0"/>
                        <a:t>End</a:t>
                      </a:r>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6720">
                <a:tc>
                  <a:txBody>
                    <a:bodyPr/>
                    <a:lstStyle/>
                    <a:p>
                      <a:endParaRPr lang="en-US" sz="20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84" name="Group 83"/>
          <p:cNvGrpSpPr/>
          <p:nvPr/>
        </p:nvGrpSpPr>
        <p:grpSpPr>
          <a:xfrm>
            <a:off x="2135469" y="1386010"/>
            <a:ext cx="1599808" cy="574332"/>
            <a:chOff x="2224494" y="2293433"/>
            <a:chExt cx="967941" cy="410237"/>
          </a:xfrm>
        </p:grpSpPr>
        <p:sp>
          <p:nvSpPr>
            <p:cNvPr id="79" name="Rectangle 78"/>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0      0    11</a:t>
              </a:r>
            </a:p>
          </p:txBody>
        </p:sp>
        <p:cxnSp>
          <p:nvCxnSpPr>
            <p:cNvPr id="81" name="Straight Connector 8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2163336" y="3939958"/>
            <a:ext cx="1360800" cy="574332"/>
            <a:chOff x="2224494" y="2293433"/>
            <a:chExt cx="967941" cy="410237"/>
          </a:xfrm>
        </p:grpSpPr>
        <p:sp>
          <p:nvSpPr>
            <p:cNvPr id="86" name="Rectangle 8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0     7    4</a:t>
              </a:r>
            </a:p>
          </p:txBody>
        </p:sp>
        <p:cxnSp>
          <p:nvCxnSpPr>
            <p:cNvPr id="87" name="Straight Connector 8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2166730" y="5969494"/>
            <a:ext cx="1360800" cy="574332"/>
            <a:chOff x="2224494" y="2293433"/>
            <a:chExt cx="967941" cy="410237"/>
          </a:xfrm>
        </p:grpSpPr>
        <p:sp>
          <p:nvSpPr>
            <p:cNvPr id="90" name="Rectangle 8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0     1    6</a:t>
              </a:r>
            </a:p>
          </p:txBody>
        </p:sp>
        <p:cxnSp>
          <p:nvCxnSpPr>
            <p:cNvPr id="91" name="Straight Connector 9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6602421" y="2400828"/>
            <a:ext cx="1360800" cy="574332"/>
            <a:chOff x="2224494" y="2293433"/>
            <a:chExt cx="967941" cy="410237"/>
          </a:xfrm>
        </p:grpSpPr>
        <p:sp>
          <p:nvSpPr>
            <p:cNvPr id="94" name="Rectangle 9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11    0  17</a:t>
              </a:r>
            </a:p>
          </p:txBody>
        </p:sp>
        <p:cxnSp>
          <p:nvCxnSpPr>
            <p:cNvPr id="95" name="Straight Connector 9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791303" y="566530"/>
            <a:ext cx="1617634" cy="574332"/>
            <a:chOff x="2224494" y="2293433"/>
            <a:chExt cx="967941" cy="410237"/>
          </a:xfrm>
        </p:grpSpPr>
        <p:sp>
          <p:nvSpPr>
            <p:cNvPr id="98" name="Rectangle 9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11      2   15</a:t>
              </a:r>
            </a:p>
          </p:txBody>
        </p:sp>
        <p:cxnSp>
          <p:nvCxnSpPr>
            <p:cNvPr id="99" name="Straight Connector 9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4618933" y="6192262"/>
            <a:ext cx="1663200" cy="574332"/>
            <a:chOff x="2224494" y="2293433"/>
            <a:chExt cx="1140786" cy="410237"/>
          </a:xfrm>
        </p:grpSpPr>
        <p:sp>
          <p:nvSpPr>
            <p:cNvPr id="102" name="Rectangle 101"/>
            <p:cNvSpPr/>
            <p:nvPr/>
          </p:nvSpPr>
          <p:spPr>
            <a:xfrm>
              <a:off x="2224494" y="2293433"/>
              <a:ext cx="1140786"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6      6     14  </a:t>
              </a:r>
            </a:p>
          </p:txBody>
        </p:sp>
        <p:cxnSp>
          <p:nvCxnSpPr>
            <p:cNvPr id="103" name="Straight Connector 102"/>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4586190" y="4542227"/>
            <a:ext cx="1663200" cy="554400"/>
            <a:chOff x="2224494" y="2293433"/>
            <a:chExt cx="1183041" cy="410237"/>
          </a:xfrm>
        </p:grpSpPr>
        <p:sp>
          <p:nvSpPr>
            <p:cNvPr id="106" name="Rectangle 105"/>
            <p:cNvSpPr/>
            <p:nvPr/>
          </p:nvSpPr>
          <p:spPr>
            <a:xfrm>
              <a:off x="2224494" y="2293433"/>
              <a:ext cx="11830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6     1     10</a:t>
              </a:r>
            </a:p>
          </p:txBody>
        </p:sp>
        <p:cxnSp>
          <p:nvCxnSpPr>
            <p:cNvPr id="107" name="Straight Connector 106"/>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1240731" y="4282301"/>
            <a:ext cx="1560870" cy="465345"/>
            <a:chOff x="2224494" y="2293433"/>
            <a:chExt cx="967941" cy="410237"/>
          </a:xfrm>
        </p:grpSpPr>
        <p:sp>
          <p:nvSpPr>
            <p:cNvPr id="110" name="Rectangle 10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24    0   24</a:t>
              </a:r>
            </a:p>
          </p:txBody>
        </p:sp>
        <p:cxnSp>
          <p:nvCxnSpPr>
            <p:cNvPr id="111" name="Straight Connector 11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Straight Arrow Connector 57"/>
          <p:cNvCxnSpPr>
            <a:stCxn id="54" idx="3"/>
            <a:endCxn id="68" idx="1"/>
          </p:cNvCxnSpPr>
          <p:nvPr/>
        </p:nvCxnSpPr>
        <p:spPr>
          <a:xfrm>
            <a:off x="3527530" y="6746898"/>
            <a:ext cx="1096417" cy="235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3" name="Table 112"/>
          <p:cNvGraphicFramePr>
            <a:graphicFrameLocks noGrp="1"/>
          </p:cNvGraphicFramePr>
          <p:nvPr>
            <p:extLst/>
          </p:nvPr>
        </p:nvGraphicFramePr>
        <p:xfrm>
          <a:off x="8311193" y="724830"/>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G</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7</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4" name="Group 113"/>
          <p:cNvGrpSpPr/>
          <p:nvPr/>
        </p:nvGrpSpPr>
        <p:grpSpPr>
          <a:xfrm>
            <a:off x="8306173" y="682765"/>
            <a:ext cx="1763539" cy="574332"/>
            <a:chOff x="2224494" y="2293433"/>
            <a:chExt cx="967941" cy="410237"/>
          </a:xfrm>
        </p:grpSpPr>
        <p:sp>
          <p:nvSpPr>
            <p:cNvPr id="115" name="Rectangle 11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17      0    24</a:t>
              </a:r>
            </a:p>
          </p:txBody>
        </p:sp>
        <p:cxnSp>
          <p:nvCxnSpPr>
            <p:cNvPr id="116" name="Straight Connector 11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18" name="Table 117"/>
          <p:cNvGraphicFramePr>
            <a:graphicFrameLocks noGrp="1"/>
          </p:cNvGraphicFramePr>
          <p:nvPr>
            <p:extLst/>
          </p:nvPr>
        </p:nvGraphicFramePr>
        <p:xfrm>
          <a:off x="4654195" y="7867002"/>
          <a:ext cx="1663200" cy="1536192"/>
        </p:xfrm>
        <a:graphic>
          <a:graphicData uri="http://schemas.openxmlformats.org/drawingml/2006/table">
            <a:tbl>
              <a:tblPr firstRow="1" bandRow="1">
                <a:tableStyleId>{2D5ABB26-0587-4C30-8999-92F81FD0307C}</a:tableStyleId>
              </a:tblPr>
              <a:tblGrid>
                <a:gridCol w="554400">
                  <a:extLst>
                    <a:ext uri="{9D8B030D-6E8A-4147-A177-3AD203B41FA5}">
                      <a16:colId xmlns:a16="http://schemas.microsoft.com/office/drawing/2014/main" val="20000"/>
                    </a:ext>
                  </a:extLst>
                </a:gridCol>
                <a:gridCol w="554400">
                  <a:extLst>
                    <a:ext uri="{9D8B030D-6E8A-4147-A177-3AD203B41FA5}">
                      <a16:colId xmlns:a16="http://schemas.microsoft.com/office/drawing/2014/main" val="20001"/>
                    </a:ext>
                  </a:extLst>
                </a:gridCol>
                <a:gridCol w="554400">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J</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a:t>10</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9" name="Group 118"/>
          <p:cNvGrpSpPr/>
          <p:nvPr/>
        </p:nvGrpSpPr>
        <p:grpSpPr>
          <a:xfrm>
            <a:off x="4645284" y="7864327"/>
            <a:ext cx="1663200" cy="574332"/>
            <a:chOff x="2224494" y="2293433"/>
            <a:chExt cx="967941" cy="410237"/>
          </a:xfrm>
        </p:grpSpPr>
        <p:sp>
          <p:nvSpPr>
            <p:cNvPr id="120" name="Rectangle 11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6       8    16</a:t>
              </a:r>
            </a:p>
          </p:txBody>
        </p:sp>
        <p:cxnSp>
          <p:nvCxnSpPr>
            <p:cNvPr id="121" name="Straight Connector 12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a:stCxn id="54" idx="3"/>
            <a:endCxn id="118" idx="1"/>
          </p:cNvCxnSpPr>
          <p:nvPr/>
        </p:nvCxnSpPr>
        <p:spPr>
          <a:xfrm>
            <a:off x="3527531" y="6746898"/>
            <a:ext cx="1126665" cy="188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23" name="Table 122"/>
          <p:cNvGraphicFramePr>
            <a:graphicFrameLocks noGrp="1"/>
          </p:cNvGraphicFramePr>
          <p:nvPr>
            <p:extLst/>
          </p:nvPr>
        </p:nvGraphicFramePr>
        <p:xfrm>
          <a:off x="8815249" y="3792488"/>
          <a:ext cx="1758519" cy="1536192"/>
        </p:xfrm>
        <a:graphic>
          <a:graphicData uri="http://schemas.openxmlformats.org/drawingml/2006/table">
            <a:tbl>
              <a:tblPr firstRow="1" bandRow="1">
                <a:tableStyleId>{2D5ABB26-0587-4C30-8999-92F81FD0307C}</a:tableStyleId>
              </a:tblPr>
              <a:tblGrid>
                <a:gridCol w="586173">
                  <a:extLst>
                    <a:ext uri="{9D8B030D-6E8A-4147-A177-3AD203B41FA5}">
                      <a16:colId xmlns:a16="http://schemas.microsoft.com/office/drawing/2014/main" val="20000"/>
                    </a:ext>
                  </a:extLst>
                </a:gridCol>
                <a:gridCol w="586173">
                  <a:extLst>
                    <a:ext uri="{9D8B030D-6E8A-4147-A177-3AD203B41FA5}">
                      <a16:colId xmlns:a16="http://schemas.microsoft.com/office/drawing/2014/main" val="20001"/>
                    </a:ext>
                  </a:extLst>
                </a:gridCol>
                <a:gridCol w="586173">
                  <a:extLst>
                    <a:ext uri="{9D8B030D-6E8A-4147-A177-3AD203B41FA5}">
                      <a16:colId xmlns:a16="http://schemas.microsoft.com/office/drawing/2014/main" val="20002"/>
                    </a:ext>
                  </a:extLst>
                </a:gridCol>
              </a:tblGrid>
              <a:tr h="512064">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2064">
                <a:tc gridSpan="3">
                  <a:txBody>
                    <a:bodyPr/>
                    <a:lstStyle/>
                    <a:p>
                      <a:pPr algn="ctr"/>
                      <a:r>
                        <a:rPr lang="en-US" sz="2500" dirty="0"/>
                        <a:t>I</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12064">
                <a:tc>
                  <a:txBody>
                    <a:bodyPr/>
                    <a:lstStyle/>
                    <a:p>
                      <a:endParaRPr lang="en-US" sz="250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dirty="0"/>
                        <a:t>4</a:t>
                      </a:r>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500" dirty="0"/>
                    </a:p>
                  </a:txBody>
                  <a:tcPr marL="128016" marR="128016" marT="64008" marB="640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48" name="Straight Connector 147"/>
          <p:cNvCxnSpPr>
            <a:stCxn id="66" idx="3"/>
          </p:cNvCxnSpPr>
          <p:nvPr/>
        </p:nvCxnSpPr>
        <p:spPr>
          <a:xfrm>
            <a:off x="6408937" y="1396462"/>
            <a:ext cx="1902256" cy="1202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123" idx="1"/>
          </p:cNvCxnSpPr>
          <p:nvPr/>
        </p:nvCxnSpPr>
        <p:spPr>
          <a:xfrm>
            <a:off x="8306172" y="2598867"/>
            <a:ext cx="509076" cy="1961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67" idx="3"/>
            <a:endCxn id="123" idx="1"/>
          </p:cNvCxnSpPr>
          <p:nvPr/>
        </p:nvCxnSpPr>
        <p:spPr>
          <a:xfrm>
            <a:off x="7974431" y="3226014"/>
            <a:ext cx="840818" cy="1334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68" idx="3"/>
            <a:endCxn id="123" idx="1"/>
          </p:cNvCxnSpPr>
          <p:nvPr/>
        </p:nvCxnSpPr>
        <p:spPr>
          <a:xfrm flipV="1">
            <a:off x="6287147" y="4560585"/>
            <a:ext cx="2528102" cy="242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18" idx="3"/>
            <a:endCxn id="70" idx="1"/>
          </p:cNvCxnSpPr>
          <p:nvPr/>
        </p:nvCxnSpPr>
        <p:spPr>
          <a:xfrm flipV="1">
            <a:off x="6317395" y="4956922"/>
            <a:ext cx="4929496" cy="3678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23" idx="3"/>
            <a:endCxn id="70" idx="1"/>
          </p:cNvCxnSpPr>
          <p:nvPr/>
        </p:nvCxnSpPr>
        <p:spPr>
          <a:xfrm>
            <a:off x="10573768" y="4560584"/>
            <a:ext cx="673123" cy="396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13" idx="3"/>
            <a:endCxn id="70" idx="1"/>
          </p:cNvCxnSpPr>
          <p:nvPr/>
        </p:nvCxnSpPr>
        <p:spPr>
          <a:xfrm>
            <a:off x="10069712" y="1492926"/>
            <a:ext cx="1177179" cy="3463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endCxn id="113" idx="1"/>
          </p:cNvCxnSpPr>
          <p:nvPr/>
        </p:nvCxnSpPr>
        <p:spPr>
          <a:xfrm flipV="1">
            <a:off x="7963222" y="1492926"/>
            <a:ext cx="347971" cy="173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8789865" y="3792655"/>
            <a:ext cx="1763539" cy="574332"/>
            <a:chOff x="2224494" y="2293433"/>
            <a:chExt cx="967941" cy="410237"/>
          </a:xfrm>
        </p:grpSpPr>
        <p:sp>
          <p:nvSpPr>
            <p:cNvPr id="75" name="Rectangle 74"/>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17       3    21</a:t>
              </a:r>
            </a:p>
          </p:txBody>
        </p:sp>
        <p:cxnSp>
          <p:nvCxnSpPr>
            <p:cNvPr id="76" name="Straight Connector 75"/>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2132698" y="2369137"/>
            <a:ext cx="1599808" cy="574332"/>
            <a:chOff x="2224494" y="2293433"/>
            <a:chExt cx="967941" cy="410237"/>
          </a:xfrm>
        </p:grpSpPr>
        <p:sp>
          <p:nvSpPr>
            <p:cNvPr id="80" name="Rectangle 7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0    11     11</a:t>
              </a:r>
            </a:p>
          </p:txBody>
        </p:sp>
        <p:cxnSp>
          <p:nvCxnSpPr>
            <p:cNvPr id="82" name="Straight Connector 81"/>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11260425" y="5078599"/>
            <a:ext cx="1560870" cy="504735"/>
            <a:chOff x="2236708" y="2293433"/>
            <a:chExt cx="967941" cy="444963"/>
          </a:xfrm>
        </p:grpSpPr>
        <p:sp>
          <p:nvSpPr>
            <p:cNvPr id="126" name="Rectangle 125"/>
            <p:cNvSpPr/>
            <p:nvPr/>
          </p:nvSpPr>
          <p:spPr>
            <a:xfrm>
              <a:off x="2236708" y="2328159"/>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24   0    24</a:t>
              </a:r>
            </a:p>
          </p:txBody>
        </p:sp>
        <p:cxnSp>
          <p:nvCxnSpPr>
            <p:cNvPr id="127" name="Straight Connector 12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p:nvGrpSpPr>
        <p:grpSpPr>
          <a:xfrm>
            <a:off x="8807982" y="4772239"/>
            <a:ext cx="1763539" cy="574332"/>
            <a:chOff x="2224494" y="2293433"/>
            <a:chExt cx="967941" cy="410237"/>
          </a:xfrm>
        </p:grpSpPr>
        <p:sp>
          <p:nvSpPr>
            <p:cNvPr id="130" name="Rectangle 129"/>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20     4     24</a:t>
              </a:r>
            </a:p>
          </p:txBody>
        </p:sp>
        <p:cxnSp>
          <p:nvCxnSpPr>
            <p:cNvPr id="131" name="Straight Connector 130"/>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8306172" y="1681164"/>
            <a:ext cx="1763539" cy="574332"/>
            <a:chOff x="2224494" y="2293433"/>
            <a:chExt cx="967941" cy="410237"/>
          </a:xfrm>
        </p:grpSpPr>
        <p:sp>
          <p:nvSpPr>
            <p:cNvPr id="134" name="Rectangle 133"/>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17     7      24</a:t>
              </a:r>
            </a:p>
          </p:txBody>
        </p:sp>
        <p:cxnSp>
          <p:nvCxnSpPr>
            <p:cNvPr id="135" name="Straight Connector 134"/>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6602421" y="3419779"/>
            <a:ext cx="1360800" cy="574332"/>
            <a:chOff x="2224494" y="2293433"/>
            <a:chExt cx="967941" cy="410237"/>
          </a:xfrm>
        </p:grpSpPr>
        <p:sp>
          <p:nvSpPr>
            <p:cNvPr id="138" name="Rectangle 137"/>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11    6  17</a:t>
              </a:r>
            </a:p>
          </p:txBody>
        </p:sp>
        <p:cxnSp>
          <p:nvCxnSpPr>
            <p:cNvPr id="139" name="Straight Connector 138"/>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40"/>
          <p:cNvGrpSpPr/>
          <p:nvPr/>
        </p:nvGrpSpPr>
        <p:grpSpPr>
          <a:xfrm>
            <a:off x="4584325" y="5522051"/>
            <a:ext cx="1663200" cy="554400"/>
            <a:chOff x="2224494" y="2293433"/>
            <a:chExt cx="1183041" cy="410237"/>
          </a:xfrm>
        </p:grpSpPr>
        <p:sp>
          <p:nvSpPr>
            <p:cNvPr id="142" name="Rectangle 141"/>
            <p:cNvSpPr/>
            <p:nvPr/>
          </p:nvSpPr>
          <p:spPr>
            <a:xfrm>
              <a:off x="2224494" y="2293433"/>
              <a:ext cx="11830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7    4      11</a:t>
              </a:r>
            </a:p>
          </p:txBody>
        </p:sp>
        <p:cxnSp>
          <p:nvCxnSpPr>
            <p:cNvPr id="143" name="Straight Connector 142"/>
            <p:cNvCxnSpPr/>
            <p:nvPr/>
          </p:nvCxnSpPr>
          <p:spPr>
            <a:xfrm>
              <a:off x="2555776" y="2293433"/>
              <a:ext cx="0" cy="410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2893782" y="2293433"/>
              <a:ext cx="0" cy="41023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5" name="Group 144"/>
          <p:cNvGrpSpPr/>
          <p:nvPr/>
        </p:nvGrpSpPr>
        <p:grpSpPr>
          <a:xfrm>
            <a:off x="4612895" y="7169570"/>
            <a:ext cx="1663200" cy="574332"/>
            <a:chOff x="2224494" y="2293433"/>
            <a:chExt cx="1140786" cy="410237"/>
          </a:xfrm>
        </p:grpSpPr>
        <p:sp>
          <p:nvSpPr>
            <p:cNvPr id="146" name="Rectangle 145"/>
            <p:cNvSpPr/>
            <p:nvPr/>
          </p:nvSpPr>
          <p:spPr>
            <a:xfrm>
              <a:off x="2224494" y="2293433"/>
              <a:ext cx="1140786"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12    8     20  </a:t>
              </a:r>
            </a:p>
          </p:txBody>
        </p:sp>
        <p:cxnSp>
          <p:nvCxnSpPr>
            <p:cNvPr id="147" name="Straight Connector 14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4655729" y="8812746"/>
            <a:ext cx="1663200" cy="574332"/>
            <a:chOff x="2224494" y="2293433"/>
            <a:chExt cx="967941" cy="410237"/>
          </a:xfrm>
        </p:grpSpPr>
        <p:sp>
          <p:nvSpPr>
            <p:cNvPr id="153" name="Rectangle 152"/>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 14   10   24</a:t>
              </a:r>
            </a:p>
          </p:txBody>
        </p:sp>
        <p:cxnSp>
          <p:nvCxnSpPr>
            <p:cNvPr id="154" name="Straight Connector 153"/>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4787822" y="1586793"/>
            <a:ext cx="1617634" cy="574332"/>
            <a:chOff x="2224494" y="2293433"/>
            <a:chExt cx="967941" cy="410237"/>
          </a:xfrm>
        </p:grpSpPr>
        <p:sp>
          <p:nvSpPr>
            <p:cNvPr id="157" name="Rectangle 156"/>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13    4     17</a:t>
              </a:r>
            </a:p>
          </p:txBody>
        </p:sp>
        <p:cxnSp>
          <p:nvCxnSpPr>
            <p:cNvPr id="158" name="Straight Connector 157"/>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2159963" y="4906900"/>
            <a:ext cx="1360800" cy="574332"/>
            <a:chOff x="2224494" y="2293433"/>
            <a:chExt cx="967941" cy="410237"/>
          </a:xfrm>
        </p:grpSpPr>
        <p:sp>
          <p:nvSpPr>
            <p:cNvPr id="163" name="Rectangle 162"/>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7    4    11</a:t>
              </a:r>
            </a:p>
          </p:txBody>
        </p:sp>
        <p:cxnSp>
          <p:nvCxnSpPr>
            <p:cNvPr id="164" name="Straight Connector 163"/>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3" name="Rectangle 172"/>
          <p:cNvSpPr/>
          <p:nvPr/>
        </p:nvSpPr>
        <p:spPr>
          <a:xfrm>
            <a:off x="2146080" y="6947995"/>
            <a:ext cx="1360800" cy="574332"/>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a:solidFill>
                  <a:prstClr val="black"/>
                </a:solidFill>
              </a:rPr>
              <a:t>1     6    7</a:t>
            </a:r>
            <a:endParaRPr lang="en-US" sz="2240" dirty="0">
              <a:solidFill>
                <a:prstClr val="black"/>
              </a:solidFill>
            </a:endParaRPr>
          </a:p>
        </p:txBody>
      </p:sp>
      <p:cxnSp>
        <p:nvCxnSpPr>
          <p:cNvPr id="174" name="Straight Connector 173"/>
          <p:cNvCxnSpPr/>
          <p:nvPr/>
        </p:nvCxnSpPr>
        <p:spPr>
          <a:xfrm>
            <a:off x="2611819" y="6947995"/>
            <a:ext cx="0" cy="574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3087013" y="6947995"/>
            <a:ext cx="0" cy="574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2" name="Group 171"/>
          <p:cNvGrpSpPr/>
          <p:nvPr/>
        </p:nvGrpSpPr>
        <p:grpSpPr>
          <a:xfrm>
            <a:off x="187971" y="5117989"/>
            <a:ext cx="1360800" cy="574332"/>
            <a:chOff x="2224494" y="2293433"/>
            <a:chExt cx="967941" cy="410237"/>
          </a:xfrm>
        </p:grpSpPr>
        <p:sp>
          <p:nvSpPr>
            <p:cNvPr id="176" name="Rectangle 175"/>
            <p:cNvSpPr/>
            <p:nvPr/>
          </p:nvSpPr>
          <p:spPr>
            <a:xfrm>
              <a:off x="2224494" y="2293433"/>
              <a:ext cx="967941" cy="41023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defTabSz="1280160"/>
              <a:r>
                <a:rPr lang="en-US" sz="2240" dirty="0">
                  <a:solidFill>
                    <a:prstClr val="black"/>
                  </a:solidFill>
                </a:rPr>
                <a:t>0    0    0</a:t>
              </a:r>
            </a:p>
          </p:txBody>
        </p:sp>
        <p:cxnSp>
          <p:nvCxnSpPr>
            <p:cNvPr id="177" name="Straight Connector 176"/>
            <p:cNvCxnSpPr/>
            <p:nvPr/>
          </p:nvCxnSpPr>
          <p:spPr>
            <a:xfrm>
              <a:off x="2555776"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893782" y="2293433"/>
              <a:ext cx="0" cy="410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 name="Straight Arrow Connector 3"/>
          <p:cNvCxnSpPr>
            <a:endCxn id="52" idx="1"/>
          </p:cNvCxnSpPr>
          <p:nvPr/>
        </p:nvCxnSpPr>
        <p:spPr>
          <a:xfrm flipV="1">
            <a:off x="1548771" y="2164558"/>
            <a:ext cx="589505" cy="274234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 name="Straight Arrow Connector 5"/>
          <p:cNvCxnSpPr>
            <a:endCxn id="67" idx="1"/>
          </p:cNvCxnSpPr>
          <p:nvPr/>
        </p:nvCxnSpPr>
        <p:spPr>
          <a:xfrm>
            <a:off x="3732507" y="2161124"/>
            <a:ext cx="2881124" cy="106489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a:endCxn id="113" idx="1"/>
          </p:cNvCxnSpPr>
          <p:nvPr/>
        </p:nvCxnSpPr>
        <p:spPr>
          <a:xfrm flipV="1">
            <a:off x="7963222" y="1492926"/>
            <a:ext cx="347971" cy="173308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a:endCxn id="70" idx="1"/>
          </p:cNvCxnSpPr>
          <p:nvPr/>
        </p:nvCxnSpPr>
        <p:spPr>
          <a:xfrm>
            <a:off x="10069711" y="1492927"/>
            <a:ext cx="1177180" cy="346399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9443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347220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a:t>
            </a:r>
            <a:endParaRPr lang="en-US" dirty="0"/>
          </a:p>
        </p:txBody>
      </p:sp>
      <p:sp>
        <p:nvSpPr>
          <p:cNvPr id="7" name="Oval 6"/>
          <p:cNvSpPr>
            <a:spLocks noChangeArrowheads="1"/>
          </p:cNvSpPr>
          <p:nvPr/>
        </p:nvSpPr>
        <p:spPr bwMode="auto">
          <a:xfrm>
            <a:off x="4480319" y="2701271"/>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2</a:t>
            </a:r>
            <a:endParaRPr lang="en-US" dirty="0"/>
          </a:p>
        </p:txBody>
      </p:sp>
      <p:sp>
        <p:nvSpPr>
          <p:cNvPr id="8" name="Line 4"/>
          <p:cNvSpPr>
            <a:spLocks noChangeShapeType="1"/>
          </p:cNvSpPr>
          <p:nvPr/>
        </p:nvSpPr>
        <p:spPr bwMode="auto">
          <a:xfrm flipV="1">
            <a:off x="3904255" y="3277335"/>
            <a:ext cx="648072"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 name="Text Box 5"/>
          <p:cNvSpPr txBox="1">
            <a:spLocks noChangeArrowheads="1"/>
          </p:cNvSpPr>
          <p:nvPr/>
        </p:nvSpPr>
        <p:spPr bwMode="auto">
          <a:xfrm>
            <a:off x="4264295" y="3205327"/>
            <a:ext cx="431800" cy="703263"/>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10" name="Rectangle 6"/>
          <p:cNvSpPr>
            <a:spLocks noChangeArrowheads="1"/>
          </p:cNvSpPr>
          <p:nvPr/>
        </p:nvSpPr>
        <p:spPr bwMode="auto">
          <a:xfrm>
            <a:off x="4264295" y="226922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US" b="1" dirty="0"/>
          </a:p>
        </p:txBody>
      </p:sp>
      <p:sp>
        <p:nvSpPr>
          <p:cNvPr id="11" name="Rectangle 7"/>
          <p:cNvSpPr>
            <a:spLocks noChangeArrowheads="1"/>
          </p:cNvSpPr>
          <p:nvPr/>
        </p:nvSpPr>
        <p:spPr bwMode="auto">
          <a:xfrm>
            <a:off x="4624335" y="226922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GB" b="1" dirty="0"/>
          </a:p>
        </p:txBody>
      </p:sp>
      <p:sp>
        <p:nvSpPr>
          <p:cNvPr id="12" name="Rectangle 8"/>
          <p:cNvSpPr>
            <a:spLocks noChangeArrowheads="1"/>
          </p:cNvSpPr>
          <p:nvPr/>
        </p:nvSpPr>
        <p:spPr bwMode="auto">
          <a:xfrm>
            <a:off x="3400199" y="4573479"/>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US" b="1" dirty="0"/>
          </a:p>
        </p:txBody>
      </p:sp>
      <p:sp>
        <p:nvSpPr>
          <p:cNvPr id="13" name="Rectangle 9"/>
          <p:cNvSpPr>
            <a:spLocks noChangeArrowheads="1"/>
          </p:cNvSpPr>
          <p:nvPr/>
        </p:nvSpPr>
        <p:spPr bwMode="auto">
          <a:xfrm>
            <a:off x="3760239"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GB" b="1" dirty="0"/>
          </a:p>
        </p:txBody>
      </p:sp>
      <p:sp>
        <p:nvSpPr>
          <p:cNvPr id="14" name="Oval 13"/>
          <p:cNvSpPr>
            <a:spLocks noChangeArrowheads="1"/>
          </p:cNvSpPr>
          <p:nvPr/>
        </p:nvSpPr>
        <p:spPr bwMode="auto">
          <a:xfrm>
            <a:off x="4912367" y="565359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3</a:t>
            </a:r>
            <a:endParaRPr lang="en-US" dirty="0"/>
          </a:p>
        </p:txBody>
      </p:sp>
      <p:sp>
        <p:nvSpPr>
          <p:cNvPr id="15" name="Rectangle 14"/>
          <p:cNvSpPr>
            <a:spLocks noChangeArrowheads="1"/>
          </p:cNvSpPr>
          <p:nvPr/>
        </p:nvSpPr>
        <p:spPr bwMode="auto">
          <a:xfrm>
            <a:off x="4840359" y="622966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2</a:t>
            </a:r>
            <a:endParaRPr lang="en-US" b="1" dirty="0"/>
          </a:p>
        </p:txBody>
      </p:sp>
      <p:sp>
        <p:nvSpPr>
          <p:cNvPr id="16" name="Rectangle 15"/>
          <p:cNvSpPr>
            <a:spLocks noChangeArrowheads="1"/>
          </p:cNvSpPr>
          <p:nvPr/>
        </p:nvSpPr>
        <p:spPr bwMode="auto">
          <a:xfrm>
            <a:off x="5200399" y="622966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11</a:t>
            </a:r>
            <a:endParaRPr lang="en-GB" b="1" dirty="0"/>
          </a:p>
        </p:txBody>
      </p:sp>
      <p:sp>
        <p:nvSpPr>
          <p:cNvPr id="17" name="Line 16"/>
          <p:cNvSpPr>
            <a:spLocks noChangeShapeType="1"/>
          </p:cNvSpPr>
          <p:nvPr/>
        </p:nvSpPr>
        <p:spPr bwMode="auto">
          <a:xfrm>
            <a:off x="3976263" y="4429463"/>
            <a:ext cx="936104"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 name="Oval 17"/>
          <p:cNvSpPr>
            <a:spLocks noChangeArrowheads="1"/>
          </p:cNvSpPr>
          <p:nvPr/>
        </p:nvSpPr>
        <p:spPr bwMode="auto">
          <a:xfrm>
            <a:off x="5848471" y="2629263"/>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4</a:t>
            </a:r>
            <a:endParaRPr lang="en-US" dirty="0"/>
          </a:p>
        </p:txBody>
      </p:sp>
      <p:sp>
        <p:nvSpPr>
          <p:cNvPr id="19" name="Line 21"/>
          <p:cNvSpPr>
            <a:spLocks noChangeShapeType="1"/>
          </p:cNvSpPr>
          <p:nvPr/>
        </p:nvSpPr>
        <p:spPr bwMode="auto">
          <a:xfrm>
            <a:off x="10096943" y="4141431"/>
            <a:ext cx="864096"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 name="Line 22"/>
          <p:cNvSpPr>
            <a:spLocks noChangeShapeType="1"/>
          </p:cNvSpPr>
          <p:nvPr/>
        </p:nvSpPr>
        <p:spPr bwMode="auto">
          <a:xfrm>
            <a:off x="5488431" y="5941631"/>
            <a:ext cx="2304256" cy="14401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 name="Line 23"/>
          <p:cNvSpPr>
            <a:spLocks noChangeShapeType="1"/>
          </p:cNvSpPr>
          <p:nvPr/>
        </p:nvSpPr>
        <p:spPr bwMode="auto">
          <a:xfrm>
            <a:off x="6136503" y="3205327"/>
            <a:ext cx="144016"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 name="Line 24"/>
          <p:cNvSpPr>
            <a:spLocks noChangeShapeType="1"/>
          </p:cNvSpPr>
          <p:nvPr/>
        </p:nvSpPr>
        <p:spPr bwMode="auto">
          <a:xfrm flipV="1">
            <a:off x="5056383" y="2886307"/>
            <a:ext cx="720080"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 name="Line 34"/>
          <p:cNvSpPr>
            <a:spLocks noChangeShapeType="1"/>
          </p:cNvSpPr>
          <p:nvPr/>
        </p:nvSpPr>
        <p:spPr bwMode="auto">
          <a:xfrm>
            <a:off x="4912367" y="3205327"/>
            <a:ext cx="1152128" cy="86409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 name="Text Box 35"/>
          <p:cNvSpPr txBox="1">
            <a:spLocks noChangeArrowheads="1"/>
          </p:cNvSpPr>
          <p:nvPr/>
        </p:nvSpPr>
        <p:spPr bwMode="auto">
          <a:xfrm>
            <a:off x="6363927" y="557076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25" name="Text Box 38"/>
          <p:cNvSpPr txBox="1">
            <a:spLocks noChangeArrowheads="1"/>
          </p:cNvSpPr>
          <p:nvPr/>
        </p:nvSpPr>
        <p:spPr bwMode="auto">
          <a:xfrm>
            <a:off x="10253215" y="2834566"/>
            <a:ext cx="4075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10</a:t>
            </a:r>
            <a:endParaRPr lang="en-US" sz="1600" b="1" dirty="0"/>
          </a:p>
        </p:txBody>
      </p:sp>
      <p:sp>
        <p:nvSpPr>
          <p:cNvPr id="33" name="Oval 32"/>
          <p:cNvSpPr>
            <a:spLocks noChangeArrowheads="1"/>
          </p:cNvSpPr>
          <p:nvPr/>
        </p:nvSpPr>
        <p:spPr bwMode="auto">
          <a:xfrm>
            <a:off x="6136503"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5</a:t>
            </a:r>
            <a:endParaRPr lang="en-US" dirty="0"/>
          </a:p>
        </p:txBody>
      </p:sp>
      <p:sp>
        <p:nvSpPr>
          <p:cNvPr id="34" name="Line 34"/>
          <p:cNvSpPr>
            <a:spLocks noChangeShapeType="1"/>
          </p:cNvSpPr>
          <p:nvPr/>
        </p:nvSpPr>
        <p:spPr bwMode="auto">
          <a:xfrm>
            <a:off x="4048271" y="4285447"/>
            <a:ext cx="201622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5" name="Oval 34"/>
          <p:cNvSpPr>
            <a:spLocks noChangeArrowheads="1"/>
          </p:cNvSpPr>
          <p:nvPr/>
        </p:nvSpPr>
        <p:spPr bwMode="auto">
          <a:xfrm>
            <a:off x="9448871" y="241323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8</a:t>
            </a:r>
            <a:endParaRPr lang="en-US" dirty="0"/>
          </a:p>
        </p:txBody>
      </p:sp>
      <p:sp>
        <p:nvSpPr>
          <p:cNvPr id="36" name="Oval 35"/>
          <p:cNvSpPr>
            <a:spLocks noChangeArrowheads="1"/>
          </p:cNvSpPr>
          <p:nvPr/>
        </p:nvSpPr>
        <p:spPr bwMode="auto">
          <a:xfrm>
            <a:off x="11105055"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10</a:t>
            </a:r>
            <a:endParaRPr lang="en-US" dirty="0"/>
          </a:p>
        </p:txBody>
      </p:sp>
      <p:sp>
        <p:nvSpPr>
          <p:cNvPr id="37" name="Oval 36"/>
          <p:cNvSpPr>
            <a:spLocks noChangeArrowheads="1"/>
          </p:cNvSpPr>
          <p:nvPr/>
        </p:nvSpPr>
        <p:spPr bwMode="auto">
          <a:xfrm>
            <a:off x="779268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7</a:t>
            </a:r>
            <a:endParaRPr lang="en-US" dirty="0"/>
          </a:p>
        </p:txBody>
      </p:sp>
      <p:sp>
        <p:nvSpPr>
          <p:cNvPr id="38" name="Line 24"/>
          <p:cNvSpPr>
            <a:spLocks noChangeShapeType="1"/>
          </p:cNvSpPr>
          <p:nvPr/>
        </p:nvSpPr>
        <p:spPr bwMode="auto">
          <a:xfrm flipV="1">
            <a:off x="5344415" y="4501471"/>
            <a:ext cx="720080" cy="115212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9" name="Oval 38"/>
          <p:cNvSpPr>
            <a:spLocks noChangeArrowheads="1"/>
          </p:cNvSpPr>
          <p:nvPr/>
        </p:nvSpPr>
        <p:spPr bwMode="auto">
          <a:xfrm>
            <a:off x="7864695" y="57976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6</a:t>
            </a:r>
            <a:endParaRPr lang="en-US" dirty="0"/>
          </a:p>
        </p:txBody>
      </p:sp>
      <p:sp>
        <p:nvSpPr>
          <p:cNvPr id="40" name="Rectangle 14"/>
          <p:cNvSpPr>
            <a:spLocks noChangeArrowheads="1"/>
          </p:cNvSpPr>
          <p:nvPr/>
        </p:nvSpPr>
        <p:spPr bwMode="auto">
          <a:xfrm>
            <a:off x="599248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1" name="Rectangle 14"/>
          <p:cNvSpPr>
            <a:spLocks noChangeArrowheads="1"/>
          </p:cNvSpPr>
          <p:nvPr/>
        </p:nvSpPr>
        <p:spPr bwMode="auto">
          <a:xfrm>
            <a:off x="635252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2" name="Oval 41"/>
          <p:cNvSpPr>
            <a:spLocks noChangeArrowheads="1"/>
          </p:cNvSpPr>
          <p:nvPr/>
        </p:nvSpPr>
        <p:spPr bwMode="auto">
          <a:xfrm>
            <a:off x="9520879"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9</a:t>
            </a:r>
            <a:endParaRPr lang="en-US" dirty="0"/>
          </a:p>
        </p:txBody>
      </p:sp>
      <p:sp>
        <p:nvSpPr>
          <p:cNvPr id="43" name="Text Box 38"/>
          <p:cNvSpPr txBox="1">
            <a:spLocks noChangeArrowheads="1"/>
          </p:cNvSpPr>
          <p:nvPr/>
        </p:nvSpPr>
        <p:spPr bwMode="auto">
          <a:xfrm>
            <a:off x="5236403" y="3169370"/>
            <a:ext cx="288032" cy="72008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44" name="Line 21"/>
          <p:cNvSpPr>
            <a:spLocks noChangeShapeType="1"/>
          </p:cNvSpPr>
          <p:nvPr/>
        </p:nvSpPr>
        <p:spPr bwMode="auto">
          <a:xfrm>
            <a:off x="8440759" y="4213439"/>
            <a:ext cx="93610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5" name="Line 21"/>
          <p:cNvSpPr>
            <a:spLocks noChangeShapeType="1"/>
          </p:cNvSpPr>
          <p:nvPr/>
        </p:nvSpPr>
        <p:spPr bwMode="auto">
          <a:xfrm>
            <a:off x="6640559" y="4285447"/>
            <a:ext cx="1152128"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6" name="Line 34"/>
          <p:cNvSpPr>
            <a:spLocks noChangeShapeType="1"/>
          </p:cNvSpPr>
          <p:nvPr/>
        </p:nvSpPr>
        <p:spPr bwMode="auto">
          <a:xfrm flipV="1">
            <a:off x="6424535" y="2773279"/>
            <a:ext cx="2952328" cy="7200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7" name="Line 34"/>
          <p:cNvSpPr>
            <a:spLocks noChangeShapeType="1"/>
          </p:cNvSpPr>
          <p:nvPr/>
        </p:nvSpPr>
        <p:spPr bwMode="auto">
          <a:xfrm>
            <a:off x="10024935" y="2773279"/>
            <a:ext cx="1080120" cy="100811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8" name="Line 22"/>
          <p:cNvSpPr>
            <a:spLocks noChangeShapeType="1"/>
          </p:cNvSpPr>
          <p:nvPr/>
        </p:nvSpPr>
        <p:spPr bwMode="auto">
          <a:xfrm flipV="1">
            <a:off x="8512767" y="4501471"/>
            <a:ext cx="2664296" cy="1584176"/>
          </a:xfrm>
          <a:prstGeom prst="line">
            <a:avLst/>
          </a:prstGeom>
          <a:noFill/>
          <a:ln w="9525">
            <a:solidFill>
              <a:schemeClr val="tx1"/>
            </a:solidFill>
            <a:prstDash val="dashDot"/>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9" name="Line 21"/>
          <p:cNvSpPr>
            <a:spLocks noChangeShapeType="1"/>
          </p:cNvSpPr>
          <p:nvPr/>
        </p:nvSpPr>
        <p:spPr bwMode="auto">
          <a:xfrm>
            <a:off x="6424535" y="2989303"/>
            <a:ext cx="151216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0" name="Line 21"/>
          <p:cNvSpPr>
            <a:spLocks noChangeShapeType="1"/>
          </p:cNvSpPr>
          <p:nvPr/>
        </p:nvSpPr>
        <p:spPr bwMode="auto">
          <a:xfrm>
            <a:off x="6496543" y="4501471"/>
            <a:ext cx="1368152"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1" name="Text Box 38"/>
          <p:cNvSpPr txBox="1">
            <a:spLocks noChangeArrowheads="1"/>
          </p:cNvSpPr>
          <p:nvPr/>
        </p:nvSpPr>
        <p:spPr bwMode="auto">
          <a:xfrm>
            <a:off x="5965421" y="3088910"/>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53" name="Text Box 38"/>
          <p:cNvSpPr txBox="1">
            <a:spLocks noChangeArrowheads="1"/>
          </p:cNvSpPr>
          <p:nvPr/>
        </p:nvSpPr>
        <p:spPr bwMode="auto">
          <a:xfrm>
            <a:off x="8152727" y="2389841"/>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54" name="Text Box 38"/>
          <p:cNvSpPr txBox="1">
            <a:spLocks noChangeArrowheads="1"/>
          </p:cNvSpPr>
          <p:nvPr/>
        </p:nvSpPr>
        <p:spPr bwMode="auto">
          <a:xfrm>
            <a:off x="5632099" y="4803273"/>
            <a:ext cx="287338" cy="707886"/>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55" name="Line 21"/>
          <p:cNvSpPr>
            <a:spLocks noChangeShapeType="1"/>
          </p:cNvSpPr>
          <p:nvPr/>
        </p:nvSpPr>
        <p:spPr bwMode="auto">
          <a:xfrm>
            <a:off x="9736903" y="3061311"/>
            <a:ext cx="0" cy="79208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6" name="Line 21"/>
          <p:cNvSpPr>
            <a:spLocks noChangeShapeType="1"/>
          </p:cNvSpPr>
          <p:nvPr/>
        </p:nvSpPr>
        <p:spPr bwMode="auto">
          <a:xfrm flipH="1" flipV="1">
            <a:off x="8152727" y="5005527"/>
            <a:ext cx="0"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7" name="Line 21"/>
          <p:cNvSpPr>
            <a:spLocks noChangeShapeType="1"/>
          </p:cNvSpPr>
          <p:nvPr/>
        </p:nvSpPr>
        <p:spPr bwMode="auto">
          <a:xfrm flipV="1">
            <a:off x="8440759" y="4861511"/>
            <a:ext cx="936104"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8" name="Rectangle 14"/>
          <p:cNvSpPr>
            <a:spLocks noChangeArrowheads="1"/>
          </p:cNvSpPr>
          <p:nvPr/>
        </p:nvSpPr>
        <p:spPr bwMode="auto">
          <a:xfrm>
            <a:off x="764867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	</a:t>
            </a:r>
            <a:endParaRPr lang="en-US" b="1" dirty="0"/>
          </a:p>
        </p:txBody>
      </p:sp>
      <p:sp>
        <p:nvSpPr>
          <p:cNvPr id="59" name="Rectangle 14"/>
          <p:cNvSpPr>
            <a:spLocks noChangeArrowheads="1"/>
          </p:cNvSpPr>
          <p:nvPr/>
        </p:nvSpPr>
        <p:spPr bwMode="auto">
          <a:xfrm>
            <a:off x="800871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a:t>
            </a:r>
            <a:endParaRPr lang="en-US" b="1" dirty="0"/>
          </a:p>
        </p:txBody>
      </p:sp>
      <p:sp>
        <p:nvSpPr>
          <p:cNvPr id="60" name="Rectangle 14"/>
          <p:cNvSpPr>
            <a:spLocks noChangeArrowheads="1"/>
          </p:cNvSpPr>
          <p:nvPr/>
        </p:nvSpPr>
        <p:spPr bwMode="auto">
          <a:xfrm>
            <a:off x="944887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1" name="Rectangle 14"/>
          <p:cNvSpPr>
            <a:spLocks noChangeArrowheads="1"/>
          </p:cNvSpPr>
          <p:nvPr/>
        </p:nvSpPr>
        <p:spPr bwMode="auto">
          <a:xfrm>
            <a:off x="980891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2" name="Line 21"/>
          <p:cNvSpPr>
            <a:spLocks noChangeShapeType="1"/>
          </p:cNvSpPr>
          <p:nvPr/>
        </p:nvSpPr>
        <p:spPr bwMode="auto">
          <a:xfrm flipV="1">
            <a:off x="8368751" y="2989303"/>
            <a:ext cx="115212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63" name="Text Box 35"/>
          <p:cNvSpPr txBox="1">
            <a:spLocks noChangeArrowheads="1"/>
          </p:cNvSpPr>
          <p:nvPr/>
        </p:nvSpPr>
        <p:spPr bwMode="auto">
          <a:xfrm>
            <a:off x="8800799" y="306131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4" name="Text Box 35"/>
          <p:cNvSpPr txBox="1">
            <a:spLocks noChangeArrowheads="1"/>
          </p:cNvSpPr>
          <p:nvPr/>
        </p:nvSpPr>
        <p:spPr bwMode="auto">
          <a:xfrm>
            <a:off x="6928605" y="387021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5" name="Text Box 35"/>
          <p:cNvSpPr txBox="1">
            <a:spLocks noChangeArrowheads="1"/>
          </p:cNvSpPr>
          <p:nvPr/>
        </p:nvSpPr>
        <p:spPr bwMode="auto">
          <a:xfrm>
            <a:off x="7072316" y="3069720"/>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7" name="Text Box 35"/>
          <p:cNvSpPr txBox="1">
            <a:spLocks noChangeArrowheads="1"/>
          </p:cNvSpPr>
          <p:nvPr/>
        </p:nvSpPr>
        <p:spPr bwMode="auto">
          <a:xfrm>
            <a:off x="8152727" y="4789503"/>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68" name="Text Box 35"/>
          <p:cNvSpPr txBox="1">
            <a:spLocks noChangeArrowheads="1"/>
          </p:cNvSpPr>
          <p:nvPr/>
        </p:nvSpPr>
        <p:spPr bwMode="auto">
          <a:xfrm>
            <a:off x="8753297" y="3808826"/>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9" name="Text Box 35"/>
          <p:cNvSpPr txBox="1">
            <a:spLocks noChangeArrowheads="1"/>
          </p:cNvSpPr>
          <p:nvPr/>
        </p:nvSpPr>
        <p:spPr bwMode="auto">
          <a:xfrm>
            <a:off x="8892181" y="4907972"/>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0" name="Text Box 35"/>
          <p:cNvSpPr txBox="1">
            <a:spLocks noChangeArrowheads="1"/>
          </p:cNvSpPr>
          <p:nvPr/>
        </p:nvSpPr>
        <p:spPr bwMode="auto">
          <a:xfrm>
            <a:off x="10241654" y="3732064"/>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1" name="Text Box 35"/>
          <p:cNvSpPr txBox="1">
            <a:spLocks noChangeArrowheads="1"/>
          </p:cNvSpPr>
          <p:nvPr/>
        </p:nvSpPr>
        <p:spPr bwMode="auto">
          <a:xfrm>
            <a:off x="6965290" y="4789503"/>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2" name="Rectangle 14"/>
          <p:cNvSpPr>
            <a:spLocks noChangeArrowheads="1"/>
          </p:cNvSpPr>
          <p:nvPr/>
        </p:nvSpPr>
        <p:spPr bwMode="auto">
          <a:xfrm>
            <a:off x="772067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3" name="Rectangle 14"/>
          <p:cNvSpPr>
            <a:spLocks noChangeArrowheads="1"/>
          </p:cNvSpPr>
          <p:nvPr/>
        </p:nvSpPr>
        <p:spPr bwMode="auto">
          <a:xfrm>
            <a:off x="808071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4" name="Rectangle 14"/>
          <p:cNvSpPr>
            <a:spLocks noChangeArrowheads="1"/>
          </p:cNvSpPr>
          <p:nvPr/>
        </p:nvSpPr>
        <p:spPr bwMode="auto">
          <a:xfrm>
            <a:off x="570445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5" name="Rectangle 14"/>
          <p:cNvSpPr>
            <a:spLocks noChangeArrowheads="1"/>
          </p:cNvSpPr>
          <p:nvPr/>
        </p:nvSpPr>
        <p:spPr bwMode="auto">
          <a:xfrm>
            <a:off x="606449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6" name="Text Box 38"/>
          <p:cNvSpPr txBox="1">
            <a:spLocks noChangeArrowheads="1"/>
          </p:cNvSpPr>
          <p:nvPr/>
        </p:nvSpPr>
        <p:spPr bwMode="auto">
          <a:xfrm>
            <a:off x="9736903" y="298930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77" name="Text Box 38"/>
          <p:cNvSpPr txBox="1">
            <a:spLocks noChangeArrowheads="1"/>
          </p:cNvSpPr>
          <p:nvPr/>
        </p:nvSpPr>
        <p:spPr bwMode="auto">
          <a:xfrm>
            <a:off x="4926016" y="387869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8" name="Text Box 38"/>
          <p:cNvSpPr txBox="1">
            <a:spLocks noChangeArrowheads="1"/>
          </p:cNvSpPr>
          <p:nvPr/>
        </p:nvSpPr>
        <p:spPr bwMode="auto">
          <a:xfrm>
            <a:off x="4262011" y="4759596"/>
            <a:ext cx="2873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9" name="Rectangle 14"/>
          <p:cNvSpPr>
            <a:spLocks noChangeArrowheads="1"/>
          </p:cNvSpPr>
          <p:nvPr/>
        </p:nvSpPr>
        <p:spPr bwMode="auto">
          <a:xfrm>
            <a:off x="1117706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0" name="Rectangle 14"/>
          <p:cNvSpPr>
            <a:spLocks noChangeArrowheads="1"/>
          </p:cNvSpPr>
          <p:nvPr/>
        </p:nvSpPr>
        <p:spPr bwMode="auto">
          <a:xfrm>
            <a:off x="1153710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1" name="Rectangle 14"/>
          <p:cNvSpPr>
            <a:spLocks noChangeArrowheads="1"/>
          </p:cNvSpPr>
          <p:nvPr/>
        </p:nvSpPr>
        <p:spPr bwMode="auto">
          <a:xfrm>
            <a:off x="973690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2" name="Rectangle 14"/>
          <p:cNvSpPr>
            <a:spLocks noChangeArrowheads="1"/>
          </p:cNvSpPr>
          <p:nvPr/>
        </p:nvSpPr>
        <p:spPr bwMode="auto">
          <a:xfrm>
            <a:off x="937686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103" name="Rectangle 3"/>
          <p:cNvSpPr>
            <a:spLocks noChangeArrowheads="1"/>
          </p:cNvSpPr>
          <p:nvPr/>
        </p:nvSpPr>
        <p:spPr bwMode="auto">
          <a:xfrm>
            <a:off x="4932594" y="7903608"/>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a:t>
            </a: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38 ay</a:t>
            </a:r>
          </a:p>
        </p:txBody>
      </p:sp>
      <p:graphicFrame>
        <p:nvGraphicFramePr>
          <p:cNvPr id="104" name="Tablo 103"/>
          <p:cNvGraphicFramePr>
            <a:graphicFrameLocks noGrp="1"/>
          </p:cNvGraphicFramePr>
          <p:nvPr>
            <p:extLst>
              <p:ext uri="{D42A27DB-BD31-4B8C-83A1-F6EECF244321}">
                <p14:modId xmlns:p14="http://schemas.microsoft.com/office/powerpoint/2010/main" val="3929630066"/>
              </p:ext>
            </p:extLst>
          </p:nvPr>
        </p:nvGraphicFramePr>
        <p:xfrm>
          <a:off x="567731" y="2125207"/>
          <a:ext cx="2679673" cy="4578477"/>
        </p:xfrm>
        <a:graphic>
          <a:graphicData uri="http://schemas.openxmlformats.org/drawingml/2006/table">
            <a:tbl>
              <a:tblPr firstRow="1" firstCol="1" bandRow="1">
                <a:tableStyleId>{5C22544A-7EE6-4342-B048-85BDC9FD1C3A}</a:tableStyleId>
              </a:tblPr>
              <a:tblGrid>
                <a:gridCol w="360524">
                  <a:extLst>
                    <a:ext uri="{9D8B030D-6E8A-4147-A177-3AD203B41FA5}">
                      <a16:colId xmlns:a16="http://schemas.microsoft.com/office/drawing/2014/main" val="20000"/>
                    </a:ext>
                  </a:extLst>
                </a:gridCol>
                <a:gridCol w="345215">
                  <a:extLst>
                    <a:ext uri="{9D8B030D-6E8A-4147-A177-3AD203B41FA5}">
                      <a16:colId xmlns:a16="http://schemas.microsoft.com/office/drawing/2014/main" val="20001"/>
                    </a:ext>
                  </a:extLst>
                </a:gridCol>
                <a:gridCol w="921347">
                  <a:extLst>
                    <a:ext uri="{9D8B030D-6E8A-4147-A177-3AD203B41FA5}">
                      <a16:colId xmlns:a16="http://schemas.microsoft.com/office/drawing/2014/main" val="20002"/>
                    </a:ext>
                  </a:extLst>
                </a:gridCol>
                <a:gridCol w="1052587">
                  <a:extLst>
                    <a:ext uri="{9D8B030D-6E8A-4147-A177-3AD203B41FA5}">
                      <a16:colId xmlns:a16="http://schemas.microsoft.com/office/drawing/2014/main" val="20003"/>
                    </a:ext>
                  </a:extLst>
                </a:gridCol>
              </a:tblGrid>
              <a:tr h="389943">
                <a:tc gridSpan="2">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Activity</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Normal Duration (Month)</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effectLst/>
                        </a:rPr>
                        <a:t>N</a:t>
                      </a:r>
                      <a:r>
                        <a:rPr lang="en-GB" sz="1200" dirty="0" err="1">
                          <a:effectLst/>
                        </a:rPr>
                        <a:t>ormal</a:t>
                      </a:r>
                      <a:r>
                        <a:rPr lang="en-GB" sz="1200" dirty="0">
                          <a:effectLst/>
                        </a:rPr>
                        <a:t> Cost</a:t>
                      </a:r>
                      <a:br>
                        <a:rPr lang="tr-TR" sz="1200" dirty="0">
                          <a:effectLst/>
                        </a:rPr>
                      </a:br>
                      <a:r>
                        <a:rPr lang="tr-TR" sz="1200" dirty="0">
                          <a:effectLst/>
                        </a:rPr>
                        <a:t>(M</a:t>
                      </a:r>
                      <a:r>
                        <a:rPr lang="en-GB" sz="1200" dirty="0" err="1">
                          <a:effectLst/>
                        </a:rPr>
                        <a:t>illion</a:t>
                      </a:r>
                      <a:r>
                        <a:rPr lang="tr-TR" sz="1200" dirty="0">
                          <a:effectLst/>
                        </a:rPr>
                        <a:t>$)</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2</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3</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4</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1"/>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2"/>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3"/>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4"/>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5"/>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6"/>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7"/>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8"/>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9"/>
                  </a:ext>
                </a:extLst>
              </a:tr>
              <a:tr h="194972">
                <a:tc>
                  <a:txBody>
                    <a:bodyPr/>
                    <a:lstStyle/>
                    <a:p>
                      <a:pPr algn="ctr">
                        <a:lnSpc>
                          <a:spcPct val="115000"/>
                        </a:lnSpc>
                        <a:spcAft>
                          <a:spcPts val="0"/>
                        </a:spcAft>
                      </a:pPr>
                      <a:r>
                        <a:rPr lang="tr-TR" sz="1200">
                          <a:solidFill>
                            <a:schemeClr val="bg1"/>
                          </a:solidFill>
                          <a:effectLst/>
                        </a:rPr>
                        <a:t>9</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dirty="0">
                          <a:effectLst/>
                        </a:rPr>
                        <a:t>10</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
                  </a:ext>
                </a:extLst>
              </a:tr>
            </a:tbl>
          </a:graphicData>
        </a:graphic>
      </p:graphicFrame>
      <p:sp>
        <p:nvSpPr>
          <p:cNvPr id="105" name="Text Box 35"/>
          <p:cNvSpPr txBox="1">
            <a:spLocks noChangeArrowheads="1"/>
          </p:cNvSpPr>
          <p:nvPr/>
        </p:nvSpPr>
        <p:spPr bwMode="auto">
          <a:xfrm>
            <a:off x="5272885" y="2565664"/>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83" name="Metin kutusu 82"/>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208643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347220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a:t>
            </a:r>
            <a:endParaRPr lang="en-US" dirty="0"/>
          </a:p>
        </p:txBody>
      </p:sp>
      <p:sp>
        <p:nvSpPr>
          <p:cNvPr id="7" name="Oval 6"/>
          <p:cNvSpPr>
            <a:spLocks noChangeArrowheads="1"/>
          </p:cNvSpPr>
          <p:nvPr/>
        </p:nvSpPr>
        <p:spPr bwMode="auto">
          <a:xfrm>
            <a:off x="4480319" y="2701271"/>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2</a:t>
            </a:r>
            <a:endParaRPr lang="en-US" dirty="0"/>
          </a:p>
        </p:txBody>
      </p:sp>
      <p:sp>
        <p:nvSpPr>
          <p:cNvPr id="8" name="Line 4"/>
          <p:cNvSpPr>
            <a:spLocks noChangeShapeType="1"/>
          </p:cNvSpPr>
          <p:nvPr/>
        </p:nvSpPr>
        <p:spPr bwMode="auto">
          <a:xfrm flipV="1">
            <a:off x="3904255" y="3277335"/>
            <a:ext cx="648072"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 name="Text Box 5"/>
          <p:cNvSpPr txBox="1">
            <a:spLocks noChangeArrowheads="1"/>
          </p:cNvSpPr>
          <p:nvPr/>
        </p:nvSpPr>
        <p:spPr bwMode="auto">
          <a:xfrm>
            <a:off x="4264295" y="3205327"/>
            <a:ext cx="431800" cy="703263"/>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10" name="Rectangle 6"/>
          <p:cNvSpPr>
            <a:spLocks noChangeArrowheads="1"/>
          </p:cNvSpPr>
          <p:nvPr/>
        </p:nvSpPr>
        <p:spPr bwMode="auto">
          <a:xfrm>
            <a:off x="4264295" y="226922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US" b="1" dirty="0"/>
          </a:p>
        </p:txBody>
      </p:sp>
      <p:sp>
        <p:nvSpPr>
          <p:cNvPr id="11" name="Rectangle 7"/>
          <p:cNvSpPr>
            <a:spLocks noChangeArrowheads="1"/>
          </p:cNvSpPr>
          <p:nvPr/>
        </p:nvSpPr>
        <p:spPr bwMode="auto">
          <a:xfrm>
            <a:off x="4624335" y="226922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GB" b="1" dirty="0"/>
          </a:p>
        </p:txBody>
      </p:sp>
      <p:sp>
        <p:nvSpPr>
          <p:cNvPr id="12" name="Rectangle 8"/>
          <p:cNvSpPr>
            <a:spLocks noChangeArrowheads="1"/>
          </p:cNvSpPr>
          <p:nvPr/>
        </p:nvSpPr>
        <p:spPr bwMode="auto">
          <a:xfrm>
            <a:off x="3400199" y="4573479"/>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US" b="1" dirty="0"/>
          </a:p>
        </p:txBody>
      </p:sp>
      <p:sp>
        <p:nvSpPr>
          <p:cNvPr id="13" name="Rectangle 9"/>
          <p:cNvSpPr>
            <a:spLocks noChangeArrowheads="1"/>
          </p:cNvSpPr>
          <p:nvPr/>
        </p:nvSpPr>
        <p:spPr bwMode="auto">
          <a:xfrm>
            <a:off x="3760239"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GB" b="1" dirty="0"/>
          </a:p>
        </p:txBody>
      </p:sp>
      <p:sp>
        <p:nvSpPr>
          <p:cNvPr id="14" name="Oval 13"/>
          <p:cNvSpPr>
            <a:spLocks noChangeArrowheads="1"/>
          </p:cNvSpPr>
          <p:nvPr/>
        </p:nvSpPr>
        <p:spPr bwMode="auto">
          <a:xfrm>
            <a:off x="4912367" y="565359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3</a:t>
            </a:r>
            <a:endParaRPr lang="en-US" dirty="0"/>
          </a:p>
        </p:txBody>
      </p:sp>
      <p:sp>
        <p:nvSpPr>
          <p:cNvPr id="15" name="Rectangle 14"/>
          <p:cNvSpPr>
            <a:spLocks noChangeArrowheads="1"/>
          </p:cNvSpPr>
          <p:nvPr/>
        </p:nvSpPr>
        <p:spPr bwMode="auto">
          <a:xfrm>
            <a:off x="4840359" y="622966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2</a:t>
            </a:r>
            <a:endParaRPr lang="en-US" b="1" dirty="0"/>
          </a:p>
        </p:txBody>
      </p:sp>
      <p:sp>
        <p:nvSpPr>
          <p:cNvPr id="16" name="Rectangle 15"/>
          <p:cNvSpPr>
            <a:spLocks noChangeArrowheads="1"/>
          </p:cNvSpPr>
          <p:nvPr/>
        </p:nvSpPr>
        <p:spPr bwMode="auto">
          <a:xfrm>
            <a:off x="5200399" y="622966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11</a:t>
            </a:r>
            <a:endParaRPr lang="en-GB" b="1" dirty="0"/>
          </a:p>
        </p:txBody>
      </p:sp>
      <p:sp>
        <p:nvSpPr>
          <p:cNvPr id="17" name="Line 16"/>
          <p:cNvSpPr>
            <a:spLocks noChangeShapeType="1"/>
          </p:cNvSpPr>
          <p:nvPr/>
        </p:nvSpPr>
        <p:spPr bwMode="auto">
          <a:xfrm>
            <a:off x="3976263" y="4429463"/>
            <a:ext cx="936104"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 name="Oval 17"/>
          <p:cNvSpPr>
            <a:spLocks noChangeArrowheads="1"/>
          </p:cNvSpPr>
          <p:nvPr/>
        </p:nvSpPr>
        <p:spPr bwMode="auto">
          <a:xfrm>
            <a:off x="5848471" y="2629263"/>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4</a:t>
            </a:r>
            <a:endParaRPr lang="en-US" dirty="0"/>
          </a:p>
        </p:txBody>
      </p:sp>
      <p:sp>
        <p:nvSpPr>
          <p:cNvPr id="19" name="Line 21"/>
          <p:cNvSpPr>
            <a:spLocks noChangeShapeType="1"/>
          </p:cNvSpPr>
          <p:nvPr/>
        </p:nvSpPr>
        <p:spPr bwMode="auto">
          <a:xfrm>
            <a:off x="10096943" y="4141431"/>
            <a:ext cx="864096"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 name="Line 22"/>
          <p:cNvSpPr>
            <a:spLocks noChangeShapeType="1"/>
          </p:cNvSpPr>
          <p:nvPr/>
        </p:nvSpPr>
        <p:spPr bwMode="auto">
          <a:xfrm>
            <a:off x="5488431" y="5941631"/>
            <a:ext cx="2304256" cy="14401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 name="Line 23"/>
          <p:cNvSpPr>
            <a:spLocks noChangeShapeType="1"/>
          </p:cNvSpPr>
          <p:nvPr/>
        </p:nvSpPr>
        <p:spPr bwMode="auto">
          <a:xfrm>
            <a:off x="6136503" y="3205327"/>
            <a:ext cx="144016"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 name="Line 24"/>
          <p:cNvSpPr>
            <a:spLocks noChangeShapeType="1"/>
          </p:cNvSpPr>
          <p:nvPr/>
        </p:nvSpPr>
        <p:spPr bwMode="auto">
          <a:xfrm flipV="1">
            <a:off x="5056383" y="2989303"/>
            <a:ext cx="720080"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 name="Line 34"/>
          <p:cNvSpPr>
            <a:spLocks noChangeShapeType="1"/>
          </p:cNvSpPr>
          <p:nvPr/>
        </p:nvSpPr>
        <p:spPr bwMode="auto">
          <a:xfrm>
            <a:off x="4912367" y="3205327"/>
            <a:ext cx="1152128" cy="86409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 name="Text Box 35"/>
          <p:cNvSpPr txBox="1">
            <a:spLocks noChangeArrowheads="1"/>
          </p:cNvSpPr>
          <p:nvPr/>
        </p:nvSpPr>
        <p:spPr bwMode="auto">
          <a:xfrm>
            <a:off x="6363927" y="557076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25" name="Text Box 38"/>
          <p:cNvSpPr txBox="1">
            <a:spLocks noChangeArrowheads="1"/>
          </p:cNvSpPr>
          <p:nvPr/>
        </p:nvSpPr>
        <p:spPr bwMode="auto">
          <a:xfrm>
            <a:off x="10456983" y="2629263"/>
            <a:ext cx="4075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10</a:t>
            </a:r>
            <a:endParaRPr lang="en-US" sz="1600" b="1" dirty="0"/>
          </a:p>
        </p:txBody>
      </p:sp>
      <p:sp>
        <p:nvSpPr>
          <p:cNvPr id="26" name="Text Box 44"/>
          <p:cNvSpPr txBox="1">
            <a:spLocks noChangeArrowheads="1"/>
          </p:cNvSpPr>
          <p:nvPr/>
        </p:nvSpPr>
        <p:spPr bwMode="auto">
          <a:xfrm>
            <a:off x="6496543"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SB= 6</a:t>
            </a:r>
            <a:endParaRPr lang="en-US" sz="1100" b="1" dirty="0"/>
          </a:p>
        </p:txBody>
      </p:sp>
      <p:sp>
        <p:nvSpPr>
          <p:cNvPr id="27" name="Text Box 45"/>
          <p:cNvSpPr txBox="1">
            <a:spLocks noChangeArrowheads="1"/>
          </p:cNvSpPr>
          <p:nvPr/>
        </p:nvSpPr>
        <p:spPr bwMode="auto">
          <a:xfrm>
            <a:off x="4048271" y="5149543"/>
            <a:ext cx="1368152"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a:t>TB=9    </a:t>
            </a:r>
            <a:r>
              <a:rPr lang="tr-TR" sz="1200" b="1" dirty="0"/>
              <a:t>SB</a:t>
            </a:r>
            <a:r>
              <a:rPr lang="tr-TR" sz="1200" b="1"/>
              <a:t>= 0</a:t>
            </a:r>
            <a:endParaRPr lang="en-US" sz="1200" b="1" dirty="0"/>
          </a:p>
        </p:txBody>
      </p:sp>
      <p:sp>
        <p:nvSpPr>
          <p:cNvPr id="28" name="Text Box 46"/>
          <p:cNvSpPr txBox="1">
            <a:spLocks noChangeArrowheads="1"/>
          </p:cNvSpPr>
          <p:nvPr/>
        </p:nvSpPr>
        <p:spPr bwMode="auto">
          <a:xfrm>
            <a:off x="5992487" y="5725607"/>
            <a:ext cx="1152128"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a:t>
            </a:r>
            <a:r>
              <a:rPr lang="tr-TR" sz="1200" b="1"/>
              <a:t>= SB= 12</a:t>
            </a:r>
            <a:endParaRPr lang="en-US" sz="1200" b="1" dirty="0"/>
          </a:p>
        </p:txBody>
      </p:sp>
      <p:sp>
        <p:nvSpPr>
          <p:cNvPr id="29" name="Text Box 52"/>
          <p:cNvSpPr txBox="1">
            <a:spLocks noChangeArrowheads="1"/>
          </p:cNvSpPr>
          <p:nvPr/>
        </p:nvSpPr>
        <p:spPr bwMode="auto">
          <a:xfrm>
            <a:off x="8368751" y="4285447"/>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8</a:t>
            </a:r>
            <a:endParaRPr lang="en-US" sz="1100" b="1" dirty="0"/>
          </a:p>
        </p:txBody>
      </p:sp>
      <p:sp>
        <p:nvSpPr>
          <p:cNvPr id="33" name="Oval 32"/>
          <p:cNvSpPr>
            <a:spLocks noChangeArrowheads="1"/>
          </p:cNvSpPr>
          <p:nvPr/>
        </p:nvSpPr>
        <p:spPr bwMode="auto">
          <a:xfrm>
            <a:off x="6136503"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5</a:t>
            </a:r>
            <a:endParaRPr lang="en-US" dirty="0"/>
          </a:p>
        </p:txBody>
      </p:sp>
      <p:sp>
        <p:nvSpPr>
          <p:cNvPr id="34" name="Line 34"/>
          <p:cNvSpPr>
            <a:spLocks noChangeShapeType="1"/>
          </p:cNvSpPr>
          <p:nvPr/>
        </p:nvSpPr>
        <p:spPr bwMode="auto">
          <a:xfrm>
            <a:off x="4048271" y="4285447"/>
            <a:ext cx="201622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5" name="Oval 34"/>
          <p:cNvSpPr>
            <a:spLocks noChangeArrowheads="1"/>
          </p:cNvSpPr>
          <p:nvPr/>
        </p:nvSpPr>
        <p:spPr bwMode="auto">
          <a:xfrm>
            <a:off x="9448871" y="241323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8</a:t>
            </a:r>
            <a:endParaRPr lang="en-US" dirty="0"/>
          </a:p>
        </p:txBody>
      </p:sp>
      <p:sp>
        <p:nvSpPr>
          <p:cNvPr id="36" name="Oval 35"/>
          <p:cNvSpPr>
            <a:spLocks noChangeArrowheads="1"/>
          </p:cNvSpPr>
          <p:nvPr/>
        </p:nvSpPr>
        <p:spPr bwMode="auto">
          <a:xfrm>
            <a:off x="11105055"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10</a:t>
            </a:r>
            <a:endParaRPr lang="en-US" dirty="0"/>
          </a:p>
        </p:txBody>
      </p:sp>
      <p:sp>
        <p:nvSpPr>
          <p:cNvPr id="37" name="Oval 36"/>
          <p:cNvSpPr>
            <a:spLocks noChangeArrowheads="1"/>
          </p:cNvSpPr>
          <p:nvPr/>
        </p:nvSpPr>
        <p:spPr bwMode="auto">
          <a:xfrm>
            <a:off x="779268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7</a:t>
            </a:r>
            <a:endParaRPr lang="en-US" dirty="0"/>
          </a:p>
        </p:txBody>
      </p:sp>
      <p:sp>
        <p:nvSpPr>
          <p:cNvPr id="38" name="Line 24"/>
          <p:cNvSpPr>
            <a:spLocks noChangeShapeType="1"/>
          </p:cNvSpPr>
          <p:nvPr/>
        </p:nvSpPr>
        <p:spPr bwMode="auto">
          <a:xfrm flipV="1">
            <a:off x="5344415" y="4501471"/>
            <a:ext cx="720080" cy="115212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9" name="Oval 38"/>
          <p:cNvSpPr>
            <a:spLocks noChangeArrowheads="1"/>
          </p:cNvSpPr>
          <p:nvPr/>
        </p:nvSpPr>
        <p:spPr bwMode="auto">
          <a:xfrm>
            <a:off x="7864695" y="57976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6</a:t>
            </a:r>
            <a:endParaRPr lang="en-US" dirty="0"/>
          </a:p>
        </p:txBody>
      </p:sp>
      <p:sp>
        <p:nvSpPr>
          <p:cNvPr id="40" name="Rectangle 14"/>
          <p:cNvSpPr>
            <a:spLocks noChangeArrowheads="1"/>
          </p:cNvSpPr>
          <p:nvPr/>
        </p:nvSpPr>
        <p:spPr bwMode="auto">
          <a:xfrm>
            <a:off x="599248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1" name="Rectangle 14"/>
          <p:cNvSpPr>
            <a:spLocks noChangeArrowheads="1"/>
          </p:cNvSpPr>
          <p:nvPr/>
        </p:nvSpPr>
        <p:spPr bwMode="auto">
          <a:xfrm>
            <a:off x="635252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2" name="Oval 41"/>
          <p:cNvSpPr>
            <a:spLocks noChangeArrowheads="1"/>
          </p:cNvSpPr>
          <p:nvPr/>
        </p:nvSpPr>
        <p:spPr bwMode="auto">
          <a:xfrm>
            <a:off x="9520879"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9</a:t>
            </a:r>
            <a:endParaRPr lang="en-US" dirty="0"/>
          </a:p>
        </p:txBody>
      </p:sp>
      <p:sp>
        <p:nvSpPr>
          <p:cNvPr id="43" name="Text Box 38"/>
          <p:cNvSpPr txBox="1">
            <a:spLocks noChangeArrowheads="1"/>
          </p:cNvSpPr>
          <p:nvPr/>
        </p:nvSpPr>
        <p:spPr bwMode="auto">
          <a:xfrm>
            <a:off x="5416423" y="2989303"/>
            <a:ext cx="288032" cy="72008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44" name="Line 21"/>
          <p:cNvSpPr>
            <a:spLocks noChangeShapeType="1"/>
          </p:cNvSpPr>
          <p:nvPr/>
        </p:nvSpPr>
        <p:spPr bwMode="auto">
          <a:xfrm>
            <a:off x="8440759" y="4213439"/>
            <a:ext cx="93610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5" name="Line 21"/>
          <p:cNvSpPr>
            <a:spLocks noChangeShapeType="1"/>
          </p:cNvSpPr>
          <p:nvPr/>
        </p:nvSpPr>
        <p:spPr bwMode="auto">
          <a:xfrm>
            <a:off x="6640559" y="4285447"/>
            <a:ext cx="1152128"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6" name="Line 34"/>
          <p:cNvSpPr>
            <a:spLocks noChangeShapeType="1"/>
          </p:cNvSpPr>
          <p:nvPr/>
        </p:nvSpPr>
        <p:spPr bwMode="auto">
          <a:xfrm flipV="1">
            <a:off x="6424535" y="2773279"/>
            <a:ext cx="2952328" cy="7200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7" name="Line 34"/>
          <p:cNvSpPr>
            <a:spLocks noChangeShapeType="1"/>
          </p:cNvSpPr>
          <p:nvPr/>
        </p:nvSpPr>
        <p:spPr bwMode="auto">
          <a:xfrm>
            <a:off x="10024935" y="2773279"/>
            <a:ext cx="1080120" cy="100811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8" name="Line 22"/>
          <p:cNvSpPr>
            <a:spLocks noChangeShapeType="1"/>
          </p:cNvSpPr>
          <p:nvPr/>
        </p:nvSpPr>
        <p:spPr bwMode="auto">
          <a:xfrm flipV="1">
            <a:off x="8512767" y="4501471"/>
            <a:ext cx="2664296" cy="1584176"/>
          </a:xfrm>
          <a:prstGeom prst="line">
            <a:avLst/>
          </a:prstGeom>
          <a:noFill/>
          <a:ln w="9525">
            <a:solidFill>
              <a:schemeClr val="tx1"/>
            </a:solidFill>
            <a:prstDash val="dashDot"/>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9" name="Line 21"/>
          <p:cNvSpPr>
            <a:spLocks noChangeShapeType="1"/>
          </p:cNvSpPr>
          <p:nvPr/>
        </p:nvSpPr>
        <p:spPr bwMode="auto">
          <a:xfrm>
            <a:off x="6424535" y="2989303"/>
            <a:ext cx="151216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0" name="Line 21"/>
          <p:cNvSpPr>
            <a:spLocks noChangeShapeType="1"/>
          </p:cNvSpPr>
          <p:nvPr/>
        </p:nvSpPr>
        <p:spPr bwMode="auto">
          <a:xfrm>
            <a:off x="6496543" y="4501471"/>
            <a:ext cx="1368152"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1" name="Text Box 38"/>
          <p:cNvSpPr txBox="1">
            <a:spLocks noChangeArrowheads="1"/>
          </p:cNvSpPr>
          <p:nvPr/>
        </p:nvSpPr>
        <p:spPr bwMode="auto">
          <a:xfrm>
            <a:off x="6280519" y="3061311"/>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52" name="Text Box 38"/>
          <p:cNvSpPr txBox="1">
            <a:spLocks noChangeArrowheads="1"/>
          </p:cNvSpPr>
          <p:nvPr/>
        </p:nvSpPr>
        <p:spPr bwMode="auto">
          <a:xfrm>
            <a:off x="5272407" y="226922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53" name="Text Box 38"/>
          <p:cNvSpPr txBox="1">
            <a:spLocks noChangeArrowheads="1"/>
          </p:cNvSpPr>
          <p:nvPr/>
        </p:nvSpPr>
        <p:spPr bwMode="auto">
          <a:xfrm>
            <a:off x="8152727" y="212520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54" name="Text Box 38"/>
          <p:cNvSpPr txBox="1">
            <a:spLocks noChangeArrowheads="1"/>
          </p:cNvSpPr>
          <p:nvPr/>
        </p:nvSpPr>
        <p:spPr bwMode="auto">
          <a:xfrm>
            <a:off x="5506671" y="4427753"/>
            <a:ext cx="287338" cy="707886"/>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55" name="Line 21"/>
          <p:cNvSpPr>
            <a:spLocks noChangeShapeType="1"/>
          </p:cNvSpPr>
          <p:nvPr/>
        </p:nvSpPr>
        <p:spPr bwMode="auto">
          <a:xfrm>
            <a:off x="9736903" y="3061311"/>
            <a:ext cx="0" cy="79208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6" name="Line 21"/>
          <p:cNvSpPr>
            <a:spLocks noChangeShapeType="1"/>
          </p:cNvSpPr>
          <p:nvPr/>
        </p:nvSpPr>
        <p:spPr bwMode="auto">
          <a:xfrm flipH="1" flipV="1">
            <a:off x="8152727" y="5005527"/>
            <a:ext cx="0"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7" name="Line 21"/>
          <p:cNvSpPr>
            <a:spLocks noChangeShapeType="1"/>
          </p:cNvSpPr>
          <p:nvPr/>
        </p:nvSpPr>
        <p:spPr bwMode="auto">
          <a:xfrm flipV="1">
            <a:off x="8440759" y="4861511"/>
            <a:ext cx="936104"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8" name="Rectangle 14"/>
          <p:cNvSpPr>
            <a:spLocks noChangeArrowheads="1"/>
          </p:cNvSpPr>
          <p:nvPr/>
        </p:nvSpPr>
        <p:spPr bwMode="auto">
          <a:xfrm>
            <a:off x="764867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	</a:t>
            </a:r>
            <a:endParaRPr lang="en-US" b="1" dirty="0"/>
          </a:p>
        </p:txBody>
      </p:sp>
      <p:sp>
        <p:nvSpPr>
          <p:cNvPr id="59" name="Rectangle 14"/>
          <p:cNvSpPr>
            <a:spLocks noChangeArrowheads="1"/>
          </p:cNvSpPr>
          <p:nvPr/>
        </p:nvSpPr>
        <p:spPr bwMode="auto">
          <a:xfrm>
            <a:off x="800871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a:t>
            </a:r>
            <a:endParaRPr lang="en-US" b="1" dirty="0"/>
          </a:p>
        </p:txBody>
      </p:sp>
      <p:sp>
        <p:nvSpPr>
          <p:cNvPr id="60" name="Rectangle 14"/>
          <p:cNvSpPr>
            <a:spLocks noChangeArrowheads="1"/>
          </p:cNvSpPr>
          <p:nvPr/>
        </p:nvSpPr>
        <p:spPr bwMode="auto">
          <a:xfrm>
            <a:off x="944887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1" name="Rectangle 14"/>
          <p:cNvSpPr>
            <a:spLocks noChangeArrowheads="1"/>
          </p:cNvSpPr>
          <p:nvPr/>
        </p:nvSpPr>
        <p:spPr bwMode="auto">
          <a:xfrm>
            <a:off x="980891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2" name="Line 21"/>
          <p:cNvSpPr>
            <a:spLocks noChangeShapeType="1"/>
          </p:cNvSpPr>
          <p:nvPr/>
        </p:nvSpPr>
        <p:spPr bwMode="auto">
          <a:xfrm flipV="1">
            <a:off x="8368751" y="2989303"/>
            <a:ext cx="115212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63" name="Text Box 35"/>
          <p:cNvSpPr txBox="1">
            <a:spLocks noChangeArrowheads="1"/>
          </p:cNvSpPr>
          <p:nvPr/>
        </p:nvSpPr>
        <p:spPr bwMode="auto">
          <a:xfrm>
            <a:off x="8800799" y="306131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4" name="Text Box 35"/>
          <p:cNvSpPr txBox="1">
            <a:spLocks noChangeArrowheads="1"/>
          </p:cNvSpPr>
          <p:nvPr/>
        </p:nvSpPr>
        <p:spPr bwMode="auto">
          <a:xfrm>
            <a:off x="69285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5" name="Text Box 35"/>
          <p:cNvSpPr txBox="1">
            <a:spLocks noChangeArrowheads="1"/>
          </p:cNvSpPr>
          <p:nvPr/>
        </p:nvSpPr>
        <p:spPr bwMode="auto">
          <a:xfrm>
            <a:off x="7288631" y="2917295"/>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7" name="Text Box 35"/>
          <p:cNvSpPr txBox="1">
            <a:spLocks noChangeArrowheads="1"/>
          </p:cNvSpPr>
          <p:nvPr/>
        </p:nvSpPr>
        <p:spPr bwMode="auto">
          <a:xfrm>
            <a:off x="8152727" y="4789503"/>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68" name="Text Box 35"/>
          <p:cNvSpPr txBox="1">
            <a:spLocks noChangeArrowheads="1"/>
          </p:cNvSpPr>
          <p:nvPr/>
        </p:nvSpPr>
        <p:spPr bwMode="auto">
          <a:xfrm>
            <a:off x="87287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9" name="Text Box 35"/>
          <p:cNvSpPr txBox="1">
            <a:spLocks noChangeArrowheads="1"/>
          </p:cNvSpPr>
          <p:nvPr/>
        </p:nvSpPr>
        <p:spPr bwMode="auto">
          <a:xfrm>
            <a:off x="8656783" y="464548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0" name="Text Box 35"/>
          <p:cNvSpPr txBox="1">
            <a:spLocks noChangeArrowheads="1"/>
          </p:cNvSpPr>
          <p:nvPr/>
        </p:nvSpPr>
        <p:spPr bwMode="auto">
          <a:xfrm>
            <a:off x="10240959" y="3493359"/>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1" name="Text Box 35"/>
          <p:cNvSpPr txBox="1">
            <a:spLocks noChangeArrowheads="1"/>
          </p:cNvSpPr>
          <p:nvPr/>
        </p:nvSpPr>
        <p:spPr bwMode="auto">
          <a:xfrm>
            <a:off x="7149745" y="449919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2" name="Rectangle 14"/>
          <p:cNvSpPr>
            <a:spLocks noChangeArrowheads="1"/>
          </p:cNvSpPr>
          <p:nvPr/>
        </p:nvSpPr>
        <p:spPr bwMode="auto">
          <a:xfrm>
            <a:off x="772067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3" name="Rectangle 14"/>
          <p:cNvSpPr>
            <a:spLocks noChangeArrowheads="1"/>
          </p:cNvSpPr>
          <p:nvPr/>
        </p:nvSpPr>
        <p:spPr bwMode="auto">
          <a:xfrm>
            <a:off x="808071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4" name="Rectangle 14"/>
          <p:cNvSpPr>
            <a:spLocks noChangeArrowheads="1"/>
          </p:cNvSpPr>
          <p:nvPr/>
        </p:nvSpPr>
        <p:spPr bwMode="auto">
          <a:xfrm>
            <a:off x="570445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5" name="Rectangle 14"/>
          <p:cNvSpPr>
            <a:spLocks noChangeArrowheads="1"/>
          </p:cNvSpPr>
          <p:nvPr/>
        </p:nvSpPr>
        <p:spPr bwMode="auto">
          <a:xfrm>
            <a:off x="606449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6" name="Text Box 38"/>
          <p:cNvSpPr txBox="1">
            <a:spLocks noChangeArrowheads="1"/>
          </p:cNvSpPr>
          <p:nvPr/>
        </p:nvSpPr>
        <p:spPr bwMode="auto">
          <a:xfrm>
            <a:off x="9736903" y="298930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77" name="Text Box 38"/>
          <p:cNvSpPr txBox="1">
            <a:spLocks noChangeArrowheads="1"/>
          </p:cNvSpPr>
          <p:nvPr/>
        </p:nvSpPr>
        <p:spPr bwMode="auto">
          <a:xfrm>
            <a:off x="4912367" y="356536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8" name="Text Box 38"/>
          <p:cNvSpPr txBox="1">
            <a:spLocks noChangeArrowheads="1"/>
          </p:cNvSpPr>
          <p:nvPr/>
        </p:nvSpPr>
        <p:spPr bwMode="auto">
          <a:xfrm>
            <a:off x="4480319" y="4429463"/>
            <a:ext cx="2873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9" name="Rectangle 14"/>
          <p:cNvSpPr>
            <a:spLocks noChangeArrowheads="1"/>
          </p:cNvSpPr>
          <p:nvPr/>
        </p:nvSpPr>
        <p:spPr bwMode="auto">
          <a:xfrm>
            <a:off x="1117706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0" name="Rectangle 14"/>
          <p:cNvSpPr>
            <a:spLocks noChangeArrowheads="1"/>
          </p:cNvSpPr>
          <p:nvPr/>
        </p:nvSpPr>
        <p:spPr bwMode="auto">
          <a:xfrm>
            <a:off x="1153710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1" name="Rectangle 14"/>
          <p:cNvSpPr>
            <a:spLocks noChangeArrowheads="1"/>
          </p:cNvSpPr>
          <p:nvPr/>
        </p:nvSpPr>
        <p:spPr bwMode="auto">
          <a:xfrm>
            <a:off x="973690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2" name="Rectangle 14"/>
          <p:cNvSpPr>
            <a:spLocks noChangeArrowheads="1"/>
          </p:cNvSpPr>
          <p:nvPr/>
        </p:nvSpPr>
        <p:spPr bwMode="auto">
          <a:xfrm>
            <a:off x="937686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8" name="Text Box 52"/>
          <p:cNvSpPr txBox="1">
            <a:spLocks noChangeArrowheads="1"/>
          </p:cNvSpPr>
          <p:nvPr/>
        </p:nvSpPr>
        <p:spPr bwMode="auto">
          <a:xfrm rot="18939362">
            <a:off x="8519694" y="5280312"/>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13</a:t>
            </a:r>
            <a:endParaRPr lang="en-US" sz="1100" b="1" dirty="0"/>
          </a:p>
        </p:txBody>
      </p:sp>
      <p:sp>
        <p:nvSpPr>
          <p:cNvPr id="89" name="Text Box 52"/>
          <p:cNvSpPr txBox="1">
            <a:spLocks noChangeArrowheads="1"/>
          </p:cNvSpPr>
          <p:nvPr/>
        </p:nvSpPr>
        <p:spPr bwMode="auto">
          <a:xfrm>
            <a:off x="5506671" y="507069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a:t>
            </a:r>
            <a:r>
              <a:rPr lang="tr-TR" sz="1200" b="1"/>
              <a:t>= 9</a:t>
            </a:r>
            <a:endParaRPr lang="en-US" sz="1200" b="1" dirty="0"/>
          </a:p>
        </p:txBody>
      </p:sp>
      <p:sp>
        <p:nvSpPr>
          <p:cNvPr id="90" name="Text Box 44"/>
          <p:cNvSpPr txBox="1">
            <a:spLocks noChangeArrowheads="1"/>
          </p:cNvSpPr>
          <p:nvPr/>
        </p:nvSpPr>
        <p:spPr bwMode="auto">
          <a:xfrm>
            <a:off x="4480319"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8  SB= 8</a:t>
            </a:r>
            <a:endParaRPr lang="en-US" sz="1100" b="1" dirty="0"/>
          </a:p>
        </p:txBody>
      </p:sp>
      <p:sp>
        <p:nvSpPr>
          <p:cNvPr id="91" name="Text Box 52"/>
          <p:cNvSpPr txBox="1">
            <a:spLocks noChangeArrowheads="1"/>
          </p:cNvSpPr>
          <p:nvPr/>
        </p:nvSpPr>
        <p:spPr bwMode="auto">
          <a:xfrm>
            <a:off x="10673007" y="327733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a:t>
            </a:r>
            <a:endParaRPr lang="en-US" sz="1200" b="1" dirty="0"/>
          </a:p>
        </p:txBody>
      </p:sp>
      <p:sp>
        <p:nvSpPr>
          <p:cNvPr id="92" name="Text Box 52"/>
          <p:cNvSpPr txBox="1">
            <a:spLocks noChangeArrowheads="1"/>
          </p:cNvSpPr>
          <p:nvPr/>
        </p:nvSpPr>
        <p:spPr bwMode="auto">
          <a:xfrm>
            <a:off x="4768351" y="3565367"/>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5</a:t>
            </a:r>
            <a:endParaRPr lang="en-US" sz="1200" b="1" dirty="0"/>
          </a:p>
        </p:txBody>
      </p:sp>
      <p:sp>
        <p:nvSpPr>
          <p:cNvPr id="93" name="Text Box 52"/>
          <p:cNvSpPr txBox="1">
            <a:spLocks noChangeArrowheads="1"/>
          </p:cNvSpPr>
          <p:nvPr/>
        </p:nvSpPr>
        <p:spPr bwMode="auto">
          <a:xfrm>
            <a:off x="6856583" y="3133319"/>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14</a:t>
            </a:r>
            <a:endParaRPr lang="en-US" sz="1200" b="1" dirty="0"/>
          </a:p>
        </p:txBody>
      </p:sp>
      <p:sp>
        <p:nvSpPr>
          <p:cNvPr id="94" name="Text Box 44"/>
          <p:cNvSpPr txBox="1">
            <a:spLocks noChangeArrowheads="1"/>
          </p:cNvSpPr>
          <p:nvPr/>
        </p:nvSpPr>
        <p:spPr bwMode="auto">
          <a:xfrm>
            <a:off x="8152727"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5" name="Text Box 44"/>
          <p:cNvSpPr txBox="1">
            <a:spLocks noChangeArrowheads="1"/>
          </p:cNvSpPr>
          <p:nvPr/>
        </p:nvSpPr>
        <p:spPr bwMode="auto">
          <a:xfrm>
            <a:off x="6712567" y="522155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6" name="Text Box 44"/>
          <p:cNvSpPr txBox="1">
            <a:spLocks noChangeArrowheads="1"/>
          </p:cNvSpPr>
          <p:nvPr/>
        </p:nvSpPr>
        <p:spPr bwMode="auto">
          <a:xfrm>
            <a:off x="6064495"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7" name="Text Box 44"/>
          <p:cNvSpPr txBox="1">
            <a:spLocks noChangeArrowheads="1"/>
          </p:cNvSpPr>
          <p:nvPr/>
        </p:nvSpPr>
        <p:spPr bwMode="auto">
          <a:xfrm>
            <a:off x="4984375" y="23412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8" name="Text Box 44"/>
          <p:cNvSpPr txBox="1">
            <a:spLocks noChangeArrowheads="1"/>
          </p:cNvSpPr>
          <p:nvPr/>
        </p:nvSpPr>
        <p:spPr bwMode="auto">
          <a:xfrm>
            <a:off x="3616223" y="3205327"/>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9" name="Text Box 44"/>
          <p:cNvSpPr txBox="1">
            <a:spLocks noChangeArrowheads="1"/>
          </p:cNvSpPr>
          <p:nvPr/>
        </p:nvSpPr>
        <p:spPr bwMode="auto">
          <a:xfrm>
            <a:off x="9520879" y="2989303"/>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0" name="Text Box 44"/>
          <p:cNvSpPr txBox="1">
            <a:spLocks noChangeArrowheads="1"/>
          </p:cNvSpPr>
          <p:nvPr/>
        </p:nvSpPr>
        <p:spPr bwMode="auto">
          <a:xfrm>
            <a:off x="10168951" y="41414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1" name="Text Box 52"/>
          <p:cNvSpPr txBox="1">
            <a:spLocks noChangeArrowheads="1"/>
          </p:cNvSpPr>
          <p:nvPr/>
        </p:nvSpPr>
        <p:spPr bwMode="auto">
          <a:xfrm>
            <a:off x="6935431" y="257036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17</a:t>
            </a:r>
            <a:endParaRPr lang="en-US" sz="1200" b="1" dirty="0"/>
          </a:p>
        </p:txBody>
      </p:sp>
      <p:sp>
        <p:nvSpPr>
          <p:cNvPr id="102" name="Rectangle 3"/>
          <p:cNvSpPr>
            <a:spLocks noChangeArrowheads="1"/>
          </p:cNvSpPr>
          <p:nvPr/>
        </p:nvSpPr>
        <p:spPr bwMode="auto">
          <a:xfrm>
            <a:off x="4931020" y="7380526"/>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Critical Path</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1-2, 2-4, 4-5, 5-6, 6-7, 7-8, 8-9, 9-10</a:t>
            </a:r>
            <a:endParaRPr kumimoji="0" lang="tr-TR" sz="1800" b="0" i="0" u="none" strike="noStrike" cap="none" normalizeH="0" baseline="0" dirty="0">
              <a:ln>
                <a:noFill/>
              </a:ln>
              <a:solidFill>
                <a:schemeClr val="tx1"/>
              </a:solidFill>
              <a:effectLst/>
              <a:latin typeface="Arial" panose="020B0604020202020204" pitchFamily="34" charset="0"/>
            </a:endParaRPr>
          </a:p>
        </p:txBody>
      </p:sp>
      <p:sp>
        <p:nvSpPr>
          <p:cNvPr id="103" name="Rectangle 3"/>
          <p:cNvSpPr>
            <a:spLocks noChangeArrowheads="1"/>
          </p:cNvSpPr>
          <p:nvPr/>
        </p:nvSpPr>
        <p:spPr bwMode="auto">
          <a:xfrm>
            <a:off x="4932594" y="7903608"/>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a:t>
            </a: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38 </a:t>
            </a: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Months</a:t>
            </a:r>
            <a:endParaRPr lang="tr-TR" sz="1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5" name="Metin kutusu 104"/>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pPr algn="just"/>
            <a:endParaRPr lang="en-US" sz="2400" dirty="0">
              <a:cs typeface="Times New Roman" panose="02020603050405020304" pitchFamily="18" charset="0"/>
            </a:endParaRPr>
          </a:p>
        </p:txBody>
      </p:sp>
      <p:graphicFrame>
        <p:nvGraphicFramePr>
          <p:cNvPr id="106" name="Tablo 103">
            <a:extLst>
              <a:ext uri="{FF2B5EF4-FFF2-40B4-BE49-F238E27FC236}">
                <a16:creationId xmlns:a16="http://schemas.microsoft.com/office/drawing/2014/main" id="{71A0CFF2-1B96-4751-942B-1E3DB68071AF}"/>
              </a:ext>
            </a:extLst>
          </p:cNvPr>
          <p:cNvGraphicFramePr>
            <a:graphicFrameLocks noGrp="1"/>
          </p:cNvGraphicFramePr>
          <p:nvPr>
            <p:extLst>
              <p:ext uri="{D42A27DB-BD31-4B8C-83A1-F6EECF244321}">
                <p14:modId xmlns:p14="http://schemas.microsoft.com/office/powerpoint/2010/main" val="3895404256"/>
              </p:ext>
            </p:extLst>
          </p:nvPr>
        </p:nvGraphicFramePr>
        <p:xfrm>
          <a:off x="567731" y="2125207"/>
          <a:ext cx="2679673" cy="4578477"/>
        </p:xfrm>
        <a:graphic>
          <a:graphicData uri="http://schemas.openxmlformats.org/drawingml/2006/table">
            <a:tbl>
              <a:tblPr firstRow="1" firstCol="1" bandRow="1">
                <a:tableStyleId>{5C22544A-7EE6-4342-B048-85BDC9FD1C3A}</a:tableStyleId>
              </a:tblPr>
              <a:tblGrid>
                <a:gridCol w="360524">
                  <a:extLst>
                    <a:ext uri="{9D8B030D-6E8A-4147-A177-3AD203B41FA5}">
                      <a16:colId xmlns:a16="http://schemas.microsoft.com/office/drawing/2014/main" val="20000"/>
                    </a:ext>
                  </a:extLst>
                </a:gridCol>
                <a:gridCol w="345215">
                  <a:extLst>
                    <a:ext uri="{9D8B030D-6E8A-4147-A177-3AD203B41FA5}">
                      <a16:colId xmlns:a16="http://schemas.microsoft.com/office/drawing/2014/main" val="20001"/>
                    </a:ext>
                  </a:extLst>
                </a:gridCol>
                <a:gridCol w="921347">
                  <a:extLst>
                    <a:ext uri="{9D8B030D-6E8A-4147-A177-3AD203B41FA5}">
                      <a16:colId xmlns:a16="http://schemas.microsoft.com/office/drawing/2014/main" val="20002"/>
                    </a:ext>
                  </a:extLst>
                </a:gridCol>
                <a:gridCol w="1052587">
                  <a:extLst>
                    <a:ext uri="{9D8B030D-6E8A-4147-A177-3AD203B41FA5}">
                      <a16:colId xmlns:a16="http://schemas.microsoft.com/office/drawing/2014/main" val="20003"/>
                    </a:ext>
                  </a:extLst>
                </a:gridCol>
              </a:tblGrid>
              <a:tr h="389943">
                <a:tc gridSpan="2">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Activity</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Normal Duration (Month)</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effectLst/>
                        </a:rPr>
                        <a:t>N</a:t>
                      </a:r>
                      <a:r>
                        <a:rPr lang="en-GB" sz="1200" dirty="0" err="1">
                          <a:effectLst/>
                        </a:rPr>
                        <a:t>ormal</a:t>
                      </a:r>
                      <a:r>
                        <a:rPr lang="en-GB" sz="1200" dirty="0">
                          <a:effectLst/>
                        </a:rPr>
                        <a:t> Cost</a:t>
                      </a:r>
                      <a:br>
                        <a:rPr lang="tr-TR" sz="1200" dirty="0">
                          <a:effectLst/>
                        </a:rPr>
                      </a:br>
                      <a:r>
                        <a:rPr lang="tr-TR" sz="1200" dirty="0">
                          <a:effectLst/>
                        </a:rPr>
                        <a:t>(M</a:t>
                      </a:r>
                      <a:r>
                        <a:rPr lang="en-GB" sz="1200" dirty="0" err="1">
                          <a:effectLst/>
                        </a:rPr>
                        <a:t>illion</a:t>
                      </a:r>
                      <a:r>
                        <a:rPr lang="tr-TR" sz="1200" dirty="0">
                          <a:effectLst/>
                        </a:rPr>
                        <a:t>$)</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2</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3</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4</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1"/>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2"/>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3"/>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4"/>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5"/>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6"/>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7"/>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8"/>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9"/>
                  </a:ext>
                </a:extLst>
              </a:tr>
              <a:tr h="194972">
                <a:tc>
                  <a:txBody>
                    <a:bodyPr/>
                    <a:lstStyle/>
                    <a:p>
                      <a:pPr algn="ctr">
                        <a:lnSpc>
                          <a:spcPct val="115000"/>
                        </a:lnSpc>
                        <a:spcAft>
                          <a:spcPts val="0"/>
                        </a:spcAft>
                      </a:pPr>
                      <a:r>
                        <a:rPr lang="tr-TR" sz="1200">
                          <a:solidFill>
                            <a:schemeClr val="bg1"/>
                          </a:solidFill>
                          <a:effectLst/>
                        </a:rPr>
                        <a:t>9</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chemeClr val="accent1">
                        <a:lumMod val="75000"/>
                      </a:schemeClr>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dirty="0">
                          <a:effectLst/>
                        </a:rPr>
                        <a:t>10</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72306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347220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a:t>
            </a:r>
            <a:endParaRPr lang="en-US" dirty="0"/>
          </a:p>
        </p:txBody>
      </p:sp>
      <p:sp>
        <p:nvSpPr>
          <p:cNvPr id="7" name="Oval 6"/>
          <p:cNvSpPr>
            <a:spLocks noChangeArrowheads="1"/>
          </p:cNvSpPr>
          <p:nvPr/>
        </p:nvSpPr>
        <p:spPr bwMode="auto">
          <a:xfrm>
            <a:off x="4480319" y="2701271"/>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2</a:t>
            </a:r>
            <a:endParaRPr lang="en-US" dirty="0"/>
          </a:p>
        </p:txBody>
      </p:sp>
      <p:sp>
        <p:nvSpPr>
          <p:cNvPr id="8" name="Line 4"/>
          <p:cNvSpPr>
            <a:spLocks noChangeShapeType="1"/>
          </p:cNvSpPr>
          <p:nvPr/>
        </p:nvSpPr>
        <p:spPr bwMode="auto">
          <a:xfrm flipV="1">
            <a:off x="3904255" y="3277335"/>
            <a:ext cx="648072"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 name="Text Box 5"/>
          <p:cNvSpPr txBox="1">
            <a:spLocks noChangeArrowheads="1"/>
          </p:cNvSpPr>
          <p:nvPr/>
        </p:nvSpPr>
        <p:spPr bwMode="auto">
          <a:xfrm>
            <a:off x="4264295" y="3205327"/>
            <a:ext cx="431800" cy="703263"/>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10" name="Rectangle 6"/>
          <p:cNvSpPr>
            <a:spLocks noChangeArrowheads="1"/>
          </p:cNvSpPr>
          <p:nvPr/>
        </p:nvSpPr>
        <p:spPr bwMode="auto">
          <a:xfrm>
            <a:off x="4264295" y="226922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US" b="1" dirty="0"/>
          </a:p>
        </p:txBody>
      </p:sp>
      <p:sp>
        <p:nvSpPr>
          <p:cNvPr id="11" name="Rectangle 7"/>
          <p:cNvSpPr>
            <a:spLocks noChangeArrowheads="1"/>
          </p:cNvSpPr>
          <p:nvPr/>
        </p:nvSpPr>
        <p:spPr bwMode="auto">
          <a:xfrm>
            <a:off x="4624335" y="226922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GB" b="1" dirty="0"/>
          </a:p>
        </p:txBody>
      </p:sp>
      <p:sp>
        <p:nvSpPr>
          <p:cNvPr id="12" name="Rectangle 8"/>
          <p:cNvSpPr>
            <a:spLocks noChangeArrowheads="1"/>
          </p:cNvSpPr>
          <p:nvPr/>
        </p:nvSpPr>
        <p:spPr bwMode="auto">
          <a:xfrm>
            <a:off x="3400199" y="4573479"/>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US" b="1" dirty="0"/>
          </a:p>
        </p:txBody>
      </p:sp>
      <p:sp>
        <p:nvSpPr>
          <p:cNvPr id="13" name="Rectangle 9"/>
          <p:cNvSpPr>
            <a:spLocks noChangeArrowheads="1"/>
          </p:cNvSpPr>
          <p:nvPr/>
        </p:nvSpPr>
        <p:spPr bwMode="auto">
          <a:xfrm>
            <a:off x="3760239"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GB" b="1" dirty="0"/>
          </a:p>
        </p:txBody>
      </p:sp>
      <p:sp>
        <p:nvSpPr>
          <p:cNvPr id="14" name="Oval 13"/>
          <p:cNvSpPr>
            <a:spLocks noChangeArrowheads="1"/>
          </p:cNvSpPr>
          <p:nvPr/>
        </p:nvSpPr>
        <p:spPr bwMode="auto">
          <a:xfrm>
            <a:off x="4912367" y="565359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3</a:t>
            </a:r>
            <a:endParaRPr lang="en-US" dirty="0"/>
          </a:p>
        </p:txBody>
      </p:sp>
      <p:sp>
        <p:nvSpPr>
          <p:cNvPr id="15" name="Rectangle 14"/>
          <p:cNvSpPr>
            <a:spLocks noChangeArrowheads="1"/>
          </p:cNvSpPr>
          <p:nvPr/>
        </p:nvSpPr>
        <p:spPr bwMode="auto">
          <a:xfrm>
            <a:off x="4840359" y="622966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2</a:t>
            </a:r>
            <a:endParaRPr lang="en-US" b="1" dirty="0"/>
          </a:p>
        </p:txBody>
      </p:sp>
      <p:sp>
        <p:nvSpPr>
          <p:cNvPr id="16" name="Rectangle 15"/>
          <p:cNvSpPr>
            <a:spLocks noChangeArrowheads="1"/>
          </p:cNvSpPr>
          <p:nvPr/>
        </p:nvSpPr>
        <p:spPr bwMode="auto">
          <a:xfrm>
            <a:off x="5200399" y="622966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11</a:t>
            </a:r>
            <a:endParaRPr lang="en-GB" b="1" dirty="0"/>
          </a:p>
        </p:txBody>
      </p:sp>
      <p:sp>
        <p:nvSpPr>
          <p:cNvPr id="17" name="Line 16"/>
          <p:cNvSpPr>
            <a:spLocks noChangeShapeType="1"/>
          </p:cNvSpPr>
          <p:nvPr/>
        </p:nvSpPr>
        <p:spPr bwMode="auto">
          <a:xfrm>
            <a:off x="3976263" y="4429463"/>
            <a:ext cx="936104"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 name="Oval 17"/>
          <p:cNvSpPr>
            <a:spLocks noChangeArrowheads="1"/>
          </p:cNvSpPr>
          <p:nvPr/>
        </p:nvSpPr>
        <p:spPr bwMode="auto">
          <a:xfrm>
            <a:off x="5848471" y="2629263"/>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4</a:t>
            </a:r>
            <a:endParaRPr lang="en-US" dirty="0"/>
          </a:p>
        </p:txBody>
      </p:sp>
      <p:sp>
        <p:nvSpPr>
          <p:cNvPr id="19" name="Line 21"/>
          <p:cNvSpPr>
            <a:spLocks noChangeShapeType="1"/>
          </p:cNvSpPr>
          <p:nvPr/>
        </p:nvSpPr>
        <p:spPr bwMode="auto">
          <a:xfrm>
            <a:off x="10096943" y="4141431"/>
            <a:ext cx="864096"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 name="Line 22"/>
          <p:cNvSpPr>
            <a:spLocks noChangeShapeType="1"/>
          </p:cNvSpPr>
          <p:nvPr/>
        </p:nvSpPr>
        <p:spPr bwMode="auto">
          <a:xfrm>
            <a:off x="5488431" y="5941631"/>
            <a:ext cx="2304256" cy="14401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 name="Line 23"/>
          <p:cNvSpPr>
            <a:spLocks noChangeShapeType="1"/>
          </p:cNvSpPr>
          <p:nvPr/>
        </p:nvSpPr>
        <p:spPr bwMode="auto">
          <a:xfrm>
            <a:off x="6136503" y="3205327"/>
            <a:ext cx="144016"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 name="Line 24"/>
          <p:cNvSpPr>
            <a:spLocks noChangeShapeType="1"/>
          </p:cNvSpPr>
          <p:nvPr/>
        </p:nvSpPr>
        <p:spPr bwMode="auto">
          <a:xfrm flipV="1">
            <a:off x="5056383" y="2989303"/>
            <a:ext cx="720080"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 name="Line 34"/>
          <p:cNvSpPr>
            <a:spLocks noChangeShapeType="1"/>
          </p:cNvSpPr>
          <p:nvPr/>
        </p:nvSpPr>
        <p:spPr bwMode="auto">
          <a:xfrm>
            <a:off x="4912367" y="3205327"/>
            <a:ext cx="1152128" cy="86409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 name="Text Box 35"/>
          <p:cNvSpPr txBox="1">
            <a:spLocks noChangeArrowheads="1"/>
          </p:cNvSpPr>
          <p:nvPr/>
        </p:nvSpPr>
        <p:spPr bwMode="auto">
          <a:xfrm>
            <a:off x="6363927" y="557076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25" name="Text Box 38"/>
          <p:cNvSpPr txBox="1">
            <a:spLocks noChangeArrowheads="1"/>
          </p:cNvSpPr>
          <p:nvPr/>
        </p:nvSpPr>
        <p:spPr bwMode="auto">
          <a:xfrm>
            <a:off x="10456983" y="2629263"/>
            <a:ext cx="4075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10</a:t>
            </a:r>
            <a:endParaRPr lang="en-US" sz="1600" b="1" dirty="0"/>
          </a:p>
        </p:txBody>
      </p:sp>
      <p:sp>
        <p:nvSpPr>
          <p:cNvPr id="26" name="Text Box 44"/>
          <p:cNvSpPr txBox="1">
            <a:spLocks noChangeArrowheads="1"/>
          </p:cNvSpPr>
          <p:nvPr/>
        </p:nvSpPr>
        <p:spPr bwMode="auto">
          <a:xfrm>
            <a:off x="6496543"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SB= 6</a:t>
            </a:r>
            <a:endParaRPr lang="en-US" sz="1100" b="1" dirty="0"/>
          </a:p>
        </p:txBody>
      </p:sp>
      <p:sp>
        <p:nvSpPr>
          <p:cNvPr id="27" name="Text Box 45"/>
          <p:cNvSpPr txBox="1">
            <a:spLocks noChangeArrowheads="1"/>
          </p:cNvSpPr>
          <p:nvPr/>
        </p:nvSpPr>
        <p:spPr bwMode="auto">
          <a:xfrm>
            <a:off x="4048271" y="5149543"/>
            <a:ext cx="1368152"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a:t>TB=9    </a:t>
            </a:r>
            <a:r>
              <a:rPr lang="tr-TR" sz="1200" b="1" dirty="0"/>
              <a:t>SB</a:t>
            </a:r>
            <a:r>
              <a:rPr lang="tr-TR" sz="1200" b="1"/>
              <a:t>= 0</a:t>
            </a:r>
            <a:endParaRPr lang="en-US" sz="1200" b="1" dirty="0"/>
          </a:p>
        </p:txBody>
      </p:sp>
      <p:sp>
        <p:nvSpPr>
          <p:cNvPr id="28" name="Text Box 46"/>
          <p:cNvSpPr txBox="1">
            <a:spLocks noChangeArrowheads="1"/>
          </p:cNvSpPr>
          <p:nvPr/>
        </p:nvSpPr>
        <p:spPr bwMode="auto">
          <a:xfrm>
            <a:off x="5992487" y="5725607"/>
            <a:ext cx="1152128"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a:t>
            </a:r>
            <a:r>
              <a:rPr lang="tr-TR" sz="1200" b="1"/>
              <a:t>= SB= 12</a:t>
            </a:r>
            <a:endParaRPr lang="en-US" sz="1200" b="1" dirty="0"/>
          </a:p>
        </p:txBody>
      </p:sp>
      <p:sp>
        <p:nvSpPr>
          <p:cNvPr id="29" name="Text Box 52"/>
          <p:cNvSpPr txBox="1">
            <a:spLocks noChangeArrowheads="1"/>
          </p:cNvSpPr>
          <p:nvPr/>
        </p:nvSpPr>
        <p:spPr bwMode="auto">
          <a:xfrm>
            <a:off x="8368751" y="4285447"/>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8</a:t>
            </a:r>
            <a:endParaRPr lang="en-US" sz="1100" b="1" dirty="0"/>
          </a:p>
        </p:txBody>
      </p:sp>
      <p:sp>
        <p:nvSpPr>
          <p:cNvPr id="30" name="Line 53"/>
          <p:cNvSpPr>
            <a:spLocks noChangeShapeType="1"/>
          </p:cNvSpPr>
          <p:nvPr/>
        </p:nvSpPr>
        <p:spPr bwMode="auto">
          <a:xfrm flipV="1">
            <a:off x="3832247" y="3205327"/>
            <a:ext cx="648072" cy="7200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1" name="Line 55"/>
          <p:cNvSpPr>
            <a:spLocks noChangeShapeType="1"/>
          </p:cNvSpPr>
          <p:nvPr/>
        </p:nvSpPr>
        <p:spPr bwMode="auto">
          <a:xfrm>
            <a:off x="6208511" y="3133319"/>
            <a:ext cx="144016" cy="79208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2" name="Line 56"/>
          <p:cNvSpPr>
            <a:spLocks noChangeShapeType="1"/>
          </p:cNvSpPr>
          <p:nvPr/>
        </p:nvSpPr>
        <p:spPr bwMode="auto">
          <a:xfrm>
            <a:off x="5056383" y="2917295"/>
            <a:ext cx="720080" cy="1"/>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3" name="Oval 32"/>
          <p:cNvSpPr>
            <a:spLocks noChangeArrowheads="1"/>
          </p:cNvSpPr>
          <p:nvPr/>
        </p:nvSpPr>
        <p:spPr bwMode="auto">
          <a:xfrm>
            <a:off x="6136503"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5</a:t>
            </a:r>
            <a:endParaRPr lang="en-US" dirty="0"/>
          </a:p>
        </p:txBody>
      </p:sp>
      <p:sp>
        <p:nvSpPr>
          <p:cNvPr id="34" name="Line 34"/>
          <p:cNvSpPr>
            <a:spLocks noChangeShapeType="1"/>
          </p:cNvSpPr>
          <p:nvPr/>
        </p:nvSpPr>
        <p:spPr bwMode="auto">
          <a:xfrm>
            <a:off x="4048271" y="4285447"/>
            <a:ext cx="201622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5" name="Oval 34"/>
          <p:cNvSpPr>
            <a:spLocks noChangeArrowheads="1"/>
          </p:cNvSpPr>
          <p:nvPr/>
        </p:nvSpPr>
        <p:spPr bwMode="auto">
          <a:xfrm>
            <a:off x="9448871" y="241323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8</a:t>
            </a:r>
            <a:endParaRPr lang="en-US" dirty="0"/>
          </a:p>
        </p:txBody>
      </p:sp>
      <p:sp>
        <p:nvSpPr>
          <p:cNvPr id="36" name="Oval 35"/>
          <p:cNvSpPr>
            <a:spLocks noChangeArrowheads="1"/>
          </p:cNvSpPr>
          <p:nvPr/>
        </p:nvSpPr>
        <p:spPr bwMode="auto">
          <a:xfrm>
            <a:off x="11105055"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10</a:t>
            </a:r>
            <a:endParaRPr lang="en-US" dirty="0"/>
          </a:p>
        </p:txBody>
      </p:sp>
      <p:sp>
        <p:nvSpPr>
          <p:cNvPr id="37" name="Oval 36"/>
          <p:cNvSpPr>
            <a:spLocks noChangeArrowheads="1"/>
          </p:cNvSpPr>
          <p:nvPr/>
        </p:nvSpPr>
        <p:spPr bwMode="auto">
          <a:xfrm>
            <a:off x="779268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7</a:t>
            </a:r>
            <a:endParaRPr lang="en-US" dirty="0"/>
          </a:p>
        </p:txBody>
      </p:sp>
      <p:sp>
        <p:nvSpPr>
          <p:cNvPr id="38" name="Line 24"/>
          <p:cNvSpPr>
            <a:spLocks noChangeShapeType="1"/>
          </p:cNvSpPr>
          <p:nvPr/>
        </p:nvSpPr>
        <p:spPr bwMode="auto">
          <a:xfrm flipV="1">
            <a:off x="5344415" y="4501471"/>
            <a:ext cx="720080" cy="115212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9" name="Oval 38"/>
          <p:cNvSpPr>
            <a:spLocks noChangeArrowheads="1"/>
          </p:cNvSpPr>
          <p:nvPr/>
        </p:nvSpPr>
        <p:spPr bwMode="auto">
          <a:xfrm>
            <a:off x="7864695" y="57976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6</a:t>
            </a:r>
            <a:endParaRPr lang="en-US" dirty="0"/>
          </a:p>
        </p:txBody>
      </p:sp>
      <p:sp>
        <p:nvSpPr>
          <p:cNvPr id="40" name="Rectangle 14"/>
          <p:cNvSpPr>
            <a:spLocks noChangeArrowheads="1"/>
          </p:cNvSpPr>
          <p:nvPr/>
        </p:nvSpPr>
        <p:spPr bwMode="auto">
          <a:xfrm>
            <a:off x="599248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1" name="Rectangle 14"/>
          <p:cNvSpPr>
            <a:spLocks noChangeArrowheads="1"/>
          </p:cNvSpPr>
          <p:nvPr/>
        </p:nvSpPr>
        <p:spPr bwMode="auto">
          <a:xfrm>
            <a:off x="635252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2" name="Oval 41"/>
          <p:cNvSpPr>
            <a:spLocks noChangeArrowheads="1"/>
          </p:cNvSpPr>
          <p:nvPr/>
        </p:nvSpPr>
        <p:spPr bwMode="auto">
          <a:xfrm>
            <a:off x="9520879"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9</a:t>
            </a:r>
            <a:endParaRPr lang="en-US" dirty="0"/>
          </a:p>
        </p:txBody>
      </p:sp>
      <p:sp>
        <p:nvSpPr>
          <p:cNvPr id="43" name="Text Box 38"/>
          <p:cNvSpPr txBox="1">
            <a:spLocks noChangeArrowheads="1"/>
          </p:cNvSpPr>
          <p:nvPr/>
        </p:nvSpPr>
        <p:spPr bwMode="auto">
          <a:xfrm>
            <a:off x="5416423" y="2989303"/>
            <a:ext cx="288032" cy="72008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44" name="Line 21"/>
          <p:cNvSpPr>
            <a:spLocks noChangeShapeType="1"/>
          </p:cNvSpPr>
          <p:nvPr/>
        </p:nvSpPr>
        <p:spPr bwMode="auto">
          <a:xfrm>
            <a:off x="8440759" y="4213439"/>
            <a:ext cx="93610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5" name="Line 21"/>
          <p:cNvSpPr>
            <a:spLocks noChangeShapeType="1"/>
          </p:cNvSpPr>
          <p:nvPr/>
        </p:nvSpPr>
        <p:spPr bwMode="auto">
          <a:xfrm>
            <a:off x="6640559" y="4285447"/>
            <a:ext cx="1152128"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6" name="Line 34"/>
          <p:cNvSpPr>
            <a:spLocks noChangeShapeType="1"/>
          </p:cNvSpPr>
          <p:nvPr/>
        </p:nvSpPr>
        <p:spPr bwMode="auto">
          <a:xfrm flipV="1">
            <a:off x="6424535" y="2773279"/>
            <a:ext cx="2952328" cy="7200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7" name="Line 34"/>
          <p:cNvSpPr>
            <a:spLocks noChangeShapeType="1"/>
          </p:cNvSpPr>
          <p:nvPr/>
        </p:nvSpPr>
        <p:spPr bwMode="auto">
          <a:xfrm>
            <a:off x="10024935" y="2773279"/>
            <a:ext cx="1080120" cy="100811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8" name="Line 22"/>
          <p:cNvSpPr>
            <a:spLocks noChangeShapeType="1"/>
          </p:cNvSpPr>
          <p:nvPr/>
        </p:nvSpPr>
        <p:spPr bwMode="auto">
          <a:xfrm flipV="1">
            <a:off x="8512767" y="4501471"/>
            <a:ext cx="2664296" cy="1584176"/>
          </a:xfrm>
          <a:prstGeom prst="line">
            <a:avLst/>
          </a:prstGeom>
          <a:noFill/>
          <a:ln w="9525">
            <a:solidFill>
              <a:schemeClr val="tx1"/>
            </a:solidFill>
            <a:prstDash val="dashDot"/>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9" name="Line 21"/>
          <p:cNvSpPr>
            <a:spLocks noChangeShapeType="1"/>
          </p:cNvSpPr>
          <p:nvPr/>
        </p:nvSpPr>
        <p:spPr bwMode="auto">
          <a:xfrm>
            <a:off x="6424535" y="2989303"/>
            <a:ext cx="151216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0" name="Line 21"/>
          <p:cNvSpPr>
            <a:spLocks noChangeShapeType="1"/>
          </p:cNvSpPr>
          <p:nvPr/>
        </p:nvSpPr>
        <p:spPr bwMode="auto">
          <a:xfrm>
            <a:off x="6496543" y="4501471"/>
            <a:ext cx="1368152"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1" name="Text Box 38"/>
          <p:cNvSpPr txBox="1">
            <a:spLocks noChangeArrowheads="1"/>
          </p:cNvSpPr>
          <p:nvPr/>
        </p:nvSpPr>
        <p:spPr bwMode="auto">
          <a:xfrm>
            <a:off x="6280519" y="3061311"/>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52" name="Text Box 38"/>
          <p:cNvSpPr txBox="1">
            <a:spLocks noChangeArrowheads="1"/>
          </p:cNvSpPr>
          <p:nvPr/>
        </p:nvSpPr>
        <p:spPr bwMode="auto">
          <a:xfrm>
            <a:off x="5272407" y="226922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53" name="Text Box 38"/>
          <p:cNvSpPr txBox="1">
            <a:spLocks noChangeArrowheads="1"/>
          </p:cNvSpPr>
          <p:nvPr/>
        </p:nvSpPr>
        <p:spPr bwMode="auto">
          <a:xfrm>
            <a:off x="8152727" y="212520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54" name="Text Box 38"/>
          <p:cNvSpPr txBox="1">
            <a:spLocks noChangeArrowheads="1"/>
          </p:cNvSpPr>
          <p:nvPr/>
        </p:nvSpPr>
        <p:spPr bwMode="auto">
          <a:xfrm>
            <a:off x="5506671" y="4427753"/>
            <a:ext cx="287338" cy="707886"/>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55" name="Line 21"/>
          <p:cNvSpPr>
            <a:spLocks noChangeShapeType="1"/>
          </p:cNvSpPr>
          <p:nvPr/>
        </p:nvSpPr>
        <p:spPr bwMode="auto">
          <a:xfrm>
            <a:off x="9736903" y="3061311"/>
            <a:ext cx="0" cy="79208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6" name="Line 21"/>
          <p:cNvSpPr>
            <a:spLocks noChangeShapeType="1"/>
          </p:cNvSpPr>
          <p:nvPr/>
        </p:nvSpPr>
        <p:spPr bwMode="auto">
          <a:xfrm flipH="1" flipV="1">
            <a:off x="8152727" y="5005527"/>
            <a:ext cx="0"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7" name="Line 21"/>
          <p:cNvSpPr>
            <a:spLocks noChangeShapeType="1"/>
          </p:cNvSpPr>
          <p:nvPr/>
        </p:nvSpPr>
        <p:spPr bwMode="auto">
          <a:xfrm flipV="1">
            <a:off x="8440759" y="4861511"/>
            <a:ext cx="936104"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8" name="Rectangle 14"/>
          <p:cNvSpPr>
            <a:spLocks noChangeArrowheads="1"/>
          </p:cNvSpPr>
          <p:nvPr/>
        </p:nvSpPr>
        <p:spPr bwMode="auto">
          <a:xfrm>
            <a:off x="764867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	</a:t>
            </a:r>
            <a:endParaRPr lang="en-US" b="1" dirty="0"/>
          </a:p>
        </p:txBody>
      </p:sp>
      <p:sp>
        <p:nvSpPr>
          <p:cNvPr id="59" name="Rectangle 14"/>
          <p:cNvSpPr>
            <a:spLocks noChangeArrowheads="1"/>
          </p:cNvSpPr>
          <p:nvPr/>
        </p:nvSpPr>
        <p:spPr bwMode="auto">
          <a:xfrm>
            <a:off x="800871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a:t>
            </a:r>
            <a:endParaRPr lang="en-US" b="1" dirty="0"/>
          </a:p>
        </p:txBody>
      </p:sp>
      <p:sp>
        <p:nvSpPr>
          <p:cNvPr id="60" name="Rectangle 14"/>
          <p:cNvSpPr>
            <a:spLocks noChangeArrowheads="1"/>
          </p:cNvSpPr>
          <p:nvPr/>
        </p:nvSpPr>
        <p:spPr bwMode="auto">
          <a:xfrm>
            <a:off x="944887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1" name="Rectangle 14"/>
          <p:cNvSpPr>
            <a:spLocks noChangeArrowheads="1"/>
          </p:cNvSpPr>
          <p:nvPr/>
        </p:nvSpPr>
        <p:spPr bwMode="auto">
          <a:xfrm>
            <a:off x="980891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2" name="Line 21"/>
          <p:cNvSpPr>
            <a:spLocks noChangeShapeType="1"/>
          </p:cNvSpPr>
          <p:nvPr/>
        </p:nvSpPr>
        <p:spPr bwMode="auto">
          <a:xfrm flipV="1">
            <a:off x="8368751" y="2989303"/>
            <a:ext cx="115212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63" name="Text Box 35"/>
          <p:cNvSpPr txBox="1">
            <a:spLocks noChangeArrowheads="1"/>
          </p:cNvSpPr>
          <p:nvPr/>
        </p:nvSpPr>
        <p:spPr bwMode="auto">
          <a:xfrm>
            <a:off x="8800799" y="306131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4" name="Text Box 35"/>
          <p:cNvSpPr txBox="1">
            <a:spLocks noChangeArrowheads="1"/>
          </p:cNvSpPr>
          <p:nvPr/>
        </p:nvSpPr>
        <p:spPr bwMode="auto">
          <a:xfrm>
            <a:off x="69285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5" name="Text Box 35"/>
          <p:cNvSpPr txBox="1">
            <a:spLocks noChangeArrowheads="1"/>
          </p:cNvSpPr>
          <p:nvPr/>
        </p:nvSpPr>
        <p:spPr bwMode="auto">
          <a:xfrm>
            <a:off x="7288631" y="2917295"/>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7" name="Text Box 35"/>
          <p:cNvSpPr txBox="1">
            <a:spLocks noChangeArrowheads="1"/>
          </p:cNvSpPr>
          <p:nvPr/>
        </p:nvSpPr>
        <p:spPr bwMode="auto">
          <a:xfrm>
            <a:off x="8152727" y="4789503"/>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68" name="Text Box 35"/>
          <p:cNvSpPr txBox="1">
            <a:spLocks noChangeArrowheads="1"/>
          </p:cNvSpPr>
          <p:nvPr/>
        </p:nvSpPr>
        <p:spPr bwMode="auto">
          <a:xfrm>
            <a:off x="87287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9" name="Text Box 35"/>
          <p:cNvSpPr txBox="1">
            <a:spLocks noChangeArrowheads="1"/>
          </p:cNvSpPr>
          <p:nvPr/>
        </p:nvSpPr>
        <p:spPr bwMode="auto">
          <a:xfrm>
            <a:off x="8656783" y="464548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0" name="Text Box 35"/>
          <p:cNvSpPr txBox="1">
            <a:spLocks noChangeArrowheads="1"/>
          </p:cNvSpPr>
          <p:nvPr/>
        </p:nvSpPr>
        <p:spPr bwMode="auto">
          <a:xfrm>
            <a:off x="10240959" y="3493359"/>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1" name="Text Box 35"/>
          <p:cNvSpPr txBox="1">
            <a:spLocks noChangeArrowheads="1"/>
          </p:cNvSpPr>
          <p:nvPr/>
        </p:nvSpPr>
        <p:spPr bwMode="auto">
          <a:xfrm>
            <a:off x="7149745" y="449919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2" name="Rectangle 14"/>
          <p:cNvSpPr>
            <a:spLocks noChangeArrowheads="1"/>
          </p:cNvSpPr>
          <p:nvPr/>
        </p:nvSpPr>
        <p:spPr bwMode="auto">
          <a:xfrm>
            <a:off x="772067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3" name="Rectangle 14"/>
          <p:cNvSpPr>
            <a:spLocks noChangeArrowheads="1"/>
          </p:cNvSpPr>
          <p:nvPr/>
        </p:nvSpPr>
        <p:spPr bwMode="auto">
          <a:xfrm>
            <a:off x="808071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4" name="Rectangle 14"/>
          <p:cNvSpPr>
            <a:spLocks noChangeArrowheads="1"/>
          </p:cNvSpPr>
          <p:nvPr/>
        </p:nvSpPr>
        <p:spPr bwMode="auto">
          <a:xfrm>
            <a:off x="570445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5" name="Rectangle 14"/>
          <p:cNvSpPr>
            <a:spLocks noChangeArrowheads="1"/>
          </p:cNvSpPr>
          <p:nvPr/>
        </p:nvSpPr>
        <p:spPr bwMode="auto">
          <a:xfrm>
            <a:off x="606449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6" name="Text Box 38"/>
          <p:cNvSpPr txBox="1">
            <a:spLocks noChangeArrowheads="1"/>
          </p:cNvSpPr>
          <p:nvPr/>
        </p:nvSpPr>
        <p:spPr bwMode="auto">
          <a:xfrm>
            <a:off x="9736903" y="298930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77" name="Text Box 38"/>
          <p:cNvSpPr txBox="1">
            <a:spLocks noChangeArrowheads="1"/>
          </p:cNvSpPr>
          <p:nvPr/>
        </p:nvSpPr>
        <p:spPr bwMode="auto">
          <a:xfrm>
            <a:off x="4912367" y="356536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8" name="Text Box 38"/>
          <p:cNvSpPr txBox="1">
            <a:spLocks noChangeArrowheads="1"/>
          </p:cNvSpPr>
          <p:nvPr/>
        </p:nvSpPr>
        <p:spPr bwMode="auto">
          <a:xfrm>
            <a:off x="4480319" y="4429463"/>
            <a:ext cx="2873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9" name="Rectangle 14"/>
          <p:cNvSpPr>
            <a:spLocks noChangeArrowheads="1"/>
          </p:cNvSpPr>
          <p:nvPr/>
        </p:nvSpPr>
        <p:spPr bwMode="auto">
          <a:xfrm>
            <a:off x="1117706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0" name="Rectangle 14"/>
          <p:cNvSpPr>
            <a:spLocks noChangeArrowheads="1"/>
          </p:cNvSpPr>
          <p:nvPr/>
        </p:nvSpPr>
        <p:spPr bwMode="auto">
          <a:xfrm>
            <a:off x="1153710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1" name="Rectangle 14"/>
          <p:cNvSpPr>
            <a:spLocks noChangeArrowheads="1"/>
          </p:cNvSpPr>
          <p:nvPr/>
        </p:nvSpPr>
        <p:spPr bwMode="auto">
          <a:xfrm>
            <a:off x="973690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2" name="Rectangle 14"/>
          <p:cNvSpPr>
            <a:spLocks noChangeArrowheads="1"/>
          </p:cNvSpPr>
          <p:nvPr/>
        </p:nvSpPr>
        <p:spPr bwMode="auto">
          <a:xfrm>
            <a:off x="937686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3" name="Line 55"/>
          <p:cNvSpPr>
            <a:spLocks noChangeShapeType="1"/>
          </p:cNvSpPr>
          <p:nvPr/>
        </p:nvSpPr>
        <p:spPr bwMode="auto">
          <a:xfrm flipH="1" flipV="1">
            <a:off x="6568551" y="4429463"/>
            <a:ext cx="1368152" cy="136815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4" name="Line 55"/>
          <p:cNvSpPr>
            <a:spLocks noChangeShapeType="1"/>
          </p:cNvSpPr>
          <p:nvPr/>
        </p:nvSpPr>
        <p:spPr bwMode="auto">
          <a:xfrm flipH="1">
            <a:off x="8080719" y="5077535"/>
            <a:ext cx="8384" cy="64807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5" name="Line 55"/>
          <p:cNvSpPr>
            <a:spLocks noChangeShapeType="1"/>
          </p:cNvSpPr>
          <p:nvPr/>
        </p:nvSpPr>
        <p:spPr bwMode="auto">
          <a:xfrm flipH="1">
            <a:off x="8296743" y="2917295"/>
            <a:ext cx="1152128" cy="9361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6" name="Line 55"/>
          <p:cNvSpPr>
            <a:spLocks noChangeShapeType="1"/>
          </p:cNvSpPr>
          <p:nvPr/>
        </p:nvSpPr>
        <p:spPr bwMode="auto">
          <a:xfrm flipH="1">
            <a:off x="9664895" y="3061311"/>
            <a:ext cx="0" cy="64807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7" name="Line 55"/>
          <p:cNvSpPr>
            <a:spLocks noChangeShapeType="1"/>
          </p:cNvSpPr>
          <p:nvPr/>
        </p:nvSpPr>
        <p:spPr bwMode="auto">
          <a:xfrm flipH="1">
            <a:off x="10096943" y="4213439"/>
            <a:ext cx="864096"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8" name="Text Box 52"/>
          <p:cNvSpPr txBox="1">
            <a:spLocks noChangeArrowheads="1"/>
          </p:cNvSpPr>
          <p:nvPr/>
        </p:nvSpPr>
        <p:spPr bwMode="auto">
          <a:xfrm rot="18939362">
            <a:off x="8519694" y="5280312"/>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13</a:t>
            </a:r>
            <a:endParaRPr lang="en-US" sz="1100" b="1" dirty="0"/>
          </a:p>
        </p:txBody>
      </p:sp>
      <p:sp>
        <p:nvSpPr>
          <p:cNvPr id="89" name="Text Box 52"/>
          <p:cNvSpPr txBox="1">
            <a:spLocks noChangeArrowheads="1"/>
          </p:cNvSpPr>
          <p:nvPr/>
        </p:nvSpPr>
        <p:spPr bwMode="auto">
          <a:xfrm>
            <a:off x="5506671" y="507069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a:t>
            </a:r>
            <a:r>
              <a:rPr lang="tr-TR" sz="1200" b="1"/>
              <a:t>= 9</a:t>
            </a:r>
            <a:endParaRPr lang="en-US" sz="1200" b="1" dirty="0"/>
          </a:p>
        </p:txBody>
      </p:sp>
      <p:sp>
        <p:nvSpPr>
          <p:cNvPr id="90" name="Text Box 44"/>
          <p:cNvSpPr txBox="1">
            <a:spLocks noChangeArrowheads="1"/>
          </p:cNvSpPr>
          <p:nvPr/>
        </p:nvSpPr>
        <p:spPr bwMode="auto">
          <a:xfrm>
            <a:off x="4480319"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8  SB= 8</a:t>
            </a:r>
            <a:endParaRPr lang="en-US" sz="1100" b="1" dirty="0"/>
          </a:p>
        </p:txBody>
      </p:sp>
      <p:sp>
        <p:nvSpPr>
          <p:cNvPr id="91" name="Text Box 52"/>
          <p:cNvSpPr txBox="1">
            <a:spLocks noChangeArrowheads="1"/>
          </p:cNvSpPr>
          <p:nvPr/>
        </p:nvSpPr>
        <p:spPr bwMode="auto">
          <a:xfrm>
            <a:off x="10673007" y="327733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a:t>
            </a:r>
            <a:endParaRPr lang="en-US" sz="1200" b="1" dirty="0"/>
          </a:p>
        </p:txBody>
      </p:sp>
      <p:sp>
        <p:nvSpPr>
          <p:cNvPr id="92" name="Text Box 52"/>
          <p:cNvSpPr txBox="1">
            <a:spLocks noChangeArrowheads="1"/>
          </p:cNvSpPr>
          <p:nvPr/>
        </p:nvSpPr>
        <p:spPr bwMode="auto">
          <a:xfrm>
            <a:off x="4768351" y="3565367"/>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5</a:t>
            </a:r>
            <a:endParaRPr lang="en-US" sz="1200" b="1" dirty="0"/>
          </a:p>
        </p:txBody>
      </p:sp>
      <p:sp>
        <p:nvSpPr>
          <p:cNvPr id="93" name="Text Box 52"/>
          <p:cNvSpPr txBox="1">
            <a:spLocks noChangeArrowheads="1"/>
          </p:cNvSpPr>
          <p:nvPr/>
        </p:nvSpPr>
        <p:spPr bwMode="auto">
          <a:xfrm>
            <a:off x="6856583" y="3133319"/>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14</a:t>
            </a:r>
            <a:endParaRPr lang="en-US" sz="1200" b="1" dirty="0"/>
          </a:p>
        </p:txBody>
      </p:sp>
      <p:sp>
        <p:nvSpPr>
          <p:cNvPr id="94" name="Text Box 44"/>
          <p:cNvSpPr txBox="1">
            <a:spLocks noChangeArrowheads="1"/>
          </p:cNvSpPr>
          <p:nvPr/>
        </p:nvSpPr>
        <p:spPr bwMode="auto">
          <a:xfrm>
            <a:off x="8152727"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5" name="Text Box 44"/>
          <p:cNvSpPr txBox="1">
            <a:spLocks noChangeArrowheads="1"/>
          </p:cNvSpPr>
          <p:nvPr/>
        </p:nvSpPr>
        <p:spPr bwMode="auto">
          <a:xfrm>
            <a:off x="6712567" y="522155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6" name="Text Box 44"/>
          <p:cNvSpPr txBox="1">
            <a:spLocks noChangeArrowheads="1"/>
          </p:cNvSpPr>
          <p:nvPr/>
        </p:nvSpPr>
        <p:spPr bwMode="auto">
          <a:xfrm>
            <a:off x="6064495"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7" name="Text Box 44"/>
          <p:cNvSpPr txBox="1">
            <a:spLocks noChangeArrowheads="1"/>
          </p:cNvSpPr>
          <p:nvPr/>
        </p:nvSpPr>
        <p:spPr bwMode="auto">
          <a:xfrm>
            <a:off x="4984375" y="23412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8" name="Text Box 44"/>
          <p:cNvSpPr txBox="1">
            <a:spLocks noChangeArrowheads="1"/>
          </p:cNvSpPr>
          <p:nvPr/>
        </p:nvSpPr>
        <p:spPr bwMode="auto">
          <a:xfrm>
            <a:off x="3616223" y="3205327"/>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9" name="Text Box 44"/>
          <p:cNvSpPr txBox="1">
            <a:spLocks noChangeArrowheads="1"/>
          </p:cNvSpPr>
          <p:nvPr/>
        </p:nvSpPr>
        <p:spPr bwMode="auto">
          <a:xfrm>
            <a:off x="9520879" y="2989303"/>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0" name="Text Box 44"/>
          <p:cNvSpPr txBox="1">
            <a:spLocks noChangeArrowheads="1"/>
          </p:cNvSpPr>
          <p:nvPr/>
        </p:nvSpPr>
        <p:spPr bwMode="auto">
          <a:xfrm>
            <a:off x="10168951" y="41414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1" name="Text Box 52"/>
          <p:cNvSpPr txBox="1">
            <a:spLocks noChangeArrowheads="1"/>
          </p:cNvSpPr>
          <p:nvPr/>
        </p:nvSpPr>
        <p:spPr bwMode="auto">
          <a:xfrm>
            <a:off x="6935431" y="257036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17</a:t>
            </a:r>
            <a:endParaRPr lang="en-US" sz="1200" b="1" dirty="0"/>
          </a:p>
        </p:txBody>
      </p:sp>
      <p:sp>
        <p:nvSpPr>
          <p:cNvPr id="102" name="Rectangle 3"/>
          <p:cNvSpPr>
            <a:spLocks noChangeArrowheads="1"/>
          </p:cNvSpPr>
          <p:nvPr/>
        </p:nvSpPr>
        <p:spPr bwMode="auto">
          <a:xfrm>
            <a:off x="4931020" y="7380526"/>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Critical Path</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1-2, 2-4, 4-5, 5-6, 6-7, 7-8, 8-9, 9-10</a:t>
            </a:r>
            <a:endParaRPr kumimoji="0" lang="tr-TR" sz="1800" b="0" i="0" u="none" strike="noStrike" cap="none" normalizeH="0" baseline="0" dirty="0">
              <a:ln>
                <a:noFill/>
              </a:ln>
              <a:solidFill>
                <a:schemeClr val="tx1"/>
              </a:solidFill>
              <a:effectLst/>
              <a:latin typeface="Arial" panose="020B0604020202020204" pitchFamily="34" charset="0"/>
            </a:endParaRPr>
          </a:p>
        </p:txBody>
      </p:sp>
      <p:sp>
        <p:nvSpPr>
          <p:cNvPr id="103" name="Rectangle 3"/>
          <p:cNvSpPr>
            <a:spLocks noChangeArrowheads="1"/>
          </p:cNvSpPr>
          <p:nvPr/>
        </p:nvSpPr>
        <p:spPr bwMode="auto">
          <a:xfrm>
            <a:off x="4932594" y="7903608"/>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38 </a:t>
            </a: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Months</a:t>
            </a:r>
            <a:endParaRPr lang="tr-TR" sz="1800" b="1"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104" name="Tablo 103"/>
          <p:cNvGraphicFramePr>
            <a:graphicFrameLocks noGrp="1"/>
          </p:cNvGraphicFramePr>
          <p:nvPr>
            <p:extLst>
              <p:ext uri="{D42A27DB-BD31-4B8C-83A1-F6EECF244321}">
                <p14:modId xmlns:p14="http://schemas.microsoft.com/office/powerpoint/2010/main" val="1436741944"/>
              </p:ext>
            </p:extLst>
          </p:nvPr>
        </p:nvGraphicFramePr>
        <p:xfrm>
          <a:off x="567731" y="2125207"/>
          <a:ext cx="2652448" cy="4578477"/>
        </p:xfrm>
        <a:graphic>
          <a:graphicData uri="http://schemas.openxmlformats.org/drawingml/2006/table">
            <a:tbl>
              <a:tblPr firstRow="1" firstCol="1" bandRow="1">
                <a:tableStyleId>{5C22544A-7EE6-4342-B048-85BDC9FD1C3A}</a:tableStyleId>
              </a:tblPr>
              <a:tblGrid>
                <a:gridCol w="332814">
                  <a:extLst>
                    <a:ext uri="{9D8B030D-6E8A-4147-A177-3AD203B41FA5}">
                      <a16:colId xmlns:a16="http://schemas.microsoft.com/office/drawing/2014/main" val="20000"/>
                    </a:ext>
                  </a:extLst>
                </a:gridCol>
                <a:gridCol w="345700">
                  <a:extLst>
                    <a:ext uri="{9D8B030D-6E8A-4147-A177-3AD203B41FA5}">
                      <a16:colId xmlns:a16="http://schemas.microsoft.com/office/drawing/2014/main" val="20001"/>
                    </a:ext>
                  </a:extLst>
                </a:gridCol>
                <a:gridCol w="921347">
                  <a:extLst>
                    <a:ext uri="{9D8B030D-6E8A-4147-A177-3AD203B41FA5}">
                      <a16:colId xmlns:a16="http://schemas.microsoft.com/office/drawing/2014/main" val="20002"/>
                    </a:ext>
                  </a:extLst>
                </a:gridCol>
                <a:gridCol w="1052587">
                  <a:extLst>
                    <a:ext uri="{9D8B030D-6E8A-4147-A177-3AD203B41FA5}">
                      <a16:colId xmlns:a16="http://schemas.microsoft.com/office/drawing/2014/main" val="20003"/>
                    </a:ext>
                  </a:extLst>
                </a:gridCol>
              </a:tblGrid>
              <a:tr h="389943">
                <a:tc gridSpan="2">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Activity</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en-GB" sz="1200" dirty="0">
                          <a:effectLst/>
                        </a:rPr>
                        <a:t>Normal Duration (Month)</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200" dirty="0">
                          <a:effectLst/>
                        </a:rPr>
                        <a:t>Normal Cost (Million $)</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2</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3</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4</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1"/>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2"/>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3"/>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4"/>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5"/>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6"/>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7"/>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8"/>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9"/>
                  </a:ext>
                </a:extLst>
              </a:tr>
              <a:tr h="194972">
                <a:tc>
                  <a:txBody>
                    <a:bodyPr/>
                    <a:lstStyle/>
                    <a:p>
                      <a:pPr algn="ctr">
                        <a:lnSpc>
                          <a:spcPct val="115000"/>
                        </a:lnSpc>
                        <a:spcAft>
                          <a:spcPts val="0"/>
                        </a:spcAft>
                      </a:pPr>
                      <a:r>
                        <a:rPr lang="tr-TR" sz="1200">
                          <a:solidFill>
                            <a:schemeClr val="bg1"/>
                          </a:solidFill>
                          <a:effectLst/>
                        </a:rPr>
                        <a:t>9</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dirty="0">
                          <a:effectLst/>
                        </a:rPr>
                        <a:t>10</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
                  </a:ext>
                </a:extLst>
              </a:tr>
            </a:tbl>
          </a:graphicData>
        </a:graphic>
      </p:graphicFrame>
      <p:sp>
        <p:nvSpPr>
          <p:cNvPr id="105" name="Metin kutusu 104"/>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pPr algn="just"/>
            <a:endParaRPr lang="en-US" sz="2400" dirty="0">
              <a:cs typeface="Times New Roman" panose="02020603050405020304" pitchFamily="18" charset="0"/>
            </a:endParaRPr>
          </a:p>
        </p:txBody>
      </p:sp>
    </p:spTree>
    <p:extLst>
      <p:ext uri="{BB962C8B-B14F-4D97-AF65-F5344CB8AC3E}">
        <p14:creationId xmlns:p14="http://schemas.microsoft.com/office/powerpoint/2010/main" val="266931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40385" y="2024552"/>
            <a:ext cx="1117059" cy="5082830"/>
          </a:xfrm>
          <a:prstGeom prst="rect">
            <a:avLst/>
          </a:prstGeom>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Oval 5"/>
          <p:cNvSpPr>
            <a:spLocks noChangeArrowheads="1"/>
          </p:cNvSpPr>
          <p:nvPr/>
        </p:nvSpPr>
        <p:spPr bwMode="auto">
          <a:xfrm>
            <a:off x="347220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a:t>
            </a:r>
            <a:endParaRPr lang="en-US" dirty="0"/>
          </a:p>
        </p:txBody>
      </p:sp>
      <p:sp>
        <p:nvSpPr>
          <p:cNvPr id="7" name="Oval 6"/>
          <p:cNvSpPr>
            <a:spLocks noChangeArrowheads="1"/>
          </p:cNvSpPr>
          <p:nvPr/>
        </p:nvSpPr>
        <p:spPr bwMode="auto">
          <a:xfrm>
            <a:off x="4480319" y="2701271"/>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2</a:t>
            </a:r>
            <a:endParaRPr lang="en-US" dirty="0"/>
          </a:p>
        </p:txBody>
      </p:sp>
      <p:sp>
        <p:nvSpPr>
          <p:cNvPr id="8" name="Line 4"/>
          <p:cNvSpPr>
            <a:spLocks noChangeShapeType="1"/>
          </p:cNvSpPr>
          <p:nvPr/>
        </p:nvSpPr>
        <p:spPr bwMode="auto">
          <a:xfrm flipV="1">
            <a:off x="3904255" y="3277335"/>
            <a:ext cx="648072"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9" name="Text Box 5"/>
          <p:cNvSpPr txBox="1">
            <a:spLocks noChangeArrowheads="1"/>
          </p:cNvSpPr>
          <p:nvPr/>
        </p:nvSpPr>
        <p:spPr bwMode="auto">
          <a:xfrm>
            <a:off x="4264295" y="3205327"/>
            <a:ext cx="431800" cy="703263"/>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10" name="Rectangle 6"/>
          <p:cNvSpPr>
            <a:spLocks noChangeArrowheads="1"/>
          </p:cNvSpPr>
          <p:nvPr/>
        </p:nvSpPr>
        <p:spPr bwMode="auto">
          <a:xfrm>
            <a:off x="4264295" y="226922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US" b="1" dirty="0"/>
          </a:p>
        </p:txBody>
      </p:sp>
      <p:sp>
        <p:nvSpPr>
          <p:cNvPr id="11" name="Rectangle 7"/>
          <p:cNvSpPr>
            <a:spLocks noChangeArrowheads="1"/>
          </p:cNvSpPr>
          <p:nvPr/>
        </p:nvSpPr>
        <p:spPr bwMode="auto">
          <a:xfrm>
            <a:off x="4624335" y="226922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a:t>
            </a:r>
            <a:endParaRPr lang="en-GB" b="1" dirty="0"/>
          </a:p>
        </p:txBody>
      </p:sp>
      <p:sp>
        <p:nvSpPr>
          <p:cNvPr id="12" name="Rectangle 8"/>
          <p:cNvSpPr>
            <a:spLocks noChangeArrowheads="1"/>
          </p:cNvSpPr>
          <p:nvPr/>
        </p:nvSpPr>
        <p:spPr bwMode="auto">
          <a:xfrm>
            <a:off x="3400199" y="4573479"/>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US" b="1" dirty="0"/>
          </a:p>
        </p:txBody>
      </p:sp>
      <p:sp>
        <p:nvSpPr>
          <p:cNvPr id="13" name="Rectangle 9"/>
          <p:cNvSpPr>
            <a:spLocks noChangeArrowheads="1"/>
          </p:cNvSpPr>
          <p:nvPr/>
        </p:nvSpPr>
        <p:spPr bwMode="auto">
          <a:xfrm>
            <a:off x="3760239"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0</a:t>
            </a:r>
            <a:endParaRPr lang="en-GB" b="1" dirty="0"/>
          </a:p>
        </p:txBody>
      </p:sp>
      <p:sp>
        <p:nvSpPr>
          <p:cNvPr id="14" name="Oval 13"/>
          <p:cNvSpPr>
            <a:spLocks noChangeArrowheads="1"/>
          </p:cNvSpPr>
          <p:nvPr/>
        </p:nvSpPr>
        <p:spPr bwMode="auto">
          <a:xfrm>
            <a:off x="4912367" y="565359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3</a:t>
            </a:r>
            <a:endParaRPr lang="en-US" dirty="0"/>
          </a:p>
        </p:txBody>
      </p:sp>
      <p:sp>
        <p:nvSpPr>
          <p:cNvPr id="15" name="Rectangle 14"/>
          <p:cNvSpPr>
            <a:spLocks noChangeArrowheads="1"/>
          </p:cNvSpPr>
          <p:nvPr/>
        </p:nvSpPr>
        <p:spPr bwMode="auto">
          <a:xfrm>
            <a:off x="4840359" y="6229663"/>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2</a:t>
            </a:r>
            <a:endParaRPr lang="en-US" b="1" dirty="0"/>
          </a:p>
        </p:txBody>
      </p:sp>
      <p:sp>
        <p:nvSpPr>
          <p:cNvPr id="16" name="Rectangle 15"/>
          <p:cNvSpPr>
            <a:spLocks noChangeArrowheads="1"/>
          </p:cNvSpPr>
          <p:nvPr/>
        </p:nvSpPr>
        <p:spPr bwMode="auto">
          <a:xfrm>
            <a:off x="5200399" y="6229663"/>
            <a:ext cx="360362"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t>11</a:t>
            </a:r>
            <a:endParaRPr lang="en-GB" b="1" dirty="0"/>
          </a:p>
        </p:txBody>
      </p:sp>
      <p:sp>
        <p:nvSpPr>
          <p:cNvPr id="17" name="Line 16"/>
          <p:cNvSpPr>
            <a:spLocks noChangeShapeType="1"/>
          </p:cNvSpPr>
          <p:nvPr/>
        </p:nvSpPr>
        <p:spPr bwMode="auto">
          <a:xfrm>
            <a:off x="3976263" y="4429463"/>
            <a:ext cx="936104"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18" name="Oval 17"/>
          <p:cNvSpPr>
            <a:spLocks noChangeArrowheads="1"/>
          </p:cNvSpPr>
          <p:nvPr/>
        </p:nvSpPr>
        <p:spPr bwMode="auto">
          <a:xfrm>
            <a:off x="5848471" y="2629263"/>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4</a:t>
            </a:r>
            <a:endParaRPr lang="en-US" dirty="0"/>
          </a:p>
        </p:txBody>
      </p:sp>
      <p:sp>
        <p:nvSpPr>
          <p:cNvPr id="19" name="Line 21"/>
          <p:cNvSpPr>
            <a:spLocks noChangeShapeType="1"/>
          </p:cNvSpPr>
          <p:nvPr/>
        </p:nvSpPr>
        <p:spPr bwMode="auto">
          <a:xfrm>
            <a:off x="10096943" y="4141431"/>
            <a:ext cx="864096"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0" name="Line 22"/>
          <p:cNvSpPr>
            <a:spLocks noChangeShapeType="1"/>
          </p:cNvSpPr>
          <p:nvPr/>
        </p:nvSpPr>
        <p:spPr bwMode="auto">
          <a:xfrm>
            <a:off x="5488431" y="5941631"/>
            <a:ext cx="2304256" cy="14401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1" name="Line 23"/>
          <p:cNvSpPr>
            <a:spLocks noChangeShapeType="1"/>
          </p:cNvSpPr>
          <p:nvPr/>
        </p:nvSpPr>
        <p:spPr bwMode="auto">
          <a:xfrm>
            <a:off x="6136503" y="3205327"/>
            <a:ext cx="144016"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2" name="Line 24"/>
          <p:cNvSpPr>
            <a:spLocks noChangeShapeType="1"/>
          </p:cNvSpPr>
          <p:nvPr/>
        </p:nvSpPr>
        <p:spPr bwMode="auto">
          <a:xfrm flipV="1">
            <a:off x="5056383" y="2989303"/>
            <a:ext cx="720080"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3" name="Line 34"/>
          <p:cNvSpPr>
            <a:spLocks noChangeShapeType="1"/>
          </p:cNvSpPr>
          <p:nvPr/>
        </p:nvSpPr>
        <p:spPr bwMode="auto">
          <a:xfrm>
            <a:off x="4912367" y="3205327"/>
            <a:ext cx="1152128" cy="864096"/>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24" name="Text Box 35"/>
          <p:cNvSpPr txBox="1">
            <a:spLocks noChangeArrowheads="1"/>
          </p:cNvSpPr>
          <p:nvPr/>
        </p:nvSpPr>
        <p:spPr bwMode="auto">
          <a:xfrm>
            <a:off x="6363927" y="557076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25" name="Text Box 38"/>
          <p:cNvSpPr txBox="1">
            <a:spLocks noChangeArrowheads="1"/>
          </p:cNvSpPr>
          <p:nvPr/>
        </p:nvSpPr>
        <p:spPr bwMode="auto">
          <a:xfrm>
            <a:off x="10456983" y="2629263"/>
            <a:ext cx="4075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10</a:t>
            </a:r>
            <a:endParaRPr lang="en-US" sz="1600" b="1" dirty="0"/>
          </a:p>
        </p:txBody>
      </p:sp>
      <p:sp>
        <p:nvSpPr>
          <p:cNvPr id="26" name="Text Box 44"/>
          <p:cNvSpPr txBox="1">
            <a:spLocks noChangeArrowheads="1"/>
          </p:cNvSpPr>
          <p:nvPr/>
        </p:nvSpPr>
        <p:spPr bwMode="auto">
          <a:xfrm>
            <a:off x="6496543"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SB= 6</a:t>
            </a:r>
            <a:endParaRPr lang="en-US" sz="1100" b="1" dirty="0"/>
          </a:p>
        </p:txBody>
      </p:sp>
      <p:sp>
        <p:nvSpPr>
          <p:cNvPr id="27" name="Text Box 45"/>
          <p:cNvSpPr txBox="1">
            <a:spLocks noChangeArrowheads="1"/>
          </p:cNvSpPr>
          <p:nvPr/>
        </p:nvSpPr>
        <p:spPr bwMode="auto">
          <a:xfrm>
            <a:off x="4048271" y="5149543"/>
            <a:ext cx="1368152"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a:t>TB=9    </a:t>
            </a:r>
            <a:r>
              <a:rPr lang="tr-TR" sz="1200" b="1" dirty="0"/>
              <a:t>SB</a:t>
            </a:r>
            <a:r>
              <a:rPr lang="tr-TR" sz="1200" b="1"/>
              <a:t>= 0</a:t>
            </a:r>
            <a:endParaRPr lang="en-US" sz="1200" b="1" dirty="0"/>
          </a:p>
        </p:txBody>
      </p:sp>
      <p:sp>
        <p:nvSpPr>
          <p:cNvPr id="28" name="Text Box 46"/>
          <p:cNvSpPr txBox="1">
            <a:spLocks noChangeArrowheads="1"/>
          </p:cNvSpPr>
          <p:nvPr/>
        </p:nvSpPr>
        <p:spPr bwMode="auto">
          <a:xfrm>
            <a:off x="5992487" y="5725607"/>
            <a:ext cx="1152128"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a:t>TB= SB= 12</a:t>
            </a:r>
            <a:endParaRPr lang="en-US" sz="1200" b="1" dirty="0"/>
          </a:p>
        </p:txBody>
      </p:sp>
      <p:sp>
        <p:nvSpPr>
          <p:cNvPr id="29" name="Text Box 52"/>
          <p:cNvSpPr txBox="1">
            <a:spLocks noChangeArrowheads="1"/>
          </p:cNvSpPr>
          <p:nvPr/>
        </p:nvSpPr>
        <p:spPr bwMode="auto">
          <a:xfrm>
            <a:off x="8368751" y="4285447"/>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8</a:t>
            </a:r>
            <a:endParaRPr lang="en-US" sz="1100" b="1" dirty="0"/>
          </a:p>
        </p:txBody>
      </p:sp>
      <p:sp>
        <p:nvSpPr>
          <p:cNvPr id="30" name="Line 53"/>
          <p:cNvSpPr>
            <a:spLocks noChangeShapeType="1"/>
          </p:cNvSpPr>
          <p:nvPr/>
        </p:nvSpPr>
        <p:spPr bwMode="auto">
          <a:xfrm flipV="1">
            <a:off x="3832247" y="3205327"/>
            <a:ext cx="648072" cy="7200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1" name="Line 55"/>
          <p:cNvSpPr>
            <a:spLocks noChangeShapeType="1"/>
          </p:cNvSpPr>
          <p:nvPr/>
        </p:nvSpPr>
        <p:spPr bwMode="auto">
          <a:xfrm>
            <a:off x="6208511" y="3133319"/>
            <a:ext cx="144016" cy="792088"/>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2" name="Line 56"/>
          <p:cNvSpPr>
            <a:spLocks noChangeShapeType="1"/>
          </p:cNvSpPr>
          <p:nvPr/>
        </p:nvSpPr>
        <p:spPr bwMode="auto">
          <a:xfrm>
            <a:off x="5056383" y="2917295"/>
            <a:ext cx="720080" cy="1"/>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33" name="Oval 32"/>
          <p:cNvSpPr>
            <a:spLocks noChangeArrowheads="1"/>
          </p:cNvSpPr>
          <p:nvPr/>
        </p:nvSpPr>
        <p:spPr bwMode="auto">
          <a:xfrm>
            <a:off x="6136503"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5</a:t>
            </a:r>
            <a:endParaRPr lang="en-US" dirty="0"/>
          </a:p>
        </p:txBody>
      </p:sp>
      <p:sp>
        <p:nvSpPr>
          <p:cNvPr id="34" name="Line 34"/>
          <p:cNvSpPr>
            <a:spLocks noChangeShapeType="1"/>
          </p:cNvSpPr>
          <p:nvPr/>
        </p:nvSpPr>
        <p:spPr bwMode="auto">
          <a:xfrm>
            <a:off x="4048271" y="4285447"/>
            <a:ext cx="201622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5" name="Oval 34"/>
          <p:cNvSpPr>
            <a:spLocks noChangeArrowheads="1"/>
          </p:cNvSpPr>
          <p:nvPr/>
        </p:nvSpPr>
        <p:spPr bwMode="auto">
          <a:xfrm>
            <a:off x="9448871" y="2413239"/>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8</a:t>
            </a:r>
            <a:endParaRPr lang="en-US" dirty="0"/>
          </a:p>
        </p:txBody>
      </p:sp>
      <p:sp>
        <p:nvSpPr>
          <p:cNvPr id="36" name="Oval 35"/>
          <p:cNvSpPr>
            <a:spLocks noChangeArrowheads="1"/>
          </p:cNvSpPr>
          <p:nvPr/>
        </p:nvSpPr>
        <p:spPr bwMode="auto">
          <a:xfrm>
            <a:off x="11105055"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10</a:t>
            </a:r>
            <a:endParaRPr lang="en-US" dirty="0"/>
          </a:p>
        </p:txBody>
      </p:sp>
      <p:sp>
        <p:nvSpPr>
          <p:cNvPr id="37" name="Oval 36"/>
          <p:cNvSpPr>
            <a:spLocks noChangeArrowheads="1"/>
          </p:cNvSpPr>
          <p:nvPr/>
        </p:nvSpPr>
        <p:spPr bwMode="auto">
          <a:xfrm>
            <a:off x="7792687" y="39974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7</a:t>
            </a:r>
            <a:endParaRPr lang="en-US" dirty="0"/>
          </a:p>
        </p:txBody>
      </p:sp>
      <p:sp>
        <p:nvSpPr>
          <p:cNvPr id="38" name="Line 24"/>
          <p:cNvSpPr>
            <a:spLocks noChangeShapeType="1"/>
          </p:cNvSpPr>
          <p:nvPr/>
        </p:nvSpPr>
        <p:spPr bwMode="auto">
          <a:xfrm flipV="1">
            <a:off x="5344415" y="4501471"/>
            <a:ext cx="720080" cy="115212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39" name="Oval 38"/>
          <p:cNvSpPr>
            <a:spLocks noChangeArrowheads="1"/>
          </p:cNvSpPr>
          <p:nvPr/>
        </p:nvSpPr>
        <p:spPr bwMode="auto">
          <a:xfrm>
            <a:off x="7864695" y="5797615"/>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6</a:t>
            </a:r>
            <a:endParaRPr lang="en-US" dirty="0"/>
          </a:p>
        </p:txBody>
      </p:sp>
      <p:sp>
        <p:nvSpPr>
          <p:cNvPr id="40" name="Rectangle 14"/>
          <p:cNvSpPr>
            <a:spLocks noChangeArrowheads="1"/>
          </p:cNvSpPr>
          <p:nvPr/>
        </p:nvSpPr>
        <p:spPr bwMode="auto">
          <a:xfrm>
            <a:off x="599248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1" name="Rectangle 14"/>
          <p:cNvSpPr>
            <a:spLocks noChangeArrowheads="1"/>
          </p:cNvSpPr>
          <p:nvPr/>
        </p:nvSpPr>
        <p:spPr bwMode="auto">
          <a:xfrm>
            <a:off x="6352527"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13</a:t>
            </a:r>
            <a:endParaRPr lang="en-US" b="1" dirty="0"/>
          </a:p>
        </p:txBody>
      </p:sp>
      <p:sp>
        <p:nvSpPr>
          <p:cNvPr id="42" name="Oval 41"/>
          <p:cNvSpPr>
            <a:spLocks noChangeArrowheads="1"/>
          </p:cNvSpPr>
          <p:nvPr/>
        </p:nvSpPr>
        <p:spPr bwMode="auto">
          <a:xfrm>
            <a:off x="9520879" y="3925407"/>
            <a:ext cx="504825" cy="504825"/>
          </a:xfrm>
          <a:prstGeom prst="ellipse">
            <a:avLst/>
          </a:prstGeom>
          <a:solidFill>
            <a:schemeClr val="accent1"/>
          </a:solidFill>
          <a:ln w="9525">
            <a:solidFill>
              <a:schemeClr val="tx1"/>
            </a:solidFill>
            <a:round/>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dirty="0"/>
              <a:t>9</a:t>
            </a:r>
            <a:endParaRPr lang="en-US" dirty="0"/>
          </a:p>
        </p:txBody>
      </p:sp>
      <p:sp>
        <p:nvSpPr>
          <p:cNvPr id="43" name="Text Box 38"/>
          <p:cNvSpPr txBox="1">
            <a:spLocks noChangeArrowheads="1"/>
          </p:cNvSpPr>
          <p:nvPr/>
        </p:nvSpPr>
        <p:spPr bwMode="auto">
          <a:xfrm>
            <a:off x="5416423" y="2989303"/>
            <a:ext cx="288032" cy="72008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44" name="Line 21"/>
          <p:cNvSpPr>
            <a:spLocks noChangeShapeType="1"/>
          </p:cNvSpPr>
          <p:nvPr/>
        </p:nvSpPr>
        <p:spPr bwMode="auto">
          <a:xfrm>
            <a:off x="8440759" y="4213439"/>
            <a:ext cx="936104"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5" name="Line 21"/>
          <p:cNvSpPr>
            <a:spLocks noChangeShapeType="1"/>
          </p:cNvSpPr>
          <p:nvPr/>
        </p:nvSpPr>
        <p:spPr bwMode="auto">
          <a:xfrm>
            <a:off x="6640559" y="4285447"/>
            <a:ext cx="1152128" cy="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6" name="Line 34"/>
          <p:cNvSpPr>
            <a:spLocks noChangeShapeType="1"/>
          </p:cNvSpPr>
          <p:nvPr/>
        </p:nvSpPr>
        <p:spPr bwMode="auto">
          <a:xfrm flipV="1">
            <a:off x="6424535" y="2773279"/>
            <a:ext cx="2952328" cy="7200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7" name="Line 34"/>
          <p:cNvSpPr>
            <a:spLocks noChangeShapeType="1"/>
          </p:cNvSpPr>
          <p:nvPr/>
        </p:nvSpPr>
        <p:spPr bwMode="auto">
          <a:xfrm>
            <a:off x="10024935" y="2773279"/>
            <a:ext cx="1080120" cy="100811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8" name="Line 22"/>
          <p:cNvSpPr>
            <a:spLocks noChangeShapeType="1"/>
          </p:cNvSpPr>
          <p:nvPr/>
        </p:nvSpPr>
        <p:spPr bwMode="auto">
          <a:xfrm flipV="1">
            <a:off x="8512767" y="4501471"/>
            <a:ext cx="2664296" cy="1584176"/>
          </a:xfrm>
          <a:prstGeom prst="line">
            <a:avLst/>
          </a:prstGeom>
          <a:noFill/>
          <a:ln w="9525">
            <a:solidFill>
              <a:schemeClr val="tx1"/>
            </a:solidFill>
            <a:prstDash val="dashDot"/>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49" name="Line 21"/>
          <p:cNvSpPr>
            <a:spLocks noChangeShapeType="1"/>
          </p:cNvSpPr>
          <p:nvPr/>
        </p:nvSpPr>
        <p:spPr bwMode="auto">
          <a:xfrm>
            <a:off x="6424535" y="2989303"/>
            <a:ext cx="151216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0" name="Line 21"/>
          <p:cNvSpPr>
            <a:spLocks noChangeShapeType="1"/>
          </p:cNvSpPr>
          <p:nvPr/>
        </p:nvSpPr>
        <p:spPr bwMode="auto">
          <a:xfrm>
            <a:off x="6496543" y="4501471"/>
            <a:ext cx="1368152" cy="1368152"/>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1" name="Text Box 38"/>
          <p:cNvSpPr txBox="1">
            <a:spLocks noChangeArrowheads="1"/>
          </p:cNvSpPr>
          <p:nvPr/>
        </p:nvSpPr>
        <p:spPr bwMode="auto">
          <a:xfrm>
            <a:off x="6280519" y="3061311"/>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52" name="Text Box 38"/>
          <p:cNvSpPr txBox="1">
            <a:spLocks noChangeArrowheads="1"/>
          </p:cNvSpPr>
          <p:nvPr/>
        </p:nvSpPr>
        <p:spPr bwMode="auto">
          <a:xfrm>
            <a:off x="5272407" y="226922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53" name="Text Box 38"/>
          <p:cNvSpPr txBox="1">
            <a:spLocks noChangeArrowheads="1"/>
          </p:cNvSpPr>
          <p:nvPr/>
        </p:nvSpPr>
        <p:spPr bwMode="auto">
          <a:xfrm>
            <a:off x="8152727" y="212520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3</a:t>
            </a:r>
            <a:endParaRPr lang="en-US" sz="1600" b="1" dirty="0"/>
          </a:p>
        </p:txBody>
      </p:sp>
      <p:sp>
        <p:nvSpPr>
          <p:cNvPr id="54" name="Text Box 38"/>
          <p:cNvSpPr txBox="1">
            <a:spLocks noChangeArrowheads="1"/>
          </p:cNvSpPr>
          <p:nvPr/>
        </p:nvSpPr>
        <p:spPr bwMode="auto">
          <a:xfrm>
            <a:off x="5506671" y="4427753"/>
            <a:ext cx="287338" cy="707886"/>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55" name="Line 21"/>
          <p:cNvSpPr>
            <a:spLocks noChangeShapeType="1"/>
          </p:cNvSpPr>
          <p:nvPr/>
        </p:nvSpPr>
        <p:spPr bwMode="auto">
          <a:xfrm>
            <a:off x="9736903" y="3061311"/>
            <a:ext cx="0" cy="792088"/>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6" name="Line 21"/>
          <p:cNvSpPr>
            <a:spLocks noChangeShapeType="1"/>
          </p:cNvSpPr>
          <p:nvPr/>
        </p:nvSpPr>
        <p:spPr bwMode="auto">
          <a:xfrm flipH="1" flipV="1">
            <a:off x="8152727" y="5005527"/>
            <a:ext cx="0" cy="720080"/>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7" name="Line 21"/>
          <p:cNvSpPr>
            <a:spLocks noChangeShapeType="1"/>
          </p:cNvSpPr>
          <p:nvPr/>
        </p:nvSpPr>
        <p:spPr bwMode="auto">
          <a:xfrm flipV="1">
            <a:off x="8440759" y="4861511"/>
            <a:ext cx="936104"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58" name="Rectangle 14"/>
          <p:cNvSpPr>
            <a:spLocks noChangeArrowheads="1"/>
          </p:cNvSpPr>
          <p:nvPr/>
        </p:nvSpPr>
        <p:spPr bwMode="auto">
          <a:xfrm>
            <a:off x="764867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	</a:t>
            </a:r>
            <a:endParaRPr lang="en-US" b="1" dirty="0"/>
          </a:p>
        </p:txBody>
      </p:sp>
      <p:sp>
        <p:nvSpPr>
          <p:cNvPr id="59" name="Rectangle 14"/>
          <p:cNvSpPr>
            <a:spLocks noChangeArrowheads="1"/>
          </p:cNvSpPr>
          <p:nvPr/>
        </p:nvSpPr>
        <p:spPr bwMode="auto">
          <a:xfrm>
            <a:off x="8008711"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23</a:t>
            </a:r>
            <a:endParaRPr lang="en-US" b="1" dirty="0"/>
          </a:p>
        </p:txBody>
      </p:sp>
      <p:sp>
        <p:nvSpPr>
          <p:cNvPr id="60" name="Rectangle 14"/>
          <p:cNvSpPr>
            <a:spLocks noChangeArrowheads="1"/>
          </p:cNvSpPr>
          <p:nvPr/>
        </p:nvSpPr>
        <p:spPr bwMode="auto">
          <a:xfrm>
            <a:off x="944887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1" name="Rectangle 14"/>
          <p:cNvSpPr>
            <a:spLocks noChangeArrowheads="1"/>
          </p:cNvSpPr>
          <p:nvPr/>
        </p:nvSpPr>
        <p:spPr bwMode="auto">
          <a:xfrm>
            <a:off x="9808911" y="450147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33</a:t>
            </a:r>
            <a:endParaRPr lang="en-US" b="1" dirty="0"/>
          </a:p>
        </p:txBody>
      </p:sp>
      <p:sp>
        <p:nvSpPr>
          <p:cNvPr id="62" name="Line 21"/>
          <p:cNvSpPr>
            <a:spLocks noChangeShapeType="1"/>
          </p:cNvSpPr>
          <p:nvPr/>
        </p:nvSpPr>
        <p:spPr bwMode="auto">
          <a:xfrm flipV="1">
            <a:off x="8368751" y="2989303"/>
            <a:ext cx="1152128" cy="936104"/>
          </a:xfrm>
          <a:prstGeom prst="line">
            <a:avLst/>
          </a:prstGeom>
          <a:noFill/>
          <a:ln w="9525">
            <a:solidFill>
              <a:schemeClr val="tx1"/>
            </a:solidFill>
            <a:round/>
            <a:headEnd/>
            <a:tailEnd type="triangle" w="med" len="med"/>
          </a:ln>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a:p>
        </p:txBody>
      </p:sp>
      <p:sp>
        <p:nvSpPr>
          <p:cNvPr id="63" name="Text Box 35"/>
          <p:cNvSpPr txBox="1">
            <a:spLocks noChangeArrowheads="1"/>
          </p:cNvSpPr>
          <p:nvPr/>
        </p:nvSpPr>
        <p:spPr bwMode="auto">
          <a:xfrm>
            <a:off x="8800799" y="306131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4" name="Text Box 35"/>
          <p:cNvSpPr txBox="1">
            <a:spLocks noChangeArrowheads="1"/>
          </p:cNvSpPr>
          <p:nvPr/>
        </p:nvSpPr>
        <p:spPr bwMode="auto">
          <a:xfrm>
            <a:off x="69285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4</a:t>
            </a:r>
            <a:endParaRPr lang="en-US" sz="1600" b="1" dirty="0"/>
          </a:p>
        </p:txBody>
      </p:sp>
      <p:sp>
        <p:nvSpPr>
          <p:cNvPr id="65" name="Text Box 35"/>
          <p:cNvSpPr txBox="1">
            <a:spLocks noChangeArrowheads="1"/>
          </p:cNvSpPr>
          <p:nvPr/>
        </p:nvSpPr>
        <p:spPr bwMode="auto">
          <a:xfrm>
            <a:off x="7288631" y="2917295"/>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7" name="Text Box 35"/>
          <p:cNvSpPr txBox="1">
            <a:spLocks noChangeArrowheads="1"/>
          </p:cNvSpPr>
          <p:nvPr/>
        </p:nvSpPr>
        <p:spPr bwMode="auto">
          <a:xfrm>
            <a:off x="8152727" y="4789503"/>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68" name="Text Box 35"/>
          <p:cNvSpPr txBox="1">
            <a:spLocks noChangeArrowheads="1"/>
          </p:cNvSpPr>
          <p:nvPr/>
        </p:nvSpPr>
        <p:spPr bwMode="auto">
          <a:xfrm>
            <a:off x="8728791" y="356536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69" name="Text Box 35"/>
          <p:cNvSpPr txBox="1">
            <a:spLocks noChangeArrowheads="1"/>
          </p:cNvSpPr>
          <p:nvPr/>
        </p:nvSpPr>
        <p:spPr bwMode="auto">
          <a:xfrm>
            <a:off x="8656783" y="4645487"/>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0" name="Text Box 35"/>
          <p:cNvSpPr txBox="1">
            <a:spLocks noChangeArrowheads="1"/>
          </p:cNvSpPr>
          <p:nvPr/>
        </p:nvSpPr>
        <p:spPr bwMode="auto">
          <a:xfrm>
            <a:off x="10240959" y="3493359"/>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1" name="Text Box 35"/>
          <p:cNvSpPr txBox="1">
            <a:spLocks noChangeArrowheads="1"/>
          </p:cNvSpPr>
          <p:nvPr/>
        </p:nvSpPr>
        <p:spPr bwMode="auto">
          <a:xfrm>
            <a:off x="7149745" y="4499191"/>
            <a:ext cx="287337"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2" name="Rectangle 14"/>
          <p:cNvSpPr>
            <a:spLocks noChangeArrowheads="1"/>
          </p:cNvSpPr>
          <p:nvPr/>
        </p:nvSpPr>
        <p:spPr bwMode="auto">
          <a:xfrm>
            <a:off x="772067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3" name="Rectangle 14"/>
          <p:cNvSpPr>
            <a:spLocks noChangeArrowheads="1"/>
          </p:cNvSpPr>
          <p:nvPr/>
        </p:nvSpPr>
        <p:spPr bwMode="auto">
          <a:xfrm>
            <a:off x="8080719" y="6445687"/>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18	</a:t>
            </a:r>
            <a:endParaRPr lang="en-US" b="1" dirty="0"/>
          </a:p>
        </p:txBody>
      </p:sp>
      <p:sp>
        <p:nvSpPr>
          <p:cNvPr id="74" name="Rectangle 14"/>
          <p:cNvSpPr>
            <a:spLocks noChangeArrowheads="1"/>
          </p:cNvSpPr>
          <p:nvPr/>
        </p:nvSpPr>
        <p:spPr bwMode="auto">
          <a:xfrm>
            <a:off x="570445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5" name="Rectangle 14"/>
          <p:cNvSpPr>
            <a:spLocks noChangeArrowheads="1"/>
          </p:cNvSpPr>
          <p:nvPr/>
        </p:nvSpPr>
        <p:spPr bwMode="auto">
          <a:xfrm>
            <a:off x="6064495" y="2197215"/>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7	</a:t>
            </a:r>
            <a:endParaRPr lang="en-US" b="1" dirty="0"/>
          </a:p>
        </p:txBody>
      </p:sp>
      <p:sp>
        <p:nvSpPr>
          <p:cNvPr id="76" name="Text Box 38"/>
          <p:cNvSpPr txBox="1">
            <a:spLocks noChangeArrowheads="1"/>
          </p:cNvSpPr>
          <p:nvPr/>
        </p:nvSpPr>
        <p:spPr bwMode="auto">
          <a:xfrm>
            <a:off x="9736903" y="2989303"/>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6</a:t>
            </a:r>
            <a:endParaRPr lang="en-US" sz="1600" b="1" dirty="0"/>
          </a:p>
        </p:txBody>
      </p:sp>
      <p:sp>
        <p:nvSpPr>
          <p:cNvPr id="77" name="Text Box 38"/>
          <p:cNvSpPr txBox="1">
            <a:spLocks noChangeArrowheads="1"/>
          </p:cNvSpPr>
          <p:nvPr/>
        </p:nvSpPr>
        <p:spPr bwMode="auto">
          <a:xfrm>
            <a:off x="4912367" y="3565367"/>
            <a:ext cx="287338" cy="703262"/>
          </a:xfrm>
          <a:prstGeom prst="rect">
            <a:avLst/>
          </a:prstGeom>
          <a:noFill/>
          <a:ln w="9525">
            <a:noFill/>
            <a:miter lim="800000"/>
            <a:headEnd/>
            <a:tailEnd/>
          </a:ln>
        </p:spPr>
        <p:txBody>
          <a:bodyPr>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5</a:t>
            </a:r>
            <a:endParaRPr lang="en-US" sz="1600" b="1" dirty="0"/>
          </a:p>
        </p:txBody>
      </p:sp>
      <p:sp>
        <p:nvSpPr>
          <p:cNvPr id="78" name="Text Box 38"/>
          <p:cNvSpPr txBox="1">
            <a:spLocks noChangeArrowheads="1"/>
          </p:cNvSpPr>
          <p:nvPr/>
        </p:nvSpPr>
        <p:spPr bwMode="auto">
          <a:xfrm>
            <a:off x="4480319" y="4429463"/>
            <a:ext cx="287338" cy="707886"/>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endParaRPr lang="tr-TR" sz="1600" b="1" dirty="0"/>
          </a:p>
          <a:p>
            <a:pPr>
              <a:spcBef>
                <a:spcPct val="50000"/>
              </a:spcBef>
            </a:pPr>
            <a:r>
              <a:rPr lang="tr-TR" sz="1600" b="1" dirty="0"/>
              <a:t>2</a:t>
            </a:r>
            <a:endParaRPr lang="en-US" sz="1600" b="1" dirty="0"/>
          </a:p>
        </p:txBody>
      </p:sp>
      <p:sp>
        <p:nvSpPr>
          <p:cNvPr id="79" name="Rectangle 14"/>
          <p:cNvSpPr>
            <a:spLocks noChangeArrowheads="1"/>
          </p:cNvSpPr>
          <p:nvPr/>
        </p:nvSpPr>
        <p:spPr bwMode="auto">
          <a:xfrm>
            <a:off x="1117706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0" name="Rectangle 14"/>
          <p:cNvSpPr>
            <a:spLocks noChangeArrowheads="1"/>
          </p:cNvSpPr>
          <p:nvPr/>
        </p:nvSpPr>
        <p:spPr bwMode="auto">
          <a:xfrm>
            <a:off x="11537103" y="4573479"/>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38</a:t>
            </a:r>
            <a:endParaRPr lang="en-US" b="1" dirty="0"/>
          </a:p>
        </p:txBody>
      </p:sp>
      <p:sp>
        <p:nvSpPr>
          <p:cNvPr id="81" name="Rectangle 14"/>
          <p:cNvSpPr>
            <a:spLocks noChangeArrowheads="1"/>
          </p:cNvSpPr>
          <p:nvPr/>
        </p:nvSpPr>
        <p:spPr bwMode="auto">
          <a:xfrm>
            <a:off x="973690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2" name="Rectangle 14"/>
          <p:cNvSpPr>
            <a:spLocks noChangeArrowheads="1"/>
          </p:cNvSpPr>
          <p:nvPr/>
        </p:nvSpPr>
        <p:spPr bwMode="auto">
          <a:xfrm>
            <a:off x="9376863" y="1981191"/>
            <a:ext cx="360363" cy="358775"/>
          </a:xfrm>
          <a:prstGeom prst="rect">
            <a:avLst/>
          </a:prstGeom>
          <a:solidFill>
            <a:schemeClr val="accent1"/>
          </a:solidFill>
          <a:ln w="9525">
            <a:solidFill>
              <a:schemeClr val="tx1"/>
            </a:solidFill>
            <a:miter lim="800000"/>
            <a:headEnd/>
            <a:tailEnd/>
          </a:ln>
        </p:spPr>
        <p:txBody>
          <a:bodyPr wrap="none"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t>27</a:t>
            </a:r>
            <a:endParaRPr lang="en-US" b="1" dirty="0"/>
          </a:p>
        </p:txBody>
      </p:sp>
      <p:sp>
        <p:nvSpPr>
          <p:cNvPr id="83" name="Line 55"/>
          <p:cNvSpPr>
            <a:spLocks noChangeShapeType="1"/>
          </p:cNvSpPr>
          <p:nvPr/>
        </p:nvSpPr>
        <p:spPr bwMode="auto">
          <a:xfrm flipH="1" flipV="1">
            <a:off x="6568551" y="4429463"/>
            <a:ext cx="1368152" cy="136815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4" name="Line 55"/>
          <p:cNvSpPr>
            <a:spLocks noChangeShapeType="1"/>
          </p:cNvSpPr>
          <p:nvPr/>
        </p:nvSpPr>
        <p:spPr bwMode="auto">
          <a:xfrm flipH="1">
            <a:off x="8080719" y="5077535"/>
            <a:ext cx="8384" cy="64807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5" name="Line 55"/>
          <p:cNvSpPr>
            <a:spLocks noChangeShapeType="1"/>
          </p:cNvSpPr>
          <p:nvPr/>
        </p:nvSpPr>
        <p:spPr bwMode="auto">
          <a:xfrm flipH="1">
            <a:off x="8296743" y="2917295"/>
            <a:ext cx="1152128" cy="936104"/>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6" name="Line 55"/>
          <p:cNvSpPr>
            <a:spLocks noChangeShapeType="1"/>
          </p:cNvSpPr>
          <p:nvPr/>
        </p:nvSpPr>
        <p:spPr bwMode="auto">
          <a:xfrm flipH="1">
            <a:off x="9664895" y="3061311"/>
            <a:ext cx="0" cy="648072"/>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7" name="Line 55"/>
          <p:cNvSpPr>
            <a:spLocks noChangeShapeType="1"/>
          </p:cNvSpPr>
          <p:nvPr/>
        </p:nvSpPr>
        <p:spPr bwMode="auto">
          <a:xfrm flipH="1">
            <a:off x="10096943" y="4213439"/>
            <a:ext cx="864096"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tr-TR"/>
          </a:p>
        </p:txBody>
      </p:sp>
      <p:sp>
        <p:nvSpPr>
          <p:cNvPr id="88" name="Text Box 52"/>
          <p:cNvSpPr txBox="1">
            <a:spLocks noChangeArrowheads="1"/>
          </p:cNvSpPr>
          <p:nvPr/>
        </p:nvSpPr>
        <p:spPr bwMode="auto">
          <a:xfrm rot="18939362">
            <a:off x="8519694" y="5280312"/>
            <a:ext cx="1098916"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TB= SB= 13</a:t>
            </a:r>
            <a:endParaRPr lang="en-US" sz="1100" b="1" dirty="0"/>
          </a:p>
        </p:txBody>
      </p:sp>
      <p:sp>
        <p:nvSpPr>
          <p:cNvPr id="89" name="Text Box 52"/>
          <p:cNvSpPr txBox="1">
            <a:spLocks noChangeArrowheads="1"/>
          </p:cNvSpPr>
          <p:nvPr/>
        </p:nvSpPr>
        <p:spPr bwMode="auto">
          <a:xfrm>
            <a:off x="5506671" y="507069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a:t>
            </a:r>
            <a:r>
              <a:rPr lang="tr-TR" sz="1200" b="1"/>
              <a:t>= 9</a:t>
            </a:r>
            <a:endParaRPr lang="en-US" sz="1200" b="1" dirty="0"/>
          </a:p>
        </p:txBody>
      </p:sp>
      <p:sp>
        <p:nvSpPr>
          <p:cNvPr id="90" name="Text Box 44"/>
          <p:cNvSpPr txBox="1">
            <a:spLocks noChangeArrowheads="1"/>
          </p:cNvSpPr>
          <p:nvPr/>
        </p:nvSpPr>
        <p:spPr bwMode="auto">
          <a:xfrm>
            <a:off x="4480319" y="4285447"/>
            <a:ext cx="1440160" cy="26161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8  SB= 8</a:t>
            </a:r>
            <a:endParaRPr lang="en-US" sz="1100" b="1" dirty="0"/>
          </a:p>
        </p:txBody>
      </p:sp>
      <p:sp>
        <p:nvSpPr>
          <p:cNvPr id="91" name="Text Box 52"/>
          <p:cNvSpPr txBox="1">
            <a:spLocks noChangeArrowheads="1"/>
          </p:cNvSpPr>
          <p:nvPr/>
        </p:nvSpPr>
        <p:spPr bwMode="auto">
          <a:xfrm>
            <a:off x="10673007" y="327733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a:t>
            </a:r>
            <a:endParaRPr lang="en-US" sz="1200" b="1" dirty="0"/>
          </a:p>
        </p:txBody>
      </p:sp>
      <p:sp>
        <p:nvSpPr>
          <p:cNvPr id="92" name="Text Box 52"/>
          <p:cNvSpPr txBox="1">
            <a:spLocks noChangeArrowheads="1"/>
          </p:cNvSpPr>
          <p:nvPr/>
        </p:nvSpPr>
        <p:spPr bwMode="auto">
          <a:xfrm>
            <a:off x="4768351" y="3565367"/>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5</a:t>
            </a:r>
            <a:endParaRPr lang="en-US" sz="1200" b="1" dirty="0"/>
          </a:p>
        </p:txBody>
      </p:sp>
      <p:sp>
        <p:nvSpPr>
          <p:cNvPr id="93" name="Text Box 52"/>
          <p:cNvSpPr txBox="1">
            <a:spLocks noChangeArrowheads="1"/>
          </p:cNvSpPr>
          <p:nvPr/>
        </p:nvSpPr>
        <p:spPr bwMode="auto">
          <a:xfrm>
            <a:off x="6856583" y="3133319"/>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14</a:t>
            </a:r>
            <a:endParaRPr lang="en-US" sz="1200" b="1" dirty="0"/>
          </a:p>
        </p:txBody>
      </p:sp>
      <p:sp>
        <p:nvSpPr>
          <p:cNvPr id="94" name="Text Box 44"/>
          <p:cNvSpPr txBox="1">
            <a:spLocks noChangeArrowheads="1"/>
          </p:cNvSpPr>
          <p:nvPr/>
        </p:nvSpPr>
        <p:spPr bwMode="auto">
          <a:xfrm>
            <a:off x="8152727"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5" name="Text Box 44"/>
          <p:cNvSpPr txBox="1">
            <a:spLocks noChangeArrowheads="1"/>
          </p:cNvSpPr>
          <p:nvPr/>
        </p:nvSpPr>
        <p:spPr bwMode="auto">
          <a:xfrm>
            <a:off x="6712567" y="522155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6" name="Text Box 44"/>
          <p:cNvSpPr txBox="1">
            <a:spLocks noChangeArrowheads="1"/>
          </p:cNvSpPr>
          <p:nvPr/>
        </p:nvSpPr>
        <p:spPr bwMode="auto">
          <a:xfrm>
            <a:off x="6064495" y="3133319"/>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7" name="Text Box 44"/>
          <p:cNvSpPr txBox="1">
            <a:spLocks noChangeArrowheads="1"/>
          </p:cNvSpPr>
          <p:nvPr/>
        </p:nvSpPr>
        <p:spPr bwMode="auto">
          <a:xfrm>
            <a:off x="4984375" y="23412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8" name="Text Box 44"/>
          <p:cNvSpPr txBox="1">
            <a:spLocks noChangeArrowheads="1"/>
          </p:cNvSpPr>
          <p:nvPr/>
        </p:nvSpPr>
        <p:spPr bwMode="auto">
          <a:xfrm>
            <a:off x="3616223" y="3205327"/>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99" name="Text Box 44"/>
          <p:cNvSpPr txBox="1">
            <a:spLocks noChangeArrowheads="1"/>
          </p:cNvSpPr>
          <p:nvPr/>
        </p:nvSpPr>
        <p:spPr bwMode="auto">
          <a:xfrm>
            <a:off x="9520879" y="2989303"/>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0" name="Text Box 44"/>
          <p:cNvSpPr txBox="1">
            <a:spLocks noChangeArrowheads="1"/>
          </p:cNvSpPr>
          <p:nvPr/>
        </p:nvSpPr>
        <p:spPr bwMode="auto">
          <a:xfrm>
            <a:off x="10168951" y="41414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01" name="Text Box 52"/>
          <p:cNvSpPr txBox="1">
            <a:spLocks noChangeArrowheads="1"/>
          </p:cNvSpPr>
          <p:nvPr/>
        </p:nvSpPr>
        <p:spPr bwMode="auto">
          <a:xfrm>
            <a:off x="6935431" y="2570365"/>
            <a:ext cx="1159504" cy="276999"/>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200" b="1" dirty="0"/>
              <a:t>TB= SB= 17</a:t>
            </a:r>
            <a:endParaRPr lang="en-US" sz="1200" b="1" dirty="0"/>
          </a:p>
        </p:txBody>
      </p:sp>
      <p:sp>
        <p:nvSpPr>
          <p:cNvPr id="102" name="Rectangle 3"/>
          <p:cNvSpPr>
            <a:spLocks noChangeArrowheads="1"/>
          </p:cNvSpPr>
          <p:nvPr/>
        </p:nvSpPr>
        <p:spPr bwMode="auto">
          <a:xfrm>
            <a:off x="4931020" y="7380526"/>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Critical Path</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1-2, 2-4, 4-5, 5-6, 6-7, 7-8, 8-9, 9-10</a:t>
            </a:r>
            <a:endParaRPr kumimoji="0" lang="tr-TR" sz="1800" b="0" i="0" u="none" strike="noStrike" cap="none" normalizeH="0" baseline="0" dirty="0">
              <a:ln>
                <a:noFill/>
              </a:ln>
              <a:solidFill>
                <a:schemeClr val="tx1"/>
              </a:solidFill>
              <a:effectLst/>
              <a:latin typeface="Arial" panose="020B0604020202020204" pitchFamily="34" charset="0"/>
            </a:endParaRPr>
          </a:p>
        </p:txBody>
      </p:sp>
      <p:sp>
        <p:nvSpPr>
          <p:cNvPr id="103" name="Rectangle 3"/>
          <p:cNvSpPr>
            <a:spLocks noChangeArrowheads="1"/>
          </p:cNvSpPr>
          <p:nvPr/>
        </p:nvSpPr>
        <p:spPr bwMode="auto">
          <a:xfrm>
            <a:off x="4931020" y="7854663"/>
            <a:ext cx="74708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a:t>
            </a: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38 </a:t>
            </a: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Months</a:t>
            </a:r>
            <a:endParaRPr lang="tr-TR" sz="18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eaLnBrk="0" fontAlgn="base" hangingPunct="0">
              <a:spcBef>
                <a:spcPct val="0"/>
              </a:spcBef>
              <a:spcAft>
                <a:spcPct val="0"/>
              </a:spcAft>
            </a:pPr>
            <a:endParaRPr kumimoji="0" lang="tr-TR" sz="18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pPr lvl="0" algn="just" defTabSz="914400" eaLnBrk="0" fontAlgn="base" hangingPunct="0">
              <a:spcBef>
                <a:spcPct val="0"/>
              </a:spcBef>
              <a:spcAft>
                <a:spcPct val="0"/>
              </a:spcAft>
            </a:pPr>
            <a:r>
              <a:rPr kumimoji="0" lang="tr-TR" sz="18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Normal</a:t>
            </a:r>
            <a:r>
              <a:rPr kumimoji="0" lang="tr-TR" sz="1800" b="1" i="0" u="none" strike="noStrike" cap="none" normalizeH="0" dirty="0">
                <a:ln>
                  <a:noFill/>
                </a:ln>
                <a:solidFill>
                  <a:srgbClr val="FF0000"/>
                </a:solidFill>
                <a:effectLst/>
                <a:latin typeface="Times New Roman" panose="02020603050405020304" pitchFamily="18" charset="0"/>
                <a:cs typeface="Times New Roman" panose="02020603050405020304" pitchFamily="18" charset="0"/>
              </a:rPr>
              <a:t> </a:t>
            </a:r>
            <a:r>
              <a:rPr lang="en-GB" sz="1800" b="1" dirty="0">
                <a:solidFill>
                  <a:srgbClr val="FF0000"/>
                </a:solidFill>
                <a:latin typeface="Times New Roman" panose="02020603050405020304" pitchFamily="18" charset="0"/>
                <a:cs typeface="Times New Roman" panose="02020603050405020304" pitchFamily="18" charset="0"/>
              </a:rPr>
              <a:t>Cost</a:t>
            </a:r>
            <a:r>
              <a:rPr kumimoji="0" lang="tr-TR" sz="1800" b="1" i="0" u="none" strike="noStrike" cap="none" normalizeH="0" dirty="0">
                <a:ln>
                  <a:noFill/>
                </a:ln>
                <a:solidFill>
                  <a:srgbClr val="FF0000"/>
                </a:solidFill>
                <a:effectLst/>
                <a:latin typeface="Times New Roman" panose="02020603050405020304" pitchFamily="18" charset="0"/>
                <a:cs typeface="Times New Roman" panose="02020603050405020304" pitchFamily="18" charset="0"/>
              </a:rPr>
              <a:t>: </a:t>
            </a:r>
            <a:r>
              <a:rPr lang="tr-TR" sz="1800" b="1" dirty="0"/>
              <a:t>388 mil</a:t>
            </a:r>
            <a:r>
              <a:rPr lang="en-GB" sz="1800" b="1" dirty="0"/>
              <a:t>lion</a:t>
            </a:r>
            <a:r>
              <a:rPr lang="tr-TR" sz="1800" b="1" dirty="0"/>
              <a:t> $</a:t>
            </a:r>
            <a:endParaRPr kumimoji="0" lang="tr-TR" sz="1800" b="1" i="0" u="none" strike="noStrike" cap="none" normalizeH="0" baseline="0" dirty="0">
              <a:ln>
                <a:noFill/>
              </a:ln>
              <a:solidFill>
                <a:srgbClr val="FF0000"/>
              </a:solidFill>
              <a:effectLst/>
              <a:latin typeface="Arial" panose="020B0604020202020204" pitchFamily="34" charset="0"/>
            </a:endParaRPr>
          </a:p>
        </p:txBody>
      </p:sp>
      <p:graphicFrame>
        <p:nvGraphicFramePr>
          <p:cNvPr id="104" name="Tablo 103"/>
          <p:cNvGraphicFramePr>
            <a:graphicFrameLocks noGrp="1"/>
          </p:cNvGraphicFramePr>
          <p:nvPr>
            <p:extLst>
              <p:ext uri="{D42A27DB-BD31-4B8C-83A1-F6EECF244321}">
                <p14:modId xmlns:p14="http://schemas.microsoft.com/office/powerpoint/2010/main" val="3109956647"/>
              </p:ext>
            </p:extLst>
          </p:nvPr>
        </p:nvGraphicFramePr>
        <p:xfrm>
          <a:off x="567731" y="2125207"/>
          <a:ext cx="2652448" cy="4578477"/>
        </p:xfrm>
        <a:graphic>
          <a:graphicData uri="http://schemas.openxmlformats.org/drawingml/2006/table">
            <a:tbl>
              <a:tblPr firstRow="1" firstCol="1" bandRow="1">
                <a:tableStyleId>{5C22544A-7EE6-4342-B048-85BDC9FD1C3A}</a:tableStyleId>
              </a:tblPr>
              <a:tblGrid>
                <a:gridCol w="332814">
                  <a:extLst>
                    <a:ext uri="{9D8B030D-6E8A-4147-A177-3AD203B41FA5}">
                      <a16:colId xmlns:a16="http://schemas.microsoft.com/office/drawing/2014/main" val="20000"/>
                    </a:ext>
                  </a:extLst>
                </a:gridCol>
                <a:gridCol w="345700">
                  <a:extLst>
                    <a:ext uri="{9D8B030D-6E8A-4147-A177-3AD203B41FA5}">
                      <a16:colId xmlns:a16="http://schemas.microsoft.com/office/drawing/2014/main" val="20001"/>
                    </a:ext>
                  </a:extLst>
                </a:gridCol>
                <a:gridCol w="921347">
                  <a:extLst>
                    <a:ext uri="{9D8B030D-6E8A-4147-A177-3AD203B41FA5}">
                      <a16:colId xmlns:a16="http://schemas.microsoft.com/office/drawing/2014/main" val="20002"/>
                    </a:ext>
                  </a:extLst>
                </a:gridCol>
                <a:gridCol w="1052587">
                  <a:extLst>
                    <a:ext uri="{9D8B030D-6E8A-4147-A177-3AD203B41FA5}">
                      <a16:colId xmlns:a16="http://schemas.microsoft.com/office/drawing/2014/main" val="20003"/>
                    </a:ext>
                  </a:extLst>
                </a:gridCol>
              </a:tblGrid>
              <a:tr h="389943">
                <a:tc gridSpan="2">
                  <a:txBody>
                    <a:bodyPr/>
                    <a:lstStyle/>
                    <a:p>
                      <a:pPr algn="ctr">
                        <a:lnSpc>
                          <a:spcPct val="115000"/>
                        </a:lnSpc>
                        <a:spcAft>
                          <a:spcPts val="0"/>
                        </a:spcAft>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Activity</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en-GB" sz="1200" dirty="0">
                          <a:effectLst/>
                        </a:rPr>
                        <a:t>Normal Duration (Month)</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200" dirty="0">
                          <a:effectLst/>
                        </a:rPr>
                        <a:t>Normal Cost (Million $)</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2</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3</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194972">
                <a:tc>
                  <a:txBody>
                    <a:bodyPr/>
                    <a:lstStyle/>
                    <a:p>
                      <a:pPr algn="ctr">
                        <a:lnSpc>
                          <a:spcPct val="115000"/>
                        </a:lnSpc>
                        <a:spcAft>
                          <a:spcPts val="0"/>
                        </a:spcAft>
                      </a:pPr>
                      <a:r>
                        <a:rPr lang="tr-TR" sz="1200">
                          <a:solidFill>
                            <a:schemeClr val="bg1"/>
                          </a:solidFill>
                          <a:effectLst/>
                        </a:rPr>
                        <a:t>1</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4</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194972">
                <a:tc>
                  <a:txBody>
                    <a:bodyPr/>
                    <a:lstStyle/>
                    <a:p>
                      <a:pPr algn="ctr">
                        <a:lnSpc>
                          <a:spcPct val="115000"/>
                        </a:lnSpc>
                        <a:spcAft>
                          <a:spcPts val="0"/>
                        </a:spcAft>
                      </a:pPr>
                      <a:r>
                        <a:rPr lang="tr-TR" sz="1200">
                          <a:solidFill>
                            <a:schemeClr val="bg1"/>
                          </a:solidFill>
                          <a:effectLst/>
                        </a:rPr>
                        <a:t>2</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194972">
                <a:tc>
                  <a:txBody>
                    <a:bodyPr/>
                    <a:lstStyle/>
                    <a:p>
                      <a:pPr algn="ctr">
                        <a:lnSpc>
                          <a:spcPct val="115000"/>
                        </a:lnSpc>
                        <a:spcAft>
                          <a:spcPts val="0"/>
                        </a:spcAft>
                      </a:pPr>
                      <a:r>
                        <a:rPr lang="tr-TR" sz="1200">
                          <a:solidFill>
                            <a:schemeClr val="bg1"/>
                          </a:solidFill>
                          <a:effectLst/>
                        </a:rPr>
                        <a:t>3</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5</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3</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194972">
                <a:tc>
                  <a:txBody>
                    <a:bodyPr/>
                    <a:lstStyle/>
                    <a:p>
                      <a:pPr algn="ctr">
                        <a:lnSpc>
                          <a:spcPct val="115000"/>
                        </a:lnSpc>
                        <a:spcAft>
                          <a:spcPts val="0"/>
                        </a:spcAft>
                      </a:pPr>
                      <a:r>
                        <a:rPr lang="tr-TR" sz="1200">
                          <a:solidFill>
                            <a:schemeClr val="bg1"/>
                          </a:solidFill>
                          <a:effectLst/>
                        </a:rPr>
                        <a:t>4</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6</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1"/>
                  </a:ext>
                </a:extLst>
              </a:tr>
              <a:tr h="194972">
                <a:tc>
                  <a:txBody>
                    <a:bodyPr/>
                    <a:lstStyle/>
                    <a:p>
                      <a:pPr algn="ctr">
                        <a:lnSpc>
                          <a:spcPct val="115000"/>
                        </a:lnSpc>
                        <a:spcAft>
                          <a:spcPts val="0"/>
                        </a:spcAft>
                      </a:pPr>
                      <a:r>
                        <a:rPr lang="tr-TR" sz="1200">
                          <a:solidFill>
                            <a:schemeClr val="bg1"/>
                          </a:solidFill>
                          <a:effectLst/>
                        </a:rPr>
                        <a:t>5</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2"/>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7</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3"/>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4"/>
                  </a:ext>
                </a:extLst>
              </a:tr>
              <a:tr h="194972">
                <a:tc>
                  <a:txBody>
                    <a:bodyPr/>
                    <a:lstStyle/>
                    <a:p>
                      <a:pPr algn="ctr">
                        <a:lnSpc>
                          <a:spcPct val="115000"/>
                        </a:lnSpc>
                        <a:spcAft>
                          <a:spcPts val="0"/>
                        </a:spcAft>
                      </a:pPr>
                      <a:r>
                        <a:rPr lang="tr-TR" sz="1200">
                          <a:solidFill>
                            <a:schemeClr val="bg1"/>
                          </a:solidFill>
                          <a:effectLst/>
                        </a:rPr>
                        <a:t>6</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5"/>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6</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29</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6"/>
                  </a:ext>
                </a:extLst>
              </a:tr>
              <a:tr h="194972">
                <a:tc>
                  <a:txBody>
                    <a:bodyPr/>
                    <a:lstStyle/>
                    <a:p>
                      <a:pPr algn="ctr">
                        <a:lnSpc>
                          <a:spcPct val="115000"/>
                        </a:lnSpc>
                        <a:spcAft>
                          <a:spcPts val="0"/>
                        </a:spcAft>
                      </a:pPr>
                      <a:r>
                        <a:rPr lang="tr-TR" sz="1200">
                          <a:solidFill>
                            <a:schemeClr val="bg1"/>
                          </a:solidFill>
                          <a:effectLst/>
                        </a:rPr>
                        <a:t>8</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7"/>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8</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4</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35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8"/>
                  </a:ext>
                </a:extLst>
              </a:tr>
              <a:tr h="194972">
                <a:tc>
                  <a:txBody>
                    <a:bodyPr/>
                    <a:lstStyle/>
                    <a:p>
                      <a:pPr algn="ctr">
                        <a:lnSpc>
                          <a:spcPct val="115000"/>
                        </a:lnSpc>
                        <a:spcAft>
                          <a:spcPts val="0"/>
                        </a:spcAft>
                      </a:pPr>
                      <a:r>
                        <a:rPr lang="tr-TR" sz="1200">
                          <a:solidFill>
                            <a:schemeClr val="bg1"/>
                          </a:solidFill>
                          <a:effectLst/>
                        </a:rPr>
                        <a:t>7</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9</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2</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a:effectLst/>
                        </a:rPr>
                        <a:t>10</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9"/>
                  </a:ext>
                </a:extLst>
              </a:tr>
              <a:tr h="194972">
                <a:tc>
                  <a:txBody>
                    <a:bodyPr/>
                    <a:lstStyle/>
                    <a:p>
                      <a:pPr algn="ctr">
                        <a:lnSpc>
                          <a:spcPct val="115000"/>
                        </a:lnSpc>
                        <a:spcAft>
                          <a:spcPts val="0"/>
                        </a:spcAft>
                      </a:pPr>
                      <a:r>
                        <a:rPr lang="tr-TR" sz="1200">
                          <a:solidFill>
                            <a:schemeClr val="bg1"/>
                          </a:solidFill>
                          <a:effectLst/>
                        </a:rPr>
                        <a:t>9</a:t>
                      </a:r>
                      <a:endParaRPr lang="tr-TR" sz="1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b="1">
                          <a:solidFill>
                            <a:schemeClr val="bg1"/>
                          </a:solidFill>
                          <a:effectLst/>
                        </a:rPr>
                        <a:t>10</a:t>
                      </a:r>
                      <a:endParaRPr lang="tr-TR" sz="12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solidFill>
                      <a:srgbClr val="0070C0"/>
                    </a:solidFill>
                  </a:tcPr>
                </a:tc>
                <a:tc>
                  <a:txBody>
                    <a:bodyPr/>
                    <a:lstStyle/>
                    <a:p>
                      <a:pPr algn="ctr">
                        <a:lnSpc>
                          <a:spcPct val="115000"/>
                        </a:lnSpc>
                        <a:spcAft>
                          <a:spcPts val="0"/>
                        </a:spcAft>
                      </a:pPr>
                      <a:r>
                        <a:rPr lang="tr-TR" sz="1200">
                          <a:effectLst/>
                        </a:rPr>
                        <a:t>5</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200" dirty="0">
                          <a:effectLst/>
                        </a:rPr>
                        <a:t>10</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
                  </a:ext>
                </a:extLst>
              </a:tr>
            </a:tbl>
          </a:graphicData>
        </a:graphic>
      </p:graphicFrame>
      <p:cxnSp>
        <p:nvCxnSpPr>
          <p:cNvPr id="5" name="Düz Bağlayıcı 4"/>
          <p:cNvCxnSpPr/>
          <p:nvPr/>
        </p:nvCxnSpPr>
        <p:spPr>
          <a:xfrm flipV="1">
            <a:off x="2140385" y="2119706"/>
            <a:ext cx="0" cy="486959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5" name="Metin kutusu 104"/>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pPr algn="just"/>
            <a:endParaRPr lang="en-US" sz="2400" dirty="0">
              <a:cs typeface="Times New Roman" panose="02020603050405020304" pitchFamily="18" charset="0"/>
            </a:endParaRPr>
          </a:p>
        </p:txBody>
      </p:sp>
    </p:spTree>
    <p:extLst>
      <p:ext uri="{BB962C8B-B14F-4D97-AF65-F5344CB8AC3E}">
        <p14:creationId xmlns:p14="http://schemas.microsoft.com/office/powerpoint/2010/main" val="381665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0080" y="525780"/>
            <a:ext cx="11795760" cy="384720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PROBLEM-2 </a:t>
            </a:r>
          </a:p>
          <a:p>
            <a:pPr algn="just"/>
            <a:r>
              <a:rPr lang="en-US" sz="2000" dirty="0">
                <a:cs typeface="Times New Roman" panose="02020603050405020304" pitchFamily="18" charset="0"/>
              </a:rPr>
              <a:t>Tunnel tender was held in the Black Sea region in winter because the roads were closed for 3 months due to snow. The tunnel will connect the two cities and shorten the road by an hour. Since the length of the tunnel is 8,5 km and the duration of the project is 2 years. 9 construction companies will take part the construction of the tunnel. Yıldız Construction company will be responsible for the 1.2 km section of the tunnel. The activities and their relationship with each other are given below.</a:t>
            </a:r>
          </a:p>
          <a:p>
            <a:pPr marL="342900" indent="-342900" algn="just">
              <a:buFont typeface="Arial" panose="020B0604020202020204" pitchFamily="34" charset="0"/>
              <a:buChar char="•"/>
            </a:pPr>
            <a:r>
              <a:rPr lang="en-US" sz="2000" dirty="0">
                <a:cs typeface="Times New Roman" panose="02020603050405020304" pitchFamily="18" charset="0"/>
              </a:rPr>
              <a:t>The indirect cost for the project is 80.000 TL / month.</a:t>
            </a:r>
          </a:p>
          <a:p>
            <a:pPr marL="342900" indent="-342900" algn="just">
              <a:buFont typeface="Arial" panose="020B0604020202020204" pitchFamily="34" charset="0"/>
              <a:buChar char="•"/>
            </a:pPr>
            <a:r>
              <a:rPr lang="en-US" sz="2000" dirty="0">
                <a:cs typeface="Times New Roman" panose="02020603050405020304" pitchFamily="18" charset="0"/>
              </a:rPr>
              <a:t>Draw the network for this job and make the necessary calculations, find the critical path and show on the network.</a:t>
            </a:r>
          </a:p>
          <a:p>
            <a:pPr marL="342900" indent="-342900" algn="just">
              <a:buFont typeface="Arial" panose="020B0604020202020204" pitchFamily="34" charset="0"/>
              <a:buChar char="•"/>
            </a:pPr>
            <a:r>
              <a:rPr lang="en-US" sz="2000" dirty="0">
                <a:cs typeface="Times New Roman" panose="02020603050405020304" pitchFamily="18" charset="0"/>
              </a:rPr>
              <a:t>How much does it cost to complete this project as soon as possible?</a:t>
            </a:r>
          </a:p>
          <a:p>
            <a:pPr marL="342900" indent="-342900" algn="just">
              <a:buFont typeface="Arial" panose="020B0604020202020204" pitchFamily="34" charset="0"/>
              <a:buChar char="•"/>
            </a:pPr>
            <a:r>
              <a:rPr lang="en-US" sz="2000" dirty="0">
                <a:cs typeface="Times New Roman" panose="02020603050405020304" pitchFamily="18" charset="0"/>
              </a:rPr>
              <a:t>Calculate the total project cost as a result of each acceleration step ?</a:t>
            </a:r>
          </a:p>
          <a:p>
            <a:pPr marL="342900" indent="-342900" algn="just">
              <a:buFont typeface="Arial" panose="020B0604020202020204" pitchFamily="34" charset="0"/>
              <a:buChar char="•"/>
            </a:pPr>
            <a:r>
              <a:rPr lang="en-US" sz="2000" dirty="0">
                <a:cs typeface="Times New Roman" panose="02020603050405020304" pitchFamily="18" charset="0"/>
              </a:rPr>
              <a:t>Find the optimum duration of the project ?</a:t>
            </a:r>
          </a:p>
        </p:txBody>
      </p:sp>
      <p:graphicFrame>
        <p:nvGraphicFramePr>
          <p:cNvPr id="5" name="Tablo 4"/>
          <p:cNvGraphicFramePr>
            <a:graphicFrameLocks noGrp="1"/>
          </p:cNvGraphicFramePr>
          <p:nvPr>
            <p:extLst>
              <p:ext uri="{D42A27DB-BD31-4B8C-83A1-F6EECF244321}">
                <p14:modId xmlns:p14="http://schemas.microsoft.com/office/powerpoint/2010/main" val="1627528850"/>
              </p:ext>
            </p:extLst>
          </p:nvPr>
        </p:nvGraphicFramePr>
        <p:xfrm>
          <a:off x="2370582" y="5191696"/>
          <a:ext cx="8060437" cy="4092379"/>
        </p:xfrm>
        <a:graphic>
          <a:graphicData uri="http://schemas.openxmlformats.org/drawingml/2006/table">
            <a:tbl>
              <a:tblPr firstRow="1" firstCol="1" bandRow="1">
                <a:tableStyleId>{5C22544A-7EE6-4342-B048-85BDC9FD1C3A}</a:tableStyleId>
              </a:tblPr>
              <a:tblGrid>
                <a:gridCol w="5224435">
                  <a:extLst>
                    <a:ext uri="{9D8B030D-6E8A-4147-A177-3AD203B41FA5}">
                      <a16:colId xmlns:a16="http://schemas.microsoft.com/office/drawing/2014/main" val="20000"/>
                    </a:ext>
                  </a:extLst>
                </a:gridCol>
                <a:gridCol w="2836002">
                  <a:extLst>
                    <a:ext uri="{9D8B030D-6E8A-4147-A177-3AD203B41FA5}">
                      <a16:colId xmlns:a16="http://schemas.microsoft.com/office/drawing/2014/main" val="20001"/>
                    </a:ext>
                  </a:extLst>
                </a:gridCol>
              </a:tblGrid>
              <a:tr h="632567">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Activity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Normal Duration (Months)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3921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Geotechnical Investigation</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2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39213">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Construction of Shoring</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8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3921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Tunnel Boring</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8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39213">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Shotcrete</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4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3921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Isolation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5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921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Material Supply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2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3448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Formwork and Steel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7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39213">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Concrete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5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702939">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As</a:t>
                      </a:r>
                      <a:r>
                        <a:rPr lang="en-GB" sz="2000" b="0" dirty="0" err="1">
                          <a:effectLst/>
                          <a:latin typeface="+mn-lt"/>
                          <a:cs typeface="Times New Roman" panose="02020603050405020304" pitchFamily="18" charset="0"/>
                        </a:rPr>
                        <a:t>phalt</a:t>
                      </a:r>
                      <a:r>
                        <a:rPr lang="en-GB" sz="2000" b="0" dirty="0">
                          <a:effectLst/>
                          <a:latin typeface="+mn-lt"/>
                          <a:cs typeface="Times New Roman" panose="02020603050405020304" pitchFamily="18" charset="0"/>
                        </a:rPr>
                        <a:t> pavement</a:t>
                      </a:r>
                      <a:r>
                        <a:rPr lang="tr-TR" sz="2000" b="0" dirty="0">
                          <a:effectLst/>
                          <a:latin typeface="+mn-lt"/>
                          <a:cs typeface="Times New Roman" panose="02020603050405020304" pitchFamily="18" charset="0"/>
                        </a:rPr>
                        <a:t>, </a:t>
                      </a:r>
                      <a:r>
                        <a:rPr lang="en-GB" sz="2000" b="0" dirty="0">
                          <a:effectLst/>
                          <a:latin typeface="+mn-lt"/>
                          <a:cs typeface="Times New Roman" panose="02020603050405020304" pitchFamily="18" charset="0"/>
                        </a:rPr>
                        <a:t>installation of traffic signs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4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4346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00100" y="822960"/>
            <a:ext cx="10389870" cy="6001643"/>
          </a:xfrm>
          <a:prstGeom prst="rect">
            <a:avLst/>
          </a:prstGeom>
          <a:noFill/>
        </p:spPr>
        <p:txBody>
          <a:bodyPr wrap="square" rtlCol="0">
            <a:spAutoFit/>
          </a:bodyPr>
          <a:lstStyle/>
          <a:p>
            <a:r>
              <a:rPr lang="en-US" sz="2400" u="sng" dirty="0">
                <a:solidFill>
                  <a:srgbClr val="FF0000"/>
                </a:solidFill>
                <a:cs typeface="Times New Roman" panose="02020603050405020304" pitchFamily="18" charset="0"/>
              </a:rPr>
              <a:t>Relationship between the activities;</a:t>
            </a:r>
            <a:endParaRPr lang="tr-TR" sz="2400" u="sng" dirty="0">
              <a:solidFill>
                <a:srgbClr val="FF0000"/>
              </a:solidFill>
              <a:cs typeface="Times New Roman" panose="02020603050405020304" pitchFamily="18" charset="0"/>
            </a:endParaRPr>
          </a:p>
          <a:p>
            <a:endParaRPr lang="en-US" sz="2400" u="sng" dirty="0">
              <a:solidFill>
                <a:srgbClr val="FF0000"/>
              </a:solidFill>
              <a:cs typeface="Times New Roman" panose="02020603050405020304" pitchFamily="18" charset="0"/>
            </a:endParaRPr>
          </a:p>
          <a:p>
            <a:pPr marL="457200" indent="-457200">
              <a:buAutoNum type="arabicPeriod"/>
            </a:pPr>
            <a:r>
              <a:rPr lang="en-GB" sz="2400" dirty="0">
                <a:cs typeface="Times New Roman" panose="02020603050405020304" pitchFamily="18" charset="0"/>
              </a:rPr>
              <a:t>“Tunnel boring” and “Shoring” are going to start after </a:t>
            </a:r>
            <a:r>
              <a:rPr lang="tr-TR" sz="2400" dirty="0">
                <a:cs typeface="Times New Roman" panose="02020603050405020304" pitchFamily="18" charset="0"/>
              </a:rPr>
              <a:t>“</a:t>
            </a:r>
            <a:r>
              <a:rPr lang="en-GB" sz="2400" dirty="0">
                <a:cs typeface="Times New Roman" panose="02020603050405020304" pitchFamily="18" charset="0"/>
              </a:rPr>
              <a:t>Geotechnical Investigation” is completed</a:t>
            </a:r>
            <a:endParaRPr lang="en-US" sz="2400" dirty="0">
              <a:cs typeface="Times New Roman" panose="02020603050405020304" pitchFamily="18" charset="0"/>
            </a:endParaRPr>
          </a:p>
          <a:p>
            <a:r>
              <a:rPr lang="en-US" sz="2400" dirty="0">
                <a:cs typeface="Times New Roman" panose="02020603050405020304" pitchFamily="18" charset="0"/>
              </a:rPr>
              <a:t>2.</a:t>
            </a:r>
            <a:r>
              <a:rPr lang="tr-TR" sz="2400" dirty="0">
                <a:cs typeface="Times New Roman" panose="02020603050405020304" pitchFamily="18" charset="0"/>
              </a:rPr>
              <a:t> </a:t>
            </a:r>
            <a:r>
              <a:rPr lang="en-GB" sz="2400" dirty="0">
                <a:cs typeface="Times New Roman" panose="02020603050405020304" pitchFamily="18" charset="0"/>
              </a:rPr>
              <a:t>“Shotcrete” starts after “Shoring” is completed.</a:t>
            </a:r>
            <a:endParaRPr lang="tr-TR" sz="2400" dirty="0">
              <a:cs typeface="Times New Roman" panose="02020603050405020304" pitchFamily="18" charset="0"/>
            </a:endParaRPr>
          </a:p>
          <a:p>
            <a:endParaRPr lang="en-US" sz="2400" dirty="0">
              <a:cs typeface="Times New Roman" panose="02020603050405020304" pitchFamily="18" charset="0"/>
            </a:endParaRPr>
          </a:p>
          <a:p>
            <a:r>
              <a:rPr lang="en-US" sz="2400" dirty="0">
                <a:cs typeface="Times New Roman" panose="02020603050405020304" pitchFamily="18" charset="0"/>
              </a:rPr>
              <a:t>3.</a:t>
            </a:r>
            <a:r>
              <a:rPr lang="tr-TR" sz="2400" dirty="0">
                <a:cs typeface="Times New Roman" panose="02020603050405020304" pitchFamily="18" charset="0"/>
              </a:rPr>
              <a:t> </a:t>
            </a:r>
            <a:r>
              <a:rPr lang="en-GB" sz="2400" dirty="0">
                <a:cs typeface="Times New Roman" panose="02020603050405020304" pitchFamily="18" charset="0"/>
              </a:rPr>
              <a:t>“Isolation” and “Material Supply</a:t>
            </a:r>
            <a:r>
              <a:rPr lang="tr-TR" sz="2400" dirty="0">
                <a:cs typeface="Times New Roman" panose="02020603050405020304" pitchFamily="18" charset="0"/>
              </a:rPr>
              <a:t>“</a:t>
            </a:r>
            <a:r>
              <a:rPr lang="en-GB" sz="2400" dirty="0">
                <a:cs typeface="Times New Roman" panose="02020603050405020304" pitchFamily="18" charset="0"/>
              </a:rPr>
              <a:t> are going to start after “Tunnel Boring” is completed.</a:t>
            </a:r>
            <a:endParaRPr lang="tr-TR" sz="2400" dirty="0">
              <a:cs typeface="Times New Roman" panose="02020603050405020304" pitchFamily="18" charset="0"/>
            </a:endParaRPr>
          </a:p>
          <a:p>
            <a:endParaRPr lang="en-US" sz="2400" dirty="0">
              <a:cs typeface="Times New Roman" panose="02020603050405020304" pitchFamily="18" charset="0"/>
            </a:endParaRPr>
          </a:p>
          <a:p>
            <a:r>
              <a:rPr lang="en-US" sz="2400" dirty="0">
                <a:cs typeface="Times New Roman" panose="02020603050405020304" pitchFamily="18" charset="0"/>
              </a:rPr>
              <a:t>4.</a:t>
            </a:r>
            <a:r>
              <a:rPr lang="tr-TR" sz="2400" dirty="0">
                <a:cs typeface="Times New Roman" panose="02020603050405020304" pitchFamily="18" charset="0"/>
              </a:rPr>
              <a:t> “</a:t>
            </a:r>
            <a:r>
              <a:rPr lang="en-GB" sz="2400" dirty="0">
                <a:cs typeface="Times New Roman" panose="02020603050405020304" pitchFamily="18" charset="0"/>
              </a:rPr>
              <a:t>Formworks and Steel works” is completed upon the completion of “Isolation” and “Shotcrete”.</a:t>
            </a:r>
            <a:endParaRPr lang="tr-TR" sz="2400" dirty="0">
              <a:cs typeface="Times New Roman" panose="02020603050405020304" pitchFamily="18" charset="0"/>
            </a:endParaRPr>
          </a:p>
          <a:p>
            <a:endParaRPr lang="en-US" sz="2400" dirty="0">
              <a:cs typeface="Times New Roman" panose="02020603050405020304" pitchFamily="18" charset="0"/>
            </a:endParaRPr>
          </a:p>
          <a:p>
            <a:r>
              <a:rPr lang="en-US" sz="2400" dirty="0">
                <a:cs typeface="Times New Roman" panose="02020603050405020304" pitchFamily="18" charset="0"/>
              </a:rPr>
              <a:t>5. “Concrete works” is completed after the</a:t>
            </a:r>
            <a:r>
              <a:rPr lang="tr-TR" sz="2400" dirty="0">
                <a:cs typeface="Times New Roman" panose="02020603050405020304" pitchFamily="18" charset="0"/>
              </a:rPr>
              <a:t> “</a:t>
            </a:r>
            <a:r>
              <a:rPr lang="en-GB" sz="2400" dirty="0">
                <a:cs typeface="Times New Roman" panose="02020603050405020304" pitchFamily="18" charset="0"/>
              </a:rPr>
              <a:t>Formwork and Steel work”</a:t>
            </a:r>
            <a:endParaRPr lang="tr-TR" sz="2400" dirty="0">
              <a:cs typeface="Times New Roman" panose="02020603050405020304" pitchFamily="18" charset="0"/>
            </a:endParaRPr>
          </a:p>
          <a:p>
            <a:endParaRPr lang="en-US" sz="2400" dirty="0">
              <a:cs typeface="Times New Roman" panose="02020603050405020304" pitchFamily="18" charset="0"/>
            </a:endParaRPr>
          </a:p>
          <a:p>
            <a:r>
              <a:rPr lang="en-US" sz="2400" dirty="0">
                <a:cs typeface="Times New Roman" panose="02020603050405020304" pitchFamily="18" charset="0"/>
              </a:rPr>
              <a:t>6.</a:t>
            </a:r>
            <a:r>
              <a:rPr lang="tr-TR" sz="2400" dirty="0">
                <a:cs typeface="Times New Roman" panose="02020603050405020304" pitchFamily="18" charset="0"/>
              </a:rPr>
              <a:t> </a:t>
            </a:r>
            <a:r>
              <a:rPr lang="en-GB" sz="2400" dirty="0">
                <a:cs typeface="Times New Roman" panose="02020603050405020304" pitchFamily="18" charset="0"/>
              </a:rPr>
              <a:t>“</a:t>
            </a:r>
            <a:r>
              <a:rPr lang="tr-TR" sz="2400" dirty="0">
                <a:cs typeface="Times New Roman" panose="02020603050405020304" pitchFamily="18" charset="0"/>
              </a:rPr>
              <a:t>As</a:t>
            </a:r>
            <a:r>
              <a:rPr lang="en-GB" sz="2400" dirty="0" err="1">
                <a:cs typeface="Times New Roman" panose="02020603050405020304" pitchFamily="18" charset="0"/>
              </a:rPr>
              <a:t>phalt</a:t>
            </a:r>
            <a:r>
              <a:rPr lang="en-GB" sz="2400" dirty="0">
                <a:cs typeface="Times New Roman" panose="02020603050405020304" pitchFamily="18" charset="0"/>
              </a:rPr>
              <a:t> pavement</a:t>
            </a:r>
            <a:r>
              <a:rPr lang="tr-TR" sz="2400" dirty="0">
                <a:cs typeface="Times New Roman" panose="02020603050405020304" pitchFamily="18" charset="0"/>
              </a:rPr>
              <a:t>, </a:t>
            </a:r>
            <a:r>
              <a:rPr lang="en-GB" sz="2400" dirty="0">
                <a:cs typeface="Times New Roman" panose="02020603050405020304" pitchFamily="18" charset="0"/>
              </a:rPr>
              <a:t>installation of traffic signs” will start after “Concrete works” and “Material Supply” are competed.</a:t>
            </a:r>
            <a:endParaRPr lang="en-US" dirty="0"/>
          </a:p>
        </p:txBody>
      </p:sp>
    </p:spTree>
    <p:extLst>
      <p:ext uri="{BB962C8B-B14F-4D97-AF65-F5344CB8AC3E}">
        <p14:creationId xmlns:p14="http://schemas.microsoft.com/office/powerpoint/2010/main" val="348932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284320889"/>
              </p:ext>
            </p:extLst>
          </p:nvPr>
        </p:nvGraphicFramePr>
        <p:xfrm>
          <a:off x="548641" y="342900"/>
          <a:ext cx="11466576" cy="8087870"/>
        </p:xfrm>
        <a:graphic>
          <a:graphicData uri="http://schemas.openxmlformats.org/drawingml/2006/table">
            <a:tbl>
              <a:tblPr firstRow="1" firstCol="1" bandRow="1">
                <a:tableStyleId>{5C22544A-7EE6-4342-B048-85BDC9FD1C3A}</a:tableStyleId>
              </a:tblPr>
              <a:tblGrid>
                <a:gridCol w="963324">
                  <a:extLst>
                    <a:ext uri="{9D8B030D-6E8A-4147-A177-3AD203B41FA5}">
                      <a16:colId xmlns:a16="http://schemas.microsoft.com/office/drawing/2014/main" val="20000"/>
                    </a:ext>
                  </a:extLst>
                </a:gridCol>
                <a:gridCol w="3112279">
                  <a:extLst>
                    <a:ext uri="{9D8B030D-6E8A-4147-A177-3AD203B41FA5}">
                      <a16:colId xmlns:a16="http://schemas.microsoft.com/office/drawing/2014/main" val="20001"/>
                    </a:ext>
                  </a:extLst>
                </a:gridCol>
                <a:gridCol w="1361278">
                  <a:extLst>
                    <a:ext uri="{9D8B030D-6E8A-4147-A177-3AD203B41FA5}">
                      <a16:colId xmlns:a16="http://schemas.microsoft.com/office/drawing/2014/main" val="20002"/>
                    </a:ext>
                  </a:extLst>
                </a:gridCol>
                <a:gridCol w="1945860">
                  <a:extLst>
                    <a:ext uri="{9D8B030D-6E8A-4147-A177-3AD203B41FA5}">
                      <a16:colId xmlns:a16="http://schemas.microsoft.com/office/drawing/2014/main" val="20003"/>
                    </a:ext>
                  </a:extLst>
                </a:gridCol>
                <a:gridCol w="1944488">
                  <a:extLst>
                    <a:ext uri="{9D8B030D-6E8A-4147-A177-3AD203B41FA5}">
                      <a16:colId xmlns:a16="http://schemas.microsoft.com/office/drawing/2014/main" val="20004"/>
                    </a:ext>
                  </a:extLst>
                </a:gridCol>
                <a:gridCol w="2139347">
                  <a:extLst>
                    <a:ext uri="{9D8B030D-6E8A-4147-A177-3AD203B41FA5}">
                      <a16:colId xmlns:a16="http://schemas.microsoft.com/office/drawing/2014/main" val="20005"/>
                    </a:ext>
                  </a:extLst>
                </a:gridCol>
              </a:tblGrid>
              <a:tr h="1241386">
                <a:tc>
                  <a:txBody>
                    <a:bodyPr/>
                    <a:lstStyle/>
                    <a:p>
                      <a:pPr marL="0" marR="0" algn="ctr">
                        <a:lnSpc>
                          <a:spcPct val="115000"/>
                        </a:lnSpc>
                        <a:spcBef>
                          <a:spcPts val="0"/>
                        </a:spcBef>
                        <a:spcAft>
                          <a:spcPts val="1000"/>
                        </a:spcAft>
                      </a:pPr>
                      <a:r>
                        <a:rPr lang="en-GB" sz="2000" b="0" dirty="0" err="1">
                          <a:effectLst/>
                          <a:latin typeface="+mn-lt"/>
                          <a:ea typeface="Times New Roman" panose="02020603050405020304" pitchFamily="18" charset="0"/>
                          <a:cs typeface="Times New Roman" panose="02020603050405020304" pitchFamily="18" charset="0"/>
                        </a:rPr>
                        <a:t>Relat</a:t>
                      </a:r>
                      <a:r>
                        <a:rPr lang="en-GB" sz="2000" b="0" dirty="0">
                          <a:effectLst/>
                          <a:latin typeface="+mn-lt"/>
                          <a:ea typeface="Times New Roman" panose="02020603050405020304" pitchFamily="18" charset="0"/>
                          <a:cs typeface="Times New Roman" panose="02020603050405020304" pitchFamily="18" charset="0"/>
                        </a:rPr>
                        <a:t>.</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Activity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Normal Duration (Month)</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Crashing Duration (Month)</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Cost (TL)</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Unit Crashing Cost ($/Month)</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12689">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1 – 2</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Geotechnical Investigation</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2 ay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 ay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50.000</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80595">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2 – 3</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cs typeface="Times New Roman" panose="02020603050405020304" pitchFamily="18" charset="0"/>
                        </a:rPr>
                        <a:t>Construction of Shoring</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8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800.000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0297">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2 – 4</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Tunnel Boring</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8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1.300.000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780595">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3 – 5</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Shotcrete</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4 ay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350.000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0297">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4 – 5</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Isolation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5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4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400.000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75.000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170891">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4 – 7</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Material Supply</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2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1.350.000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0297">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5 – 6</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Formwork and Steel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7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5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1.850.000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325.000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0297">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6 – 7</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en-GB" sz="2000" b="0" dirty="0">
                          <a:effectLst/>
                          <a:latin typeface="+mn-lt"/>
                          <a:ea typeface="Times New Roman" panose="02020603050405020304" pitchFamily="18" charset="0"/>
                          <a:cs typeface="Times New Roman" panose="02020603050405020304" pitchFamily="18" charset="0"/>
                        </a:rPr>
                        <a:t>Concrete Works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5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3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650.000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225.000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1450229">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7 – 8</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As</a:t>
                      </a:r>
                      <a:r>
                        <a:rPr lang="en-GB" sz="2000" b="0" dirty="0" err="1">
                          <a:effectLst/>
                          <a:latin typeface="+mn-lt"/>
                          <a:cs typeface="Times New Roman" panose="02020603050405020304" pitchFamily="18" charset="0"/>
                        </a:rPr>
                        <a:t>phalt</a:t>
                      </a:r>
                      <a:r>
                        <a:rPr lang="en-GB" sz="2000" b="0" dirty="0">
                          <a:effectLst/>
                          <a:latin typeface="+mn-lt"/>
                          <a:cs typeface="Times New Roman" panose="02020603050405020304" pitchFamily="18" charset="0"/>
                        </a:rPr>
                        <a:t> pavement</a:t>
                      </a:r>
                      <a:r>
                        <a:rPr lang="tr-TR" sz="2000" b="0" dirty="0">
                          <a:effectLst/>
                          <a:latin typeface="+mn-lt"/>
                          <a:cs typeface="Times New Roman" panose="02020603050405020304" pitchFamily="18" charset="0"/>
                        </a:rPr>
                        <a:t>, </a:t>
                      </a:r>
                      <a:r>
                        <a:rPr lang="en-GB" sz="2000" b="0" dirty="0">
                          <a:effectLst/>
                          <a:latin typeface="+mn-lt"/>
                          <a:cs typeface="Times New Roman" panose="02020603050405020304" pitchFamily="18" charset="0"/>
                        </a:rPr>
                        <a:t>installation of traffic signs</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4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3 ay</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300.000</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150.000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0297">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tr-TR" sz="2000" b="0">
                          <a:effectLst/>
                          <a:latin typeface="+mn-lt"/>
                          <a:cs typeface="Times New Roman" panose="02020603050405020304" pitchFamily="18" charset="0"/>
                        </a:rPr>
                        <a:t> </a:t>
                      </a:r>
                      <a:endParaRPr lang="en-US" sz="2000" b="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tr-TR" sz="2000" b="1" dirty="0">
                          <a:effectLst/>
                          <a:latin typeface="+mn-lt"/>
                          <a:cs typeface="Times New Roman" panose="02020603050405020304" pitchFamily="18" charset="0"/>
                        </a:rPr>
                        <a:t>7.150.000 </a:t>
                      </a:r>
                      <a:endParaRPr lang="en-US" sz="20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tr-TR" sz="2000" b="0" dirty="0">
                          <a:effectLst/>
                          <a:latin typeface="+mn-lt"/>
                          <a:cs typeface="Times New Roman" panose="02020603050405020304" pitchFamily="18" charset="0"/>
                        </a:rPr>
                        <a:t> </a:t>
                      </a:r>
                      <a:endParaRPr lang="en-US" sz="2000" b="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363844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1035</TotalTime>
  <Words>3851</Words>
  <Application>Microsoft Office PowerPoint</Application>
  <PresentationFormat>A3 Paper (297x420 mm)</PresentationFormat>
  <Paragraphs>1271</Paragraphs>
  <Slides>26</Slides>
  <Notes>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26</vt:i4>
      </vt:variant>
    </vt:vector>
  </HeadingPairs>
  <TitlesOfParts>
    <vt:vector size="39" baseType="lpstr">
      <vt:lpstr>Arial</vt:lpstr>
      <vt:lpstr>Calibri</vt:lpstr>
      <vt:lpstr>Calibri Light</vt:lpstr>
      <vt:lpstr>Cambria</vt:lpstr>
      <vt:lpstr>Candara</vt:lpstr>
      <vt:lpstr>Georgia</vt:lpstr>
      <vt:lpstr>Times New Roman</vt:lpstr>
      <vt:lpstr>Trebuchet MS</vt:lpstr>
      <vt:lpstr>Wingdings</vt:lpstr>
      <vt:lpstr>Wingdings 2</vt:lpstr>
      <vt:lpstr>Office Teması</vt:lpstr>
      <vt:lpstr>Urban</vt:lpstr>
      <vt:lpstr>1_Urban</vt:lpstr>
      <vt:lpstr>Construction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PROBLEM-3  Draw the A-O-N network using the activities given below. Calculate the normal duration, total floats. </vt:lpstr>
      <vt:lpstr>PowerPoint Presentation</vt:lpstr>
      <vt:lpstr>PowerPoint Presentation</vt:lpstr>
      <vt:lpstr>PowerPoint Presentation</vt:lpstr>
      <vt:lpstr>PowerPoint Presentation</vt:lpstr>
      <vt:lpstr>PROBLEM-4  Please re-draw the  A-o-A network given below as A-o-N network. Find the critical path, normal duration, total floats.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İNŞAAT YÖNETİMİ</dc:title>
  <dc:creator>gokhan demirdöğen</dc:creator>
  <cp:lastModifiedBy>Ozan Okudan</cp:lastModifiedBy>
  <cp:revision>78</cp:revision>
  <cp:lastPrinted>2017-10-13T12:31:14Z</cp:lastPrinted>
  <dcterms:created xsi:type="dcterms:W3CDTF">2013-12-10T21:39:31Z</dcterms:created>
  <dcterms:modified xsi:type="dcterms:W3CDTF">2019-11-05T20:04:41Z</dcterms:modified>
</cp:coreProperties>
</file>