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7" r:id="rId4"/>
    <p:sldId id="289" r:id="rId5"/>
    <p:sldId id="288" r:id="rId6"/>
    <p:sldId id="281" r:id="rId7"/>
    <p:sldId id="282" r:id="rId8"/>
    <p:sldId id="283" r:id="rId9"/>
    <p:sldId id="284" r:id="rId10"/>
    <p:sldId id="285" r:id="rId11"/>
    <p:sldId id="286" r:id="rId12"/>
    <p:sldId id="292" r:id="rId13"/>
    <p:sldId id="300" r:id="rId14"/>
    <p:sldId id="298" r:id="rId15"/>
    <p:sldId id="297" r:id="rId16"/>
    <p:sldId id="299" r:id="rId17"/>
    <p:sldId id="280" r:id="rId18"/>
    <p:sldId id="290" r:id="rId19"/>
    <p:sldId id="291" r:id="rId2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9E71A-FAFF-44A7-97B6-CFB9253DACFD}" v="54" dt="2024-04-03T18:43:04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a Canikli" userId="2d163af4fb42348e" providerId="LiveId" clId="{FB99E71A-FAFF-44A7-97B6-CFB9253DACFD}"/>
    <pc:docChg chg="undo redo custSel addSld delSld modSld sldOrd">
      <pc:chgData name="Seda Canikli" userId="2d163af4fb42348e" providerId="LiveId" clId="{FB99E71A-FAFF-44A7-97B6-CFB9253DACFD}" dt="2024-04-03T18:52:40.717" v="1298" actId="20577"/>
      <pc:docMkLst>
        <pc:docMk/>
      </pc:docMkLst>
      <pc:sldChg chg="modSp mod">
        <pc:chgData name="Seda Canikli" userId="2d163af4fb42348e" providerId="LiveId" clId="{FB99E71A-FAFF-44A7-97B6-CFB9253DACFD}" dt="2024-03-26T16:40:07.582" v="554" actId="27636"/>
        <pc:sldMkLst>
          <pc:docMk/>
          <pc:sldMk cId="4043737824" sldId="257"/>
        </pc:sldMkLst>
        <pc:spChg chg="mod">
          <ac:chgData name="Seda Canikli" userId="2d163af4fb42348e" providerId="LiveId" clId="{FB99E71A-FAFF-44A7-97B6-CFB9253DACFD}" dt="2024-03-26T16:39:34.677" v="494" actId="20577"/>
          <ac:spMkLst>
            <pc:docMk/>
            <pc:sldMk cId="4043737824" sldId="257"/>
            <ac:spMk id="2" creationId="{78FD68DA-43BA-4508-8DE2-BA9BB7B2FA5B}"/>
          </ac:spMkLst>
        </pc:spChg>
        <pc:spChg chg="mod">
          <ac:chgData name="Seda Canikli" userId="2d163af4fb42348e" providerId="LiveId" clId="{FB99E71A-FAFF-44A7-97B6-CFB9253DACFD}" dt="2024-03-26T16:40:07.582" v="554" actId="27636"/>
          <ac:spMkLst>
            <pc:docMk/>
            <pc:sldMk cId="4043737824" sldId="257"/>
            <ac:spMk id="3" creationId="{A8E9CFF2-3777-4FF4-A759-8491175B0B7C}"/>
          </ac:spMkLst>
        </pc:spChg>
      </pc:sldChg>
      <pc:sldChg chg="addSp delSp modSp mod">
        <pc:chgData name="Seda Canikli" userId="2d163af4fb42348e" providerId="LiveId" clId="{FB99E71A-FAFF-44A7-97B6-CFB9253DACFD}" dt="2024-03-26T15:32:59.512" v="149" actId="113"/>
        <pc:sldMkLst>
          <pc:docMk/>
          <pc:sldMk cId="191714609" sldId="258"/>
        </pc:sldMkLst>
        <pc:spChg chg="mod">
          <ac:chgData name="Seda Canikli" userId="2d163af4fb42348e" providerId="LiveId" clId="{FB99E71A-FAFF-44A7-97B6-CFB9253DACFD}" dt="2024-03-26T15:32:54.564" v="148" actId="113"/>
          <ac:spMkLst>
            <pc:docMk/>
            <pc:sldMk cId="191714609" sldId="258"/>
            <ac:spMk id="2" creationId="{9AB2EA78-AEB3-469B-9025-3B17201A457B}"/>
          </ac:spMkLst>
        </pc:spChg>
        <pc:spChg chg="mod">
          <ac:chgData name="Seda Canikli" userId="2d163af4fb42348e" providerId="LiveId" clId="{FB99E71A-FAFF-44A7-97B6-CFB9253DACFD}" dt="2024-03-26T15:32:59.512" v="149" actId="113"/>
          <ac:spMkLst>
            <pc:docMk/>
            <pc:sldMk cId="191714609" sldId="258"/>
            <ac:spMk id="3" creationId="{255E1F2F-E259-4EA8-9FFD-3A10AF541859}"/>
          </ac:spMkLst>
        </pc:spChg>
        <pc:picChg chg="add mod">
          <ac:chgData name="Seda Canikli" userId="2d163af4fb42348e" providerId="LiveId" clId="{FB99E71A-FAFF-44A7-97B6-CFB9253DACFD}" dt="2024-03-26T15:32:32.287" v="142" actId="14100"/>
          <ac:picMkLst>
            <pc:docMk/>
            <pc:sldMk cId="191714609" sldId="258"/>
            <ac:picMk id="4" creationId="{687C1093-952F-0B85-F2E6-5E2DB5BFE011}"/>
          </ac:picMkLst>
        </pc:picChg>
        <pc:picChg chg="add del mod">
          <ac:chgData name="Seda Canikli" userId="2d163af4fb42348e" providerId="LiveId" clId="{FB99E71A-FAFF-44A7-97B6-CFB9253DACFD}" dt="2024-03-26T15:32:04.103" v="137" actId="478"/>
          <ac:picMkLst>
            <pc:docMk/>
            <pc:sldMk cId="191714609" sldId="258"/>
            <ac:picMk id="1026" creationId="{F337A8DE-C029-FC47-2F75-6BC782B9467E}"/>
          </ac:picMkLst>
        </pc:picChg>
        <pc:picChg chg="del">
          <ac:chgData name="Seda Canikli" userId="2d163af4fb42348e" providerId="LiveId" clId="{FB99E71A-FAFF-44A7-97B6-CFB9253DACFD}" dt="2024-03-26T15:31:27.906" v="132" actId="478"/>
          <ac:picMkLst>
            <pc:docMk/>
            <pc:sldMk cId="191714609" sldId="258"/>
            <ac:picMk id="1028" creationId="{9CD90528-C097-2522-493B-39F298EC04B1}"/>
          </ac:picMkLst>
        </pc:picChg>
      </pc:sldChg>
      <pc:sldChg chg="del">
        <pc:chgData name="Seda Canikli" userId="2d163af4fb42348e" providerId="LiveId" clId="{FB99E71A-FAFF-44A7-97B6-CFB9253DACFD}" dt="2024-03-26T15:33:24.640" v="156" actId="47"/>
        <pc:sldMkLst>
          <pc:docMk/>
          <pc:sldMk cId="1709251315" sldId="259"/>
        </pc:sldMkLst>
      </pc:sldChg>
      <pc:sldChg chg="del">
        <pc:chgData name="Seda Canikli" userId="2d163af4fb42348e" providerId="LiveId" clId="{FB99E71A-FAFF-44A7-97B6-CFB9253DACFD}" dt="2024-03-26T15:33:24.043" v="154" actId="47"/>
        <pc:sldMkLst>
          <pc:docMk/>
          <pc:sldMk cId="149237845" sldId="270"/>
        </pc:sldMkLst>
      </pc:sldChg>
      <pc:sldChg chg="del">
        <pc:chgData name="Seda Canikli" userId="2d163af4fb42348e" providerId="LiveId" clId="{FB99E71A-FAFF-44A7-97B6-CFB9253DACFD}" dt="2024-03-26T15:33:24.404" v="155" actId="47"/>
        <pc:sldMkLst>
          <pc:docMk/>
          <pc:sldMk cId="496437490" sldId="271"/>
        </pc:sldMkLst>
      </pc:sldChg>
      <pc:sldChg chg="del">
        <pc:chgData name="Seda Canikli" userId="2d163af4fb42348e" providerId="LiveId" clId="{FB99E71A-FAFF-44A7-97B6-CFB9253DACFD}" dt="2024-03-26T15:33:25.037" v="157" actId="47"/>
        <pc:sldMkLst>
          <pc:docMk/>
          <pc:sldMk cId="595229598" sldId="272"/>
        </pc:sldMkLst>
      </pc:sldChg>
      <pc:sldChg chg="del">
        <pc:chgData name="Seda Canikli" userId="2d163af4fb42348e" providerId="LiveId" clId="{FB99E71A-FAFF-44A7-97B6-CFB9253DACFD}" dt="2024-03-26T15:33:25.236" v="158" actId="47"/>
        <pc:sldMkLst>
          <pc:docMk/>
          <pc:sldMk cId="258880875" sldId="273"/>
        </pc:sldMkLst>
      </pc:sldChg>
      <pc:sldChg chg="del">
        <pc:chgData name="Seda Canikli" userId="2d163af4fb42348e" providerId="LiveId" clId="{FB99E71A-FAFF-44A7-97B6-CFB9253DACFD}" dt="2024-03-26T15:33:25.503" v="159" actId="47"/>
        <pc:sldMkLst>
          <pc:docMk/>
          <pc:sldMk cId="3637377868" sldId="274"/>
        </pc:sldMkLst>
      </pc:sldChg>
      <pc:sldChg chg="del">
        <pc:chgData name="Seda Canikli" userId="2d163af4fb42348e" providerId="LiveId" clId="{FB99E71A-FAFF-44A7-97B6-CFB9253DACFD}" dt="2024-03-26T15:33:25.784" v="160" actId="47"/>
        <pc:sldMkLst>
          <pc:docMk/>
          <pc:sldMk cId="3122693746" sldId="275"/>
        </pc:sldMkLst>
      </pc:sldChg>
      <pc:sldChg chg="del">
        <pc:chgData name="Seda Canikli" userId="2d163af4fb42348e" providerId="LiveId" clId="{FB99E71A-FAFF-44A7-97B6-CFB9253DACFD}" dt="2024-03-26T15:33:26.394" v="161" actId="47"/>
        <pc:sldMkLst>
          <pc:docMk/>
          <pc:sldMk cId="1343407414" sldId="276"/>
        </pc:sldMkLst>
      </pc:sldChg>
      <pc:sldChg chg="del">
        <pc:chgData name="Seda Canikli" userId="2d163af4fb42348e" providerId="LiveId" clId="{FB99E71A-FAFF-44A7-97B6-CFB9253DACFD}" dt="2024-03-26T15:33:26.583" v="162" actId="47"/>
        <pc:sldMkLst>
          <pc:docMk/>
          <pc:sldMk cId="3318781405" sldId="277"/>
        </pc:sldMkLst>
      </pc:sldChg>
      <pc:sldChg chg="del">
        <pc:chgData name="Seda Canikli" userId="2d163af4fb42348e" providerId="LiveId" clId="{FB99E71A-FAFF-44A7-97B6-CFB9253DACFD}" dt="2024-03-26T15:33:27.290" v="163" actId="47"/>
        <pc:sldMkLst>
          <pc:docMk/>
          <pc:sldMk cId="3105206338" sldId="278"/>
        </pc:sldMkLst>
      </pc:sldChg>
      <pc:sldChg chg="addSp delSp modSp mod">
        <pc:chgData name="Seda Canikli" userId="2d163af4fb42348e" providerId="LiveId" clId="{FB99E71A-FAFF-44A7-97B6-CFB9253DACFD}" dt="2024-04-03T18:45:01.212" v="1296" actId="1076"/>
        <pc:sldMkLst>
          <pc:docMk/>
          <pc:sldMk cId="4072014342" sldId="280"/>
        </pc:sldMkLst>
        <pc:spChg chg="mod">
          <ac:chgData name="Seda Canikli" userId="2d163af4fb42348e" providerId="LiveId" clId="{FB99E71A-FAFF-44A7-97B6-CFB9253DACFD}" dt="2024-04-03T18:45:01.212" v="1296" actId="1076"/>
          <ac:spMkLst>
            <pc:docMk/>
            <pc:sldMk cId="4072014342" sldId="280"/>
            <ac:spMk id="2" creationId="{2E40FE12-62A1-2D58-7F0A-B898FD174E54}"/>
          </ac:spMkLst>
        </pc:spChg>
        <pc:spChg chg="mod">
          <ac:chgData name="Seda Canikli" userId="2d163af4fb42348e" providerId="LiveId" clId="{FB99E71A-FAFF-44A7-97B6-CFB9253DACFD}" dt="2024-04-02T17:31:58.353" v="896" actId="14100"/>
          <ac:spMkLst>
            <pc:docMk/>
            <pc:sldMk cId="4072014342" sldId="280"/>
            <ac:spMk id="3" creationId="{D70E1EFF-2433-A468-F5F7-44898A1688E2}"/>
          </ac:spMkLst>
        </pc:spChg>
        <pc:spChg chg="add del">
          <ac:chgData name="Seda Canikli" userId="2d163af4fb42348e" providerId="LiveId" clId="{FB99E71A-FAFF-44A7-97B6-CFB9253DACFD}" dt="2024-04-02T17:50:45.956" v="898" actId="22"/>
          <ac:spMkLst>
            <pc:docMk/>
            <pc:sldMk cId="4072014342" sldId="280"/>
            <ac:spMk id="6" creationId="{6F9455A0-D5FB-5016-AFF8-2E0911E4F5A0}"/>
          </ac:spMkLst>
        </pc:spChg>
      </pc:sldChg>
      <pc:sldChg chg="addSp delSp modSp mod">
        <pc:chgData name="Seda Canikli" userId="2d163af4fb42348e" providerId="LiveId" clId="{FB99E71A-FAFF-44A7-97B6-CFB9253DACFD}" dt="2024-03-26T16:49:03.630" v="622"/>
        <pc:sldMkLst>
          <pc:docMk/>
          <pc:sldMk cId="2022730223" sldId="281"/>
        </pc:sldMkLst>
        <pc:spChg chg="add mod">
          <ac:chgData name="Seda Canikli" userId="2d163af4fb42348e" providerId="LiveId" clId="{FB99E71A-FAFF-44A7-97B6-CFB9253DACFD}" dt="2024-03-26T16:49:03.630" v="622"/>
          <ac:spMkLst>
            <pc:docMk/>
            <pc:sldMk cId="2022730223" sldId="281"/>
            <ac:spMk id="3" creationId="{AC33954D-0592-8AFE-336E-05632E4CB362}"/>
          </ac:spMkLst>
        </pc:spChg>
        <pc:spChg chg="add mod">
          <ac:chgData name="Seda Canikli" userId="2d163af4fb42348e" providerId="LiveId" clId="{FB99E71A-FAFF-44A7-97B6-CFB9253DACFD}" dt="2024-03-26T15:35:45.252" v="219" actId="1076"/>
          <ac:spMkLst>
            <pc:docMk/>
            <pc:sldMk cId="2022730223" sldId="281"/>
            <ac:spMk id="5" creationId="{E1A73EEB-C4D5-FDB9-216A-FC24B9641BF2}"/>
          </ac:spMkLst>
        </pc:spChg>
        <pc:picChg chg="del">
          <ac:chgData name="Seda Canikli" userId="2d163af4fb42348e" providerId="LiveId" clId="{FB99E71A-FAFF-44A7-97B6-CFB9253DACFD}" dt="2024-03-26T15:33:18.992" v="150" actId="478"/>
          <ac:picMkLst>
            <pc:docMk/>
            <pc:sldMk cId="2022730223" sldId="281"/>
            <ac:picMk id="6" creationId="{BA6D49D8-D0F8-7464-EC82-F1A8BDA7FEC1}"/>
          </ac:picMkLst>
        </pc:picChg>
      </pc:sldChg>
      <pc:sldChg chg="del">
        <pc:chgData name="Seda Canikli" userId="2d163af4fb42348e" providerId="LiveId" clId="{FB99E71A-FAFF-44A7-97B6-CFB9253DACFD}" dt="2024-03-26T15:33:22.275" v="152" actId="47"/>
        <pc:sldMkLst>
          <pc:docMk/>
          <pc:sldMk cId="794356362" sldId="282"/>
        </pc:sldMkLst>
      </pc:sldChg>
      <pc:sldChg chg="modSp add mod">
        <pc:chgData name="Seda Canikli" userId="2d163af4fb42348e" providerId="LiveId" clId="{FB99E71A-FAFF-44A7-97B6-CFB9253DACFD}" dt="2024-03-26T15:51:45.251" v="288" actId="20577"/>
        <pc:sldMkLst>
          <pc:docMk/>
          <pc:sldMk cId="2367815872" sldId="282"/>
        </pc:sldMkLst>
        <pc:spChg chg="mod">
          <ac:chgData name="Seda Canikli" userId="2d163af4fb42348e" providerId="LiveId" clId="{FB99E71A-FAFF-44A7-97B6-CFB9253DACFD}" dt="2024-03-26T15:51:45.251" v="288" actId="20577"/>
          <ac:spMkLst>
            <pc:docMk/>
            <pc:sldMk cId="2367815872" sldId="282"/>
            <ac:spMk id="3" creationId="{AC33954D-0592-8AFE-336E-05632E4CB362}"/>
          </ac:spMkLst>
        </pc:spChg>
        <pc:spChg chg="mod">
          <ac:chgData name="Seda Canikli" userId="2d163af4fb42348e" providerId="LiveId" clId="{FB99E71A-FAFF-44A7-97B6-CFB9253DACFD}" dt="2024-03-26T15:48:34.221" v="255" actId="20577"/>
          <ac:spMkLst>
            <pc:docMk/>
            <pc:sldMk cId="2367815872" sldId="282"/>
            <ac:spMk id="5" creationId="{E1A73EEB-C4D5-FDB9-216A-FC24B9641BF2}"/>
          </ac:spMkLst>
        </pc:spChg>
      </pc:sldChg>
      <pc:sldChg chg="del">
        <pc:chgData name="Seda Canikli" userId="2d163af4fb42348e" providerId="LiveId" clId="{FB99E71A-FAFF-44A7-97B6-CFB9253DACFD}" dt="2024-03-26T15:33:20.811" v="151" actId="47"/>
        <pc:sldMkLst>
          <pc:docMk/>
          <pc:sldMk cId="429452591" sldId="283"/>
        </pc:sldMkLst>
      </pc:sldChg>
      <pc:sldChg chg="modSp add mod">
        <pc:chgData name="Seda Canikli" userId="2d163af4fb42348e" providerId="LiveId" clId="{FB99E71A-FAFF-44A7-97B6-CFB9253DACFD}" dt="2024-03-26T16:11:18.062" v="319" actId="20577"/>
        <pc:sldMkLst>
          <pc:docMk/>
          <pc:sldMk cId="573483764" sldId="283"/>
        </pc:sldMkLst>
        <pc:spChg chg="mod">
          <ac:chgData name="Seda Canikli" userId="2d163af4fb42348e" providerId="LiveId" clId="{FB99E71A-FAFF-44A7-97B6-CFB9253DACFD}" dt="2024-03-26T16:11:18.062" v="319" actId="20577"/>
          <ac:spMkLst>
            <pc:docMk/>
            <pc:sldMk cId="573483764" sldId="283"/>
            <ac:spMk id="3" creationId="{AC33954D-0592-8AFE-336E-05632E4CB362}"/>
          </ac:spMkLst>
        </pc:spChg>
      </pc:sldChg>
      <pc:sldChg chg="modSp add mod">
        <pc:chgData name="Seda Canikli" userId="2d163af4fb42348e" providerId="LiveId" clId="{FB99E71A-FAFF-44A7-97B6-CFB9253DACFD}" dt="2024-03-26T16:21:41.419" v="414" actId="1076"/>
        <pc:sldMkLst>
          <pc:docMk/>
          <pc:sldMk cId="2992570718" sldId="284"/>
        </pc:sldMkLst>
        <pc:spChg chg="mod">
          <ac:chgData name="Seda Canikli" userId="2d163af4fb42348e" providerId="LiveId" clId="{FB99E71A-FAFF-44A7-97B6-CFB9253DACFD}" dt="2024-03-26T16:21:41.419" v="414" actId="1076"/>
          <ac:spMkLst>
            <pc:docMk/>
            <pc:sldMk cId="2992570718" sldId="284"/>
            <ac:spMk id="3" creationId="{AC33954D-0592-8AFE-336E-05632E4CB362}"/>
          </ac:spMkLst>
        </pc:spChg>
        <pc:spChg chg="mod">
          <ac:chgData name="Seda Canikli" userId="2d163af4fb42348e" providerId="LiveId" clId="{FB99E71A-FAFF-44A7-97B6-CFB9253DACFD}" dt="2024-03-26T16:21:13.882" v="403" actId="404"/>
          <ac:spMkLst>
            <pc:docMk/>
            <pc:sldMk cId="2992570718" sldId="284"/>
            <ac:spMk id="5" creationId="{E1A73EEB-C4D5-FDB9-216A-FC24B9641BF2}"/>
          </ac:spMkLst>
        </pc:spChg>
      </pc:sldChg>
      <pc:sldChg chg="del">
        <pc:chgData name="Seda Canikli" userId="2d163af4fb42348e" providerId="LiveId" clId="{FB99E71A-FAFF-44A7-97B6-CFB9253DACFD}" dt="2024-03-26T15:33:22.820" v="153" actId="47"/>
        <pc:sldMkLst>
          <pc:docMk/>
          <pc:sldMk cId="4084674987" sldId="284"/>
        </pc:sldMkLst>
      </pc:sldChg>
      <pc:sldChg chg="modSp add mod">
        <pc:chgData name="Seda Canikli" userId="2d163af4fb42348e" providerId="LiveId" clId="{FB99E71A-FAFF-44A7-97B6-CFB9253DACFD}" dt="2024-03-26T16:25:32.301" v="463" actId="20577"/>
        <pc:sldMkLst>
          <pc:docMk/>
          <pc:sldMk cId="2683463071" sldId="285"/>
        </pc:sldMkLst>
        <pc:spChg chg="mod">
          <ac:chgData name="Seda Canikli" userId="2d163af4fb42348e" providerId="LiveId" clId="{FB99E71A-FAFF-44A7-97B6-CFB9253DACFD}" dt="2024-03-26T16:25:32.301" v="463" actId="20577"/>
          <ac:spMkLst>
            <pc:docMk/>
            <pc:sldMk cId="2683463071" sldId="285"/>
            <ac:spMk id="3" creationId="{AC33954D-0592-8AFE-336E-05632E4CB362}"/>
          </ac:spMkLst>
        </pc:spChg>
        <pc:spChg chg="mod">
          <ac:chgData name="Seda Canikli" userId="2d163af4fb42348e" providerId="LiveId" clId="{FB99E71A-FAFF-44A7-97B6-CFB9253DACFD}" dt="2024-03-26T16:22:00.614" v="418"/>
          <ac:spMkLst>
            <pc:docMk/>
            <pc:sldMk cId="2683463071" sldId="285"/>
            <ac:spMk id="5" creationId="{E1A73EEB-C4D5-FDB9-216A-FC24B9641BF2}"/>
          </ac:spMkLst>
        </pc:spChg>
      </pc:sldChg>
      <pc:sldChg chg="modSp add mod">
        <pc:chgData name="Seda Canikli" userId="2d163af4fb42348e" providerId="LiveId" clId="{FB99E71A-FAFF-44A7-97B6-CFB9253DACFD}" dt="2024-03-26T16:28:12.862" v="492" actId="1076"/>
        <pc:sldMkLst>
          <pc:docMk/>
          <pc:sldMk cId="1446749718" sldId="286"/>
        </pc:sldMkLst>
        <pc:spChg chg="mod">
          <ac:chgData name="Seda Canikli" userId="2d163af4fb42348e" providerId="LiveId" clId="{FB99E71A-FAFF-44A7-97B6-CFB9253DACFD}" dt="2024-03-26T16:28:12.862" v="492" actId="1076"/>
          <ac:spMkLst>
            <pc:docMk/>
            <pc:sldMk cId="1446749718" sldId="286"/>
            <ac:spMk id="3" creationId="{AC33954D-0592-8AFE-336E-05632E4CB362}"/>
          </ac:spMkLst>
        </pc:spChg>
        <pc:spChg chg="mod">
          <ac:chgData name="Seda Canikli" userId="2d163af4fb42348e" providerId="LiveId" clId="{FB99E71A-FAFF-44A7-97B6-CFB9253DACFD}" dt="2024-03-26T16:25:59.163" v="467"/>
          <ac:spMkLst>
            <pc:docMk/>
            <pc:sldMk cId="1446749718" sldId="286"/>
            <ac:spMk id="5" creationId="{E1A73EEB-C4D5-FDB9-216A-FC24B9641BF2}"/>
          </ac:spMkLst>
        </pc:spChg>
      </pc:sldChg>
      <pc:sldChg chg="addSp delSp modSp add mod ord">
        <pc:chgData name="Seda Canikli" userId="2d163af4fb42348e" providerId="LiveId" clId="{FB99E71A-FAFF-44A7-97B6-CFB9253DACFD}" dt="2024-03-27T07:51:55.689" v="725" actId="14100"/>
        <pc:sldMkLst>
          <pc:docMk/>
          <pc:sldMk cId="497261466" sldId="287"/>
        </pc:sldMkLst>
        <pc:spChg chg="add del mod">
          <ac:chgData name="Seda Canikli" userId="2d163af4fb42348e" providerId="LiveId" clId="{FB99E71A-FAFF-44A7-97B6-CFB9253DACFD}" dt="2024-03-27T07:51:07.354" v="716" actId="478"/>
          <ac:spMkLst>
            <pc:docMk/>
            <pc:sldMk cId="497261466" sldId="287"/>
            <ac:spMk id="3" creationId="{AC33954D-0592-8AFE-336E-05632E4CB362}"/>
          </ac:spMkLst>
        </pc:spChg>
        <pc:spChg chg="add del mod">
          <ac:chgData name="Seda Canikli" userId="2d163af4fb42348e" providerId="LiveId" clId="{FB99E71A-FAFF-44A7-97B6-CFB9253DACFD}" dt="2024-03-27T07:51:04.095" v="715" actId="478"/>
          <ac:spMkLst>
            <pc:docMk/>
            <pc:sldMk cId="497261466" sldId="287"/>
            <ac:spMk id="5" creationId="{E1A73EEB-C4D5-FDB9-216A-FC24B9641BF2}"/>
          </ac:spMkLst>
        </pc:spChg>
        <pc:spChg chg="add del mod">
          <ac:chgData name="Seda Canikli" userId="2d163af4fb42348e" providerId="LiveId" clId="{FB99E71A-FAFF-44A7-97B6-CFB9253DACFD}" dt="2024-03-27T07:50:48.229" v="705" actId="478"/>
          <ac:spMkLst>
            <pc:docMk/>
            <pc:sldMk cId="497261466" sldId="287"/>
            <ac:spMk id="6" creationId="{7B080EB6-29E2-4752-E2DE-972404833590}"/>
          </ac:spMkLst>
        </pc:spChg>
        <pc:spChg chg="add del mod">
          <ac:chgData name="Seda Canikli" userId="2d163af4fb42348e" providerId="LiveId" clId="{FB99E71A-FAFF-44A7-97B6-CFB9253DACFD}" dt="2024-03-27T07:51:09.723" v="717" actId="478"/>
          <ac:spMkLst>
            <pc:docMk/>
            <pc:sldMk cId="497261466" sldId="287"/>
            <ac:spMk id="8" creationId="{3DBEED8C-6458-A9FC-CD67-12F285A0F58B}"/>
          </ac:spMkLst>
        </pc:spChg>
        <pc:picChg chg="add del">
          <ac:chgData name="Seda Canikli" userId="2d163af4fb42348e" providerId="LiveId" clId="{FB99E71A-FAFF-44A7-97B6-CFB9253DACFD}" dt="2024-03-27T07:51:13.398" v="719" actId="478"/>
          <ac:picMkLst>
            <pc:docMk/>
            <pc:sldMk cId="497261466" sldId="287"/>
            <ac:picMk id="9" creationId="{09DC009F-32F7-8E1C-F6E9-FD768E99D194}"/>
          </ac:picMkLst>
        </pc:picChg>
        <pc:picChg chg="add mod">
          <ac:chgData name="Seda Canikli" userId="2d163af4fb42348e" providerId="LiveId" clId="{FB99E71A-FAFF-44A7-97B6-CFB9253DACFD}" dt="2024-03-27T07:51:55.689" v="725" actId="14100"/>
          <ac:picMkLst>
            <pc:docMk/>
            <pc:sldMk cId="497261466" sldId="287"/>
            <ac:picMk id="11" creationId="{01C8E6C5-FB5D-6C2E-FAB0-F16564629ED8}"/>
          </ac:picMkLst>
        </pc:picChg>
      </pc:sldChg>
      <pc:sldChg chg="addSp delSp modSp add del mod">
        <pc:chgData name="Seda Canikli" userId="2d163af4fb42348e" providerId="LiveId" clId="{FB99E71A-FAFF-44A7-97B6-CFB9253DACFD}" dt="2024-03-26T17:13:23.714" v="629" actId="47"/>
        <pc:sldMkLst>
          <pc:docMk/>
          <pc:sldMk cId="943032321" sldId="287"/>
        </pc:sldMkLst>
        <pc:spChg chg="add mod">
          <ac:chgData name="Seda Canikli" userId="2d163af4fb42348e" providerId="LiveId" clId="{FB99E71A-FAFF-44A7-97B6-CFB9253DACFD}" dt="2024-03-26T16:54:50.552" v="625"/>
          <ac:spMkLst>
            <pc:docMk/>
            <pc:sldMk cId="943032321" sldId="287"/>
            <ac:spMk id="2" creationId="{3EBCD411-CBB1-FB0F-AAE8-AB5FB14840DB}"/>
          </ac:spMkLst>
        </pc:spChg>
        <pc:spChg chg="del mod">
          <ac:chgData name="Seda Canikli" userId="2d163af4fb42348e" providerId="LiveId" clId="{FB99E71A-FAFF-44A7-97B6-CFB9253DACFD}" dt="2024-03-26T16:54:57.377" v="628"/>
          <ac:spMkLst>
            <pc:docMk/>
            <pc:sldMk cId="943032321" sldId="287"/>
            <ac:spMk id="3" creationId="{AC33954D-0592-8AFE-336E-05632E4CB362}"/>
          </ac:spMkLst>
        </pc:spChg>
        <pc:spChg chg="del mod">
          <ac:chgData name="Seda Canikli" userId="2d163af4fb42348e" providerId="LiveId" clId="{FB99E71A-FAFF-44A7-97B6-CFB9253DACFD}" dt="2024-03-26T16:54:50.552" v="625"/>
          <ac:spMkLst>
            <pc:docMk/>
            <pc:sldMk cId="943032321" sldId="287"/>
            <ac:spMk id="5" creationId="{E1A73EEB-C4D5-FDB9-216A-FC24B9641BF2}"/>
          </ac:spMkLst>
        </pc:spChg>
      </pc:sldChg>
      <pc:sldChg chg="addSp delSp modSp add del mod ord">
        <pc:chgData name="Seda Canikli" userId="2d163af4fb42348e" providerId="LiveId" clId="{FB99E71A-FAFF-44A7-97B6-CFB9253DACFD}" dt="2024-03-27T07:50:57.596" v="713"/>
        <pc:sldMkLst>
          <pc:docMk/>
          <pc:sldMk cId="2697834400" sldId="288"/>
        </pc:sldMkLst>
        <pc:spChg chg="mod">
          <ac:chgData name="Seda Canikli" userId="2d163af4fb42348e" providerId="LiveId" clId="{FB99E71A-FAFF-44A7-97B6-CFB9253DACFD}" dt="2024-03-27T07:50:55.154" v="710" actId="6549"/>
          <ac:spMkLst>
            <pc:docMk/>
            <pc:sldMk cId="2697834400" sldId="288"/>
            <ac:spMk id="3" creationId="{AC33954D-0592-8AFE-336E-05632E4CB362}"/>
          </ac:spMkLst>
        </pc:spChg>
        <pc:spChg chg="add del">
          <ac:chgData name="Seda Canikli" userId="2d163af4fb42348e" providerId="LiveId" clId="{FB99E71A-FAFF-44A7-97B6-CFB9253DACFD}" dt="2024-03-27T07:50:55.532" v="711" actId="478"/>
          <ac:spMkLst>
            <pc:docMk/>
            <pc:sldMk cId="2697834400" sldId="288"/>
            <ac:spMk id="5" creationId="{E1A73EEB-C4D5-FDB9-216A-FC24B9641BF2}"/>
          </ac:spMkLst>
        </pc:spChg>
        <pc:spChg chg="add del mod">
          <ac:chgData name="Seda Canikli" userId="2d163af4fb42348e" providerId="LiveId" clId="{FB99E71A-FAFF-44A7-97B6-CFB9253DACFD}" dt="2024-03-27T07:50:55.532" v="711" actId="478"/>
          <ac:spMkLst>
            <pc:docMk/>
            <pc:sldMk cId="2697834400" sldId="288"/>
            <ac:spMk id="6" creationId="{24723AC9-F7E9-3DE7-BC33-4D184A23F5B4}"/>
          </ac:spMkLst>
        </pc:spChg>
      </pc:sldChg>
      <pc:sldChg chg="add">
        <pc:chgData name="Seda Canikli" userId="2d163af4fb42348e" providerId="LiveId" clId="{FB99E71A-FAFF-44A7-97B6-CFB9253DACFD}" dt="2024-03-27T07:51:00.156" v="714"/>
        <pc:sldMkLst>
          <pc:docMk/>
          <pc:sldMk cId="3010688653" sldId="288"/>
        </pc:sldMkLst>
      </pc:sldChg>
      <pc:sldChg chg="addSp delSp modSp add mod">
        <pc:chgData name="Seda Canikli" userId="2d163af4fb42348e" providerId="LiveId" clId="{FB99E71A-FAFF-44A7-97B6-CFB9253DACFD}" dt="2024-03-27T08:01:00.895" v="737" actId="14100"/>
        <pc:sldMkLst>
          <pc:docMk/>
          <pc:sldMk cId="3163224011" sldId="289"/>
        </pc:sldMkLst>
        <pc:picChg chg="add mod">
          <ac:chgData name="Seda Canikli" userId="2d163af4fb42348e" providerId="LiveId" clId="{FB99E71A-FAFF-44A7-97B6-CFB9253DACFD}" dt="2024-03-27T08:01:00.895" v="737" actId="14100"/>
          <ac:picMkLst>
            <pc:docMk/>
            <pc:sldMk cId="3163224011" sldId="289"/>
            <ac:picMk id="3" creationId="{14A48B3F-65C0-B3F2-9CC0-3E773A512676}"/>
          </ac:picMkLst>
        </pc:picChg>
        <pc:picChg chg="del">
          <ac:chgData name="Seda Canikli" userId="2d163af4fb42348e" providerId="LiveId" clId="{FB99E71A-FAFF-44A7-97B6-CFB9253DACFD}" dt="2024-03-27T08:00:28.183" v="727" actId="478"/>
          <ac:picMkLst>
            <pc:docMk/>
            <pc:sldMk cId="3163224011" sldId="289"/>
            <ac:picMk id="11" creationId="{01C8E6C5-FB5D-6C2E-FAB0-F16564629ED8}"/>
          </ac:picMkLst>
        </pc:picChg>
      </pc:sldChg>
      <pc:sldChg chg="add del">
        <pc:chgData name="Seda Canikli" userId="2d163af4fb42348e" providerId="LiveId" clId="{FB99E71A-FAFF-44A7-97B6-CFB9253DACFD}" dt="2024-03-27T07:50:47.662" v="704"/>
        <pc:sldMkLst>
          <pc:docMk/>
          <pc:sldMk cId="3278625163" sldId="289"/>
        </pc:sldMkLst>
      </pc:sldChg>
      <pc:sldChg chg="addSp delSp modSp new mod">
        <pc:chgData name="Seda Canikli" userId="2d163af4fb42348e" providerId="LiveId" clId="{FB99E71A-FAFF-44A7-97B6-CFB9253DACFD}" dt="2024-04-03T18:52:40.717" v="1298" actId="20577"/>
        <pc:sldMkLst>
          <pc:docMk/>
          <pc:sldMk cId="432322715" sldId="290"/>
        </pc:sldMkLst>
        <pc:spChg chg="del mod">
          <ac:chgData name="Seda Canikli" userId="2d163af4fb42348e" providerId="LiveId" clId="{FB99E71A-FAFF-44A7-97B6-CFB9253DACFD}" dt="2024-04-03T18:43:21.427" v="1282" actId="478"/>
          <ac:spMkLst>
            <pc:docMk/>
            <pc:sldMk cId="432322715" sldId="290"/>
            <ac:spMk id="2" creationId="{20C63E1C-25BA-DE01-B155-BE5DCBACF055}"/>
          </ac:spMkLst>
        </pc:spChg>
        <pc:spChg chg="mod">
          <ac:chgData name="Seda Canikli" userId="2d163af4fb42348e" providerId="LiveId" clId="{FB99E71A-FAFF-44A7-97B6-CFB9253DACFD}" dt="2024-04-03T18:52:40.717" v="1298" actId="20577"/>
          <ac:spMkLst>
            <pc:docMk/>
            <pc:sldMk cId="432322715" sldId="290"/>
            <ac:spMk id="3" creationId="{052B5AF1-A6C1-F002-44B8-5992DC1CEC6B}"/>
          </ac:spMkLst>
        </pc:spChg>
        <pc:spChg chg="add mod">
          <ac:chgData name="Seda Canikli" userId="2d163af4fb42348e" providerId="LiveId" clId="{FB99E71A-FAFF-44A7-97B6-CFB9253DACFD}" dt="2024-04-03T18:43:27.675" v="1283" actId="1076"/>
          <ac:spMkLst>
            <pc:docMk/>
            <pc:sldMk cId="432322715" sldId="290"/>
            <ac:spMk id="5" creationId="{ED456676-6F67-2589-E00B-88D4CE4A86F5}"/>
          </ac:spMkLst>
        </pc:spChg>
      </pc:sldChg>
      <pc:sldChg chg="add del">
        <pc:chgData name="Seda Canikli" userId="2d163af4fb42348e" providerId="LiveId" clId="{FB99E71A-FAFF-44A7-97B6-CFB9253DACFD}" dt="2024-03-27T08:00:32.170" v="729"/>
        <pc:sldMkLst>
          <pc:docMk/>
          <pc:sldMk cId="3864600275" sldId="290"/>
        </pc:sldMkLst>
      </pc:sldChg>
      <pc:sldChg chg="modSp new mod">
        <pc:chgData name="Seda Canikli" userId="2d163af4fb42348e" providerId="LiveId" clId="{FB99E71A-FAFF-44A7-97B6-CFB9253DACFD}" dt="2024-04-03T18:43:34.578" v="1284" actId="1076"/>
        <pc:sldMkLst>
          <pc:docMk/>
          <pc:sldMk cId="979387845" sldId="291"/>
        </pc:sldMkLst>
        <pc:spChg chg="mod">
          <ac:chgData name="Seda Canikli" userId="2d163af4fb42348e" providerId="LiveId" clId="{FB99E71A-FAFF-44A7-97B6-CFB9253DACFD}" dt="2024-04-03T18:43:34.578" v="1284" actId="1076"/>
          <ac:spMkLst>
            <pc:docMk/>
            <pc:sldMk cId="979387845" sldId="291"/>
            <ac:spMk id="2" creationId="{D66F0EA3-90B2-1E3D-7F71-8CE4C6AB4EA0}"/>
          </ac:spMkLst>
        </pc:spChg>
        <pc:spChg chg="mod">
          <ac:chgData name="Seda Canikli" userId="2d163af4fb42348e" providerId="LiveId" clId="{FB99E71A-FAFF-44A7-97B6-CFB9253DACFD}" dt="2024-04-02T19:03:49.356" v="1164" actId="27636"/>
          <ac:spMkLst>
            <pc:docMk/>
            <pc:sldMk cId="979387845" sldId="291"/>
            <ac:spMk id="3" creationId="{75EFA997-A768-6F3D-F76D-AD3E6BA6C69D}"/>
          </ac:spMkLst>
        </pc:spChg>
      </pc:sldChg>
      <pc:sldChg chg="modSp new mod ord">
        <pc:chgData name="Seda Canikli" userId="2d163af4fb42348e" providerId="LiveId" clId="{FB99E71A-FAFF-44A7-97B6-CFB9253DACFD}" dt="2024-04-03T18:44:33.898" v="1295" actId="1076"/>
        <pc:sldMkLst>
          <pc:docMk/>
          <pc:sldMk cId="4094542820" sldId="292"/>
        </pc:sldMkLst>
        <pc:spChg chg="mod">
          <ac:chgData name="Seda Canikli" userId="2d163af4fb42348e" providerId="LiveId" clId="{FB99E71A-FAFF-44A7-97B6-CFB9253DACFD}" dt="2024-04-03T18:44:33.898" v="1295" actId="1076"/>
          <ac:spMkLst>
            <pc:docMk/>
            <pc:sldMk cId="4094542820" sldId="292"/>
            <ac:spMk id="2" creationId="{01DBE4AB-4190-4233-2A88-E07FBA733C1D}"/>
          </ac:spMkLst>
        </pc:spChg>
        <pc:spChg chg="mod">
          <ac:chgData name="Seda Canikli" userId="2d163af4fb42348e" providerId="LiveId" clId="{FB99E71A-FAFF-44A7-97B6-CFB9253DACFD}" dt="2024-04-02T18:46:15.510" v="1145" actId="20577"/>
          <ac:spMkLst>
            <pc:docMk/>
            <pc:sldMk cId="4094542820" sldId="292"/>
            <ac:spMk id="3" creationId="{E3BEA62F-E413-2D66-D121-0F4E5D479375}"/>
          </ac:spMkLst>
        </pc:spChg>
      </pc:sldChg>
      <pc:sldChg chg="addSp delSp modSp new del mod ord">
        <pc:chgData name="Seda Canikli" userId="2d163af4fb42348e" providerId="LiveId" clId="{FB99E71A-FAFF-44A7-97B6-CFB9253DACFD}" dt="2024-04-03T17:19:14.881" v="1271" actId="47"/>
        <pc:sldMkLst>
          <pc:docMk/>
          <pc:sldMk cId="2758719037" sldId="293"/>
        </pc:sldMkLst>
        <pc:spChg chg="del">
          <ac:chgData name="Seda Canikli" userId="2d163af4fb42348e" providerId="LiveId" clId="{FB99E71A-FAFF-44A7-97B6-CFB9253DACFD}" dt="2024-04-03T17:09:25.801" v="1172"/>
          <ac:spMkLst>
            <pc:docMk/>
            <pc:sldMk cId="2758719037" sldId="293"/>
            <ac:spMk id="3" creationId="{F14C2A97-7BF4-DE55-F049-E957F561C6DB}"/>
          </ac:spMkLst>
        </pc:spChg>
        <pc:picChg chg="add mod">
          <ac:chgData name="Seda Canikli" userId="2d163af4fb42348e" providerId="LiveId" clId="{FB99E71A-FAFF-44A7-97B6-CFB9253DACFD}" dt="2024-04-03T17:16:37.212" v="1240" actId="14100"/>
          <ac:picMkLst>
            <pc:docMk/>
            <pc:sldMk cId="2758719037" sldId="293"/>
            <ac:picMk id="6" creationId="{5D46A537-B30A-0832-1BCA-5A8193C34934}"/>
          </ac:picMkLst>
        </pc:picChg>
        <pc:picChg chg="add mod">
          <ac:chgData name="Seda Canikli" userId="2d163af4fb42348e" providerId="LiveId" clId="{FB99E71A-FAFF-44A7-97B6-CFB9253DACFD}" dt="2024-04-03T17:16:45.172" v="1243" actId="1076"/>
          <ac:picMkLst>
            <pc:docMk/>
            <pc:sldMk cId="2758719037" sldId="293"/>
            <ac:picMk id="7" creationId="{479EF4E6-195D-8E98-E57F-A4F8B6431314}"/>
          </ac:picMkLst>
        </pc:picChg>
        <pc:picChg chg="add mod">
          <ac:chgData name="Seda Canikli" userId="2d163af4fb42348e" providerId="LiveId" clId="{FB99E71A-FAFF-44A7-97B6-CFB9253DACFD}" dt="2024-04-03T17:16:27.162" v="1237" actId="1076"/>
          <ac:picMkLst>
            <pc:docMk/>
            <pc:sldMk cId="2758719037" sldId="293"/>
            <ac:picMk id="8" creationId="{0C2E9BAD-6F44-6340-A181-EED84B895C1E}"/>
          </ac:picMkLst>
        </pc:picChg>
        <pc:picChg chg="add del mod">
          <ac:chgData name="Seda Canikli" userId="2d163af4fb42348e" providerId="LiveId" clId="{FB99E71A-FAFF-44A7-97B6-CFB9253DACFD}" dt="2024-04-03T17:17:30.986" v="1252" actId="478"/>
          <ac:picMkLst>
            <pc:docMk/>
            <pc:sldMk cId="2758719037" sldId="293"/>
            <ac:picMk id="9" creationId="{443EC63E-A22A-0B83-DE62-1B001AAD6FA5}"/>
          </ac:picMkLst>
        </pc:picChg>
      </pc:sldChg>
      <pc:sldChg chg="addSp delSp modSp new del mod">
        <pc:chgData name="Seda Canikli" userId="2d163af4fb42348e" providerId="LiveId" clId="{FB99E71A-FAFF-44A7-97B6-CFB9253DACFD}" dt="2024-04-03T17:17:04.226" v="1247" actId="47"/>
        <pc:sldMkLst>
          <pc:docMk/>
          <pc:sldMk cId="95606136" sldId="294"/>
        </pc:sldMkLst>
        <pc:spChg chg="del">
          <ac:chgData name="Seda Canikli" userId="2d163af4fb42348e" providerId="LiveId" clId="{FB99E71A-FAFF-44A7-97B6-CFB9253DACFD}" dt="2024-04-03T17:10:05.681" v="1180"/>
          <ac:spMkLst>
            <pc:docMk/>
            <pc:sldMk cId="95606136" sldId="294"/>
            <ac:spMk id="3" creationId="{DF663CB6-2B8F-3C85-2754-B59FBE9E52CA}"/>
          </ac:spMkLst>
        </pc:spChg>
        <pc:picChg chg="add mod">
          <ac:chgData name="Seda Canikli" userId="2d163af4fb42348e" providerId="LiveId" clId="{FB99E71A-FAFF-44A7-97B6-CFB9253DACFD}" dt="2024-04-03T17:10:23.432" v="1185" actId="14100"/>
          <ac:picMkLst>
            <pc:docMk/>
            <pc:sldMk cId="95606136" sldId="294"/>
            <ac:picMk id="6" creationId="{FFABCF1D-F03A-DBBD-1A5A-6E7279B8F5DB}"/>
          </ac:picMkLst>
        </pc:picChg>
      </pc:sldChg>
      <pc:sldChg chg="addSp delSp modSp new del mod">
        <pc:chgData name="Seda Canikli" userId="2d163af4fb42348e" providerId="LiveId" clId="{FB99E71A-FAFF-44A7-97B6-CFB9253DACFD}" dt="2024-04-03T17:19:27.615" v="1272" actId="47"/>
        <pc:sldMkLst>
          <pc:docMk/>
          <pc:sldMk cId="4256668671" sldId="295"/>
        </pc:sldMkLst>
        <pc:spChg chg="del">
          <ac:chgData name="Seda Canikli" userId="2d163af4fb42348e" providerId="LiveId" clId="{FB99E71A-FAFF-44A7-97B6-CFB9253DACFD}" dt="2024-04-03T17:10:31.861" v="1187"/>
          <ac:spMkLst>
            <pc:docMk/>
            <pc:sldMk cId="4256668671" sldId="295"/>
            <ac:spMk id="3" creationId="{EB43C35D-D76E-9C3C-E448-1DD6A7BBEC42}"/>
          </ac:spMkLst>
        </pc:spChg>
        <pc:picChg chg="add mod">
          <ac:chgData name="Seda Canikli" userId="2d163af4fb42348e" providerId="LiveId" clId="{FB99E71A-FAFF-44A7-97B6-CFB9253DACFD}" dt="2024-04-03T17:10:44.595" v="1190" actId="1076"/>
          <ac:picMkLst>
            <pc:docMk/>
            <pc:sldMk cId="4256668671" sldId="295"/>
            <ac:picMk id="6" creationId="{600EDD11-4DDC-9359-20A7-16D2EAD45808}"/>
          </ac:picMkLst>
        </pc:picChg>
      </pc:sldChg>
      <pc:sldChg chg="addSp delSp modSp new del mod">
        <pc:chgData name="Seda Canikli" userId="2d163af4fb42348e" providerId="LiveId" clId="{FB99E71A-FAFF-44A7-97B6-CFB9253DACFD}" dt="2024-04-03T17:19:29.132" v="1273" actId="47"/>
        <pc:sldMkLst>
          <pc:docMk/>
          <pc:sldMk cId="1689440942" sldId="296"/>
        </pc:sldMkLst>
        <pc:spChg chg="del">
          <ac:chgData name="Seda Canikli" userId="2d163af4fb42348e" providerId="LiveId" clId="{FB99E71A-FAFF-44A7-97B6-CFB9253DACFD}" dt="2024-04-03T17:11:10.540" v="1192"/>
          <ac:spMkLst>
            <pc:docMk/>
            <pc:sldMk cId="1689440942" sldId="296"/>
            <ac:spMk id="3" creationId="{0D9643C8-77C1-C2FD-60B5-8824F97CDC1E}"/>
          </ac:spMkLst>
        </pc:spChg>
        <pc:picChg chg="add mod">
          <ac:chgData name="Seda Canikli" userId="2d163af4fb42348e" providerId="LiveId" clId="{FB99E71A-FAFF-44A7-97B6-CFB9253DACFD}" dt="2024-04-03T17:11:20.092" v="1195" actId="1076"/>
          <ac:picMkLst>
            <pc:docMk/>
            <pc:sldMk cId="1689440942" sldId="296"/>
            <ac:picMk id="6" creationId="{8C9262DC-D681-9921-B46C-7A8C7591336A}"/>
          </ac:picMkLst>
        </pc:picChg>
      </pc:sldChg>
      <pc:sldChg chg="addSp delSp modSp new mod ord">
        <pc:chgData name="Seda Canikli" userId="2d163af4fb42348e" providerId="LiveId" clId="{FB99E71A-FAFF-44A7-97B6-CFB9253DACFD}" dt="2024-04-03T18:44:04.447" v="1290"/>
        <pc:sldMkLst>
          <pc:docMk/>
          <pc:sldMk cId="2404794734" sldId="297"/>
        </pc:sldMkLst>
        <pc:spChg chg="del">
          <ac:chgData name="Seda Canikli" userId="2d163af4fb42348e" providerId="LiveId" clId="{FB99E71A-FAFF-44A7-97B6-CFB9253DACFD}" dt="2024-04-03T17:11:52.027" v="1197"/>
          <ac:spMkLst>
            <pc:docMk/>
            <pc:sldMk cId="2404794734" sldId="297"/>
            <ac:spMk id="3" creationId="{CCE3225A-479C-6FB2-428B-5E0C4082144C}"/>
          </ac:spMkLst>
        </pc:spChg>
        <pc:picChg chg="add mod">
          <ac:chgData name="Seda Canikli" userId="2d163af4fb42348e" providerId="LiveId" clId="{FB99E71A-FAFF-44A7-97B6-CFB9253DACFD}" dt="2024-04-03T17:12:05.242" v="1201" actId="14100"/>
          <ac:picMkLst>
            <pc:docMk/>
            <pc:sldMk cId="2404794734" sldId="297"/>
            <ac:picMk id="6" creationId="{BECC4427-2C84-9742-716C-2A9178CE6AD1}"/>
          </ac:picMkLst>
        </pc:picChg>
      </pc:sldChg>
      <pc:sldChg chg="addSp delSp modSp new mod ord">
        <pc:chgData name="Seda Canikli" userId="2d163af4fb42348e" providerId="LiveId" clId="{FB99E71A-FAFF-44A7-97B6-CFB9253DACFD}" dt="2024-04-03T18:43:58.926" v="1288"/>
        <pc:sldMkLst>
          <pc:docMk/>
          <pc:sldMk cId="3905085651" sldId="298"/>
        </pc:sldMkLst>
        <pc:spChg chg="del">
          <ac:chgData name="Seda Canikli" userId="2d163af4fb42348e" providerId="LiveId" clId="{FB99E71A-FAFF-44A7-97B6-CFB9253DACFD}" dt="2024-04-03T17:12:18.632" v="1203"/>
          <ac:spMkLst>
            <pc:docMk/>
            <pc:sldMk cId="3905085651" sldId="298"/>
            <ac:spMk id="3" creationId="{3046E08E-2B39-1D05-6915-CFCE77097E0F}"/>
          </ac:spMkLst>
        </pc:spChg>
        <pc:picChg chg="add mod">
          <ac:chgData name="Seda Canikli" userId="2d163af4fb42348e" providerId="LiveId" clId="{FB99E71A-FAFF-44A7-97B6-CFB9253DACFD}" dt="2024-04-03T17:12:38.112" v="1208" actId="1076"/>
          <ac:picMkLst>
            <pc:docMk/>
            <pc:sldMk cId="3905085651" sldId="298"/>
            <ac:picMk id="6" creationId="{FB731A1E-3880-2899-8C3B-FB081661E3AE}"/>
          </ac:picMkLst>
        </pc:picChg>
      </pc:sldChg>
      <pc:sldChg chg="addSp delSp modSp new mod ord">
        <pc:chgData name="Seda Canikli" userId="2d163af4fb42348e" providerId="LiveId" clId="{FB99E71A-FAFF-44A7-97B6-CFB9253DACFD}" dt="2024-04-03T18:44:07.828" v="1292"/>
        <pc:sldMkLst>
          <pc:docMk/>
          <pc:sldMk cId="2741458351" sldId="299"/>
        </pc:sldMkLst>
        <pc:spChg chg="del">
          <ac:chgData name="Seda Canikli" userId="2d163af4fb42348e" providerId="LiveId" clId="{FB99E71A-FAFF-44A7-97B6-CFB9253DACFD}" dt="2024-04-03T17:13:07.612" v="1210"/>
          <ac:spMkLst>
            <pc:docMk/>
            <pc:sldMk cId="2741458351" sldId="299"/>
            <ac:spMk id="3" creationId="{120AC0A9-CC35-2ACB-E947-F50231A15EF9}"/>
          </ac:spMkLst>
        </pc:spChg>
        <pc:picChg chg="add mod">
          <ac:chgData name="Seda Canikli" userId="2d163af4fb42348e" providerId="LiveId" clId="{FB99E71A-FAFF-44A7-97B6-CFB9253DACFD}" dt="2024-04-03T17:13:20.787" v="1214" actId="1076"/>
          <ac:picMkLst>
            <pc:docMk/>
            <pc:sldMk cId="2741458351" sldId="299"/>
            <ac:picMk id="6" creationId="{410FB5FE-B914-4717-7B45-6833EFE146F0}"/>
          </ac:picMkLst>
        </pc:picChg>
      </pc:sldChg>
      <pc:sldChg chg="addSp delSp modSp new mod ord">
        <pc:chgData name="Seda Canikli" userId="2d163af4fb42348e" providerId="LiveId" clId="{FB99E71A-FAFF-44A7-97B6-CFB9253DACFD}" dt="2024-04-03T18:43:55.928" v="1286"/>
        <pc:sldMkLst>
          <pc:docMk/>
          <pc:sldMk cId="2351638355" sldId="300"/>
        </pc:sldMkLst>
        <pc:picChg chg="add mod">
          <ac:chgData name="Seda Canikli" userId="2d163af4fb42348e" providerId="LiveId" clId="{FB99E71A-FAFF-44A7-97B6-CFB9253DACFD}" dt="2024-04-03T17:17:27.992" v="1251" actId="14100"/>
          <ac:picMkLst>
            <pc:docMk/>
            <pc:sldMk cId="2351638355" sldId="300"/>
            <ac:picMk id="5" creationId="{1F39EABD-894A-3049-E744-204DF17F0F6A}"/>
          </ac:picMkLst>
        </pc:picChg>
        <pc:picChg chg="add mod">
          <ac:chgData name="Seda Canikli" userId="2d163af4fb42348e" providerId="LiveId" clId="{FB99E71A-FAFF-44A7-97B6-CFB9253DACFD}" dt="2024-04-03T17:17:45.777" v="1255" actId="14100"/>
          <ac:picMkLst>
            <pc:docMk/>
            <pc:sldMk cId="2351638355" sldId="300"/>
            <ac:picMk id="6" creationId="{DE039D20-86D3-BDDA-531F-A1BE8AAE63DB}"/>
          </ac:picMkLst>
        </pc:picChg>
        <pc:picChg chg="add mod">
          <ac:chgData name="Seda Canikli" userId="2d163af4fb42348e" providerId="LiveId" clId="{FB99E71A-FAFF-44A7-97B6-CFB9253DACFD}" dt="2024-04-03T17:19:09.481" v="1269" actId="1076"/>
          <ac:picMkLst>
            <pc:docMk/>
            <pc:sldMk cId="2351638355" sldId="300"/>
            <ac:picMk id="7" creationId="{7AD87F68-CFA8-F6D5-C3B6-234CC89B0A60}"/>
          </ac:picMkLst>
        </pc:picChg>
        <pc:picChg chg="add del mod">
          <ac:chgData name="Seda Canikli" userId="2d163af4fb42348e" providerId="LiveId" clId="{FB99E71A-FAFF-44A7-97B6-CFB9253DACFD}" dt="2024-04-03T17:21:25.312" v="1274" actId="478"/>
          <ac:picMkLst>
            <pc:docMk/>
            <pc:sldMk cId="2351638355" sldId="300"/>
            <ac:picMk id="8" creationId="{793BC487-F94D-A686-2BB7-5FA732EA437E}"/>
          </ac:picMkLst>
        </pc:picChg>
        <pc:picChg chg="add mod">
          <ac:chgData name="Seda Canikli" userId="2d163af4fb42348e" providerId="LiveId" clId="{FB99E71A-FAFF-44A7-97B6-CFB9253DACFD}" dt="2024-04-03T17:21:44.993" v="1278" actId="14100"/>
          <ac:picMkLst>
            <pc:docMk/>
            <pc:sldMk cId="2351638355" sldId="300"/>
            <ac:picMk id="1026" creationId="{FFF313D4-51D8-36CA-0447-49C0E2E5A8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CEF498-99A3-42FC-8C99-5D9EBE8F5D9F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193448-CC2D-4299-9E0C-71868B72063B}" type="datetime1">
              <a:rPr lang="tr-TR" smtClean="0"/>
              <a:t>3.04.2024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Asıl metin stillerini düzenlemek için tıklayın</a:t>
            </a:r>
            <a:endParaRPr lang="en-US"/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en-US" dirty="0"/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AE17E-57CC-4046-BB97-65C2A83F5EC7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8ABED7-75A7-4337-8539-39229310A32F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0E36F-8066-4E4E-B659-BD927AF700C4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5FEE0-998F-4936-A0AA-C60707409371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58F89C-E02C-47E7-AE2C-E7D5D56A7D38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0AC511-DD1A-42D0-B5F4-F0B8E8AB092D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11" name="Alt Bilgi Yer Tutucusu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Tarih Yer Tutucusu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AF3CF-2F18-4CC9-A875-FCB045B085F1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553B3-F124-4BA5-876E-0628064B1660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5A9D949F-BC9C-44DB-81BB-156AFB5B32AB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07BF869-CED7-4B9F-A96F-EFAFC681FDFB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"/>
              <a:t>Asıl metin stillerini düzenlemek için tıklayın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9A918C5-53DD-41D2-B8D3-A2402E985BFE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Dikdörtgen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2931852"/>
            <a:ext cx="6929120" cy="1432637"/>
          </a:xfrm>
        </p:spPr>
        <p:txBody>
          <a:bodyPr rtlCol="0">
            <a:normAutofit/>
          </a:bodyPr>
          <a:lstStyle/>
          <a:p>
            <a:pPr rtl="0"/>
            <a:r>
              <a:rPr lang="tr-TR" sz="3200" b="1" dirty="0"/>
              <a:t>WEEK 5-6 :</a:t>
            </a:r>
            <a:endParaRPr lang="tr" sz="3200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820967" cy="165694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-TR" sz="2400" b="1" dirty="0"/>
              <a:t>EFFICIENT MARKET HYPOTHESIS</a:t>
            </a:r>
          </a:p>
          <a:p>
            <a:pPr rtl="0"/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rtl="0"/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behavıoral</a:t>
            </a: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fınance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endParaRPr lang="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Resim 4" descr="Bina, oturma alanı, bank içeren resim, yandan görünüm&#10;&#10;Otomatik oluşturulan açıklama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396240" y="1953300"/>
            <a:ext cx="1139952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 </a:t>
            </a:r>
            <a:r>
              <a:rPr lang="en-US" sz="2200" dirty="0" err="1">
                <a:latin typeface="+mj-lt"/>
              </a:rPr>
              <a:t>semistrong</a:t>
            </a:r>
            <a:r>
              <a:rPr lang="en-US" sz="2200" dirty="0">
                <a:latin typeface="+mj-lt"/>
              </a:rPr>
              <a:t>-form EMH asserts that security prices adjust rapidly to the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release of all public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information; that is, current security prices fully reflect all public information.</a:t>
            </a: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Notably, public information also includes all nonmarket information, such as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dividend announcements, stock splits, news about the economy, and political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news. </a:t>
            </a:r>
            <a:endParaRPr lang="tr-TR" sz="2200" dirty="0">
              <a:latin typeface="+mj-lt"/>
            </a:endParaRPr>
          </a:p>
          <a:p>
            <a:pPr algn="just"/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This hypothesis implies that investors who base their decisions on any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important new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information after it is public</a:t>
            </a:r>
            <a:r>
              <a:rPr lang="tr-TR" sz="2200" dirty="0">
                <a:latin typeface="+mj-lt"/>
              </a:rPr>
              <a:t>,</a:t>
            </a:r>
            <a:r>
              <a:rPr lang="en-US" sz="2200" dirty="0">
                <a:latin typeface="+mj-lt"/>
              </a:rPr>
              <a:t> should not derive above-average risk-adjusted profits from their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transactions, considering the cost of trading because the security price should immediately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reflect all such new public information.</a:t>
            </a:r>
            <a:endParaRPr lang="tr-TR" sz="22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1399520" cy="1450757"/>
          </a:xfrm>
        </p:spPr>
        <p:txBody>
          <a:bodyPr>
            <a:normAutofit/>
          </a:bodyPr>
          <a:lstStyle/>
          <a:p>
            <a:r>
              <a:rPr lang="tr-TR" sz="4000" dirty="0" err="1"/>
              <a:t>Semistrong</a:t>
            </a:r>
            <a:r>
              <a:rPr lang="tr-TR" sz="4000" dirty="0"/>
              <a:t>-Form </a:t>
            </a:r>
            <a:r>
              <a:rPr lang="tr-TR" sz="4000" dirty="0" err="1"/>
              <a:t>Efficient</a:t>
            </a:r>
            <a:r>
              <a:rPr lang="tr-TR" sz="4000" dirty="0"/>
              <a:t> Market </a:t>
            </a:r>
            <a:r>
              <a:rPr lang="tr-TR" sz="4000" dirty="0" err="1"/>
              <a:t>Hypothesis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8346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396240" y="2197893"/>
            <a:ext cx="113995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 strong-form EMH contends that stock prices fully reflect all information from public and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private sources.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This means that no group of investors has monopolistic access to information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relevant to the formation of prices</a:t>
            </a: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Therefore, this hypothesis contends that no group of investors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should be able to consistently derive above-average risk-adjusted rates of return</a:t>
            </a:r>
            <a:endParaRPr lang="tr-TR" sz="2200" dirty="0">
              <a:latin typeface="+mj-lt"/>
            </a:endParaRPr>
          </a:p>
          <a:p>
            <a:pPr algn="just"/>
            <a:endParaRPr lang="tr-TR" sz="22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1399520" cy="1450757"/>
          </a:xfrm>
        </p:spPr>
        <p:txBody>
          <a:bodyPr>
            <a:normAutofit/>
          </a:bodyPr>
          <a:lstStyle/>
          <a:p>
            <a:r>
              <a:rPr lang="tr-TR" sz="4000" dirty="0" err="1"/>
              <a:t>Strong</a:t>
            </a:r>
            <a:r>
              <a:rPr lang="tr-TR" sz="4000" dirty="0"/>
              <a:t>-Form </a:t>
            </a:r>
            <a:r>
              <a:rPr lang="tr-TR" sz="4000" dirty="0" err="1"/>
              <a:t>Efficient</a:t>
            </a:r>
            <a:r>
              <a:rPr lang="tr-TR" sz="4000" dirty="0"/>
              <a:t> Market </a:t>
            </a:r>
            <a:r>
              <a:rPr lang="tr-TR" sz="4000" dirty="0" err="1"/>
              <a:t>Hypothesis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44674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DBE4AB-4190-4233-2A88-E07FBA73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63528"/>
            <a:ext cx="10058400" cy="1450757"/>
          </a:xfrm>
        </p:spPr>
        <p:txBody>
          <a:bodyPr/>
          <a:lstStyle/>
          <a:p>
            <a:r>
              <a:rPr lang="tr-TR" dirty="0" err="1"/>
              <a:t>Prospect</a:t>
            </a:r>
            <a:r>
              <a:rPr lang="tr-TR" dirty="0"/>
              <a:t> </a:t>
            </a:r>
            <a:r>
              <a:rPr lang="tr-TR" dirty="0" err="1"/>
              <a:t>Theory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BEA62F-E413-2D66-D121-0F4E5D47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981201"/>
            <a:ext cx="11236960" cy="3887892"/>
          </a:xfrm>
        </p:spPr>
        <p:txBody>
          <a:bodyPr/>
          <a:lstStyle/>
          <a:p>
            <a:r>
              <a:rPr lang="en-US" dirty="0">
                <a:latin typeface="+mj-lt"/>
              </a:rPr>
              <a:t>Prospect theory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modifies the analytic description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of rational risk-averse investors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found in standard financial theory.</a:t>
            </a:r>
            <a:endParaRPr lang="tr-TR" dirty="0">
              <a:latin typeface="+mj-lt"/>
            </a:endParaRPr>
          </a:p>
          <a:p>
            <a:r>
              <a:rPr lang="en-US" dirty="0">
                <a:latin typeface="+mj-lt"/>
              </a:rPr>
              <a:t>Higher wealth provides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higher satisfaction, or “utility,”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but at a diminishing rate (the curve</a:t>
            </a:r>
          </a:p>
          <a:p>
            <a:r>
              <a:rPr lang="en-US" dirty="0">
                <a:latin typeface="+mj-lt"/>
              </a:rPr>
              <a:t>flattens as the individual becomes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wealthier).</a:t>
            </a:r>
            <a:endParaRPr lang="tr-TR" dirty="0">
              <a:latin typeface="+mj-lt"/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F0DDD7-5D60-6681-529C-EB75B80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4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4B5B9-9637-1D50-B8CF-8052547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9587B5-9D70-40C0-0FBA-187C0915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6D8AAB-3A83-4193-A91D-F3A98870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pic>
        <p:nvPicPr>
          <p:cNvPr id="5" name="İçerik Yer Tutucusu 5">
            <a:extLst>
              <a:ext uri="{FF2B5EF4-FFF2-40B4-BE49-F238E27FC236}">
                <a16:creationId xmlns:a16="http://schemas.microsoft.com/office/drawing/2014/main" id="{1F39EABD-894A-3049-E744-204DF17F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2640" cy="6915584"/>
          </a:xfrm>
          <a:prstGeom prst="rect">
            <a:avLst/>
          </a:prstGeom>
        </p:spPr>
      </p:pic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DE039D20-86D3-BDDA-531F-A1BE8AAE6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0"/>
            <a:ext cx="7586134" cy="4267200"/>
          </a:xfrm>
          <a:prstGeom prst="rect">
            <a:avLst/>
          </a:prstGeom>
        </p:spPr>
      </p:pic>
      <p:pic>
        <p:nvPicPr>
          <p:cNvPr id="7" name="İçerik Yer Tutucusu 5">
            <a:extLst>
              <a:ext uri="{FF2B5EF4-FFF2-40B4-BE49-F238E27FC236}">
                <a16:creationId xmlns:a16="http://schemas.microsoft.com/office/drawing/2014/main" id="{7AD87F68-CFA8-F6D5-C3B6-234CC89B0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51" y="4210614"/>
            <a:ext cx="4075049" cy="2704970"/>
          </a:xfrm>
          <a:prstGeom prst="rect">
            <a:avLst/>
          </a:prstGeom>
        </p:spPr>
      </p:pic>
      <p:pic>
        <p:nvPicPr>
          <p:cNvPr id="1026" name="Picture 2" descr="Turkish male wrestler wins silver in World Championship">
            <a:extLst>
              <a:ext uri="{FF2B5EF4-FFF2-40B4-BE49-F238E27FC236}">
                <a16:creationId xmlns:a16="http://schemas.microsoft.com/office/drawing/2014/main" id="{FFF313D4-51D8-36CA-0447-49C0E2E5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4210613"/>
            <a:ext cx="4075048" cy="27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3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B82C0B-0705-F595-947A-F1C89D23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B731A1E-3880-2899-8C3B-FB081661E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" y="0"/>
            <a:ext cx="10873077" cy="6866330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8746E0-ED29-F294-734A-8A524BDA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43DCDB-0EC4-4C4A-B3B5-D7E4E6F3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BECC4427-2C84-9742-716C-2A9178CE6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0"/>
            <a:ext cx="10281920" cy="6941030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6CD073-F6BC-FE63-8F6E-64248118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9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A38F30-A023-ACEB-C318-734165DE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10FB5FE-B914-4717-7B45-6833EFE1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-40824"/>
            <a:ext cx="11013269" cy="685278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60DB1E-2917-6CD7-9F43-35DD6918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5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40FE12-62A1-2D58-7F0A-B898FD17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6037"/>
            <a:ext cx="10058400" cy="1450757"/>
          </a:xfrm>
        </p:spPr>
        <p:txBody>
          <a:bodyPr>
            <a:normAutofit/>
          </a:bodyPr>
          <a:lstStyle/>
          <a:p>
            <a:r>
              <a:rPr lang="tr-TR" sz="4400" dirty="0" err="1"/>
              <a:t>Behavioral</a:t>
            </a:r>
            <a:r>
              <a:rPr lang="tr-TR" sz="4400" dirty="0"/>
              <a:t> Finance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0E1EFF-2433-A468-F5F7-44898A168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042160"/>
            <a:ext cx="11277600" cy="4287519"/>
          </a:xfrm>
        </p:spPr>
        <p:txBody>
          <a:bodyPr>
            <a:norm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chemeClr val="tx1"/>
                </a:solidFill>
                <a:latin typeface="+mj-lt"/>
              </a:rPr>
              <a:t>The premise of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+mj-lt"/>
              </a:rPr>
              <a:t>behavioral finance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+mj-lt"/>
              </a:rPr>
              <a:t>is that conventional financial theory ignores how</a:t>
            </a:r>
            <a:r>
              <a:rPr lang="tr-TR" sz="1800" b="0" i="0" u="none" strike="noStrike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+mj-lt"/>
              </a:rPr>
              <a:t>real people make decisions and that people make a difference</a:t>
            </a:r>
            <a:r>
              <a:rPr lang="tr-TR" sz="1800" b="0" i="0" u="none" strike="noStrike" baseline="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/>
            <a:r>
              <a:rPr lang="tr-TR" sz="1800" dirty="0" err="1">
                <a:solidFill>
                  <a:schemeClr val="tx1"/>
                </a:solidFill>
                <a:latin typeface="+mj-lt"/>
              </a:rPr>
              <a:t>Individuals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j-lt"/>
              </a:rPr>
              <a:t>irrational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j-lt"/>
              </a:rPr>
              <a:t>have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+mj-lt"/>
              </a:rPr>
              <a:t>irrationalities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  <a:latin typeface="+mj-lt"/>
              </a:rPr>
              <a:t>1. I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nvestors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do not always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process information correctly and therefore infer incorrect probability distributions about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future rates of return</a:t>
            </a:r>
            <a:endParaRPr lang="tr-TR" sz="1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tr-TR" sz="1800" dirty="0">
                <a:solidFill>
                  <a:schemeClr val="tx1"/>
                </a:solidFill>
                <a:latin typeface="+mj-lt"/>
              </a:rPr>
              <a:t>2. E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ven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given a probability distribution of returns, they</a:t>
            </a:r>
            <a:r>
              <a:rPr lang="tr-T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often make inconsistent or systematically suboptimal decisions.</a:t>
            </a:r>
            <a:endParaRPr lang="tr-T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083F27-E997-E20C-0E77-934CD946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1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2B5AF1-A6C1-F002-44B8-5992DC1C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760"/>
            <a:ext cx="11450320" cy="39793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+mj-lt"/>
              </a:rPr>
              <a:t>Errors in information processing can lead investors to misestimate the true probabilities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of possible events or associated rates of return.</a:t>
            </a:r>
            <a:endParaRPr lang="tr-TR" dirty="0">
              <a:latin typeface="+mj-lt"/>
            </a:endParaRPr>
          </a:p>
          <a:p>
            <a:pPr algn="just"/>
            <a:r>
              <a:rPr lang="tr-TR" b="1" dirty="0" err="1">
                <a:latin typeface="+mj-lt"/>
              </a:rPr>
              <a:t>Forecasting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Errors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people give too much weight to recent experience compared to prior beliefs when making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forecasts</a:t>
            </a:r>
            <a:endParaRPr lang="tr-TR" dirty="0">
              <a:latin typeface="+mj-lt"/>
            </a:endParaRPr>
          </a:p>
          <a:p>
            <a:pPr algn="just"/>
            <a:r>
              <a:rPr lang="tr-TR" b="1" dirty="0" err="1">
                <a:latin typeface="+mj-lt"/>
              </a:rPr>
              <a:t>Overconfidence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People tend to overestimate the precision of their beliefs or forecasts,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and they tend to overestimate their abilities.</a:t>
            </a:r>
            <a:endParaRPr lang="tr-TR" dirty="0">
              <a:latin typeface="+mj-lt"/>
            </a:endParaRPr>
          </a:p>
          <a:p>
            <a:pPr algn="just"/>
            <a:r>
              <a:rPr lang="tr-TR" b="1" dirty="0" err="1">
                <a:latin typeface="+mj-lt"/>
              </a:rPr>
              <a:t>Conservatism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A conservatism bias means that investors are too slow (too conservative)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in updating their beliefs in response to new evidence.</a:t>
            </a:r>
            <a:r>
              <a:rPr lang="tr-TR" dirty="0">
                <a:latin typeface="+mj-lt"/>
              </a:rPr>
              <a:t> </a:t>
            </a:r>
          </a:p>
          <a:p>
            <a:pPr algn="just"/>
            <a:r>
              <a:rPr lang="tr-TR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Representativeness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The notion of representativeness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bias holds that people commonly do not take into account the size of a sample, acting as if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a small sample is just as representative of a population as a large one.</a:t>
            </a:r>
            <a:r>
              <a:rPr lang="tr-TR" dirty="0">
                <a:latin typeface="+mj-lt"/>
              </a:rPr>
              <a:t>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060606-A96B-C607-F9A5-F38CC522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D456676-6F67-2589-E00B-88D4CE4A86F5}"/>
              </a:ext>
            </a:extLst>
          </p:cNvPr>
          <p:cNvSpPr txBox="1">
            <a:spLocks/>
          </p:cNvSpPr>
          <p:nvPr/>
        </p:nvSpPr>
        <p:spPr>
          <a:xfrm>
            <a:off x="660400" y="15013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Biases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232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6F0EA3-90B2-1E3D-7F71-8CE4C6AB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843"/>
            <a:ext cx="10058400" cy="1450757"/>
          </a:xfrm>
        </p:spPr>
        <p:txBody>
          <a:bodyPr/>
          <a:lstStyle/>
          <a:p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Biases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EFA997-A768-6F3D-F76D-AD3E6BA6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2027079"/>
            <a:ext cx="11206480" cy="45443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b="0" i="0" u="none" strike="noStrike" baseline="0" dirty="0">
                <a:latin typeface="+mj-lt"/>
              </a:rPr>
              <a:t>Even if information processing were perfect, many studies conclude that individuals would</a:t>
            </a:r>
            <a:r>
              <a:rPr lang="tr-TR" sz="1800" b="0" i="0" u="none" strike="noStrike" baseline="0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tend to make less-than-fully-rational decisions using that information</a:t>
            </a:r>
            <a:r>
              <a:rPr lang="tr-TR" sz="1800" b="0" i="0" u="none" strike="noStrike" baseline="0" dirty="0">
                <a:latin typeface="+mj-lt"/>
              </a:rPr>
              <a:t>. </a:t>
            </a:r>
          </a:p>
          <a:p>
            <a:pPr algn="just"/>
            <a:r>
              <a:rPr lang="tr-TR" b="1" dirty="0" err="1">
                <a:latin typeface="+mj-lt"/>
              </a:rPr>
              <a:t>Framing</a:t>
            </a:r>
            <a:r>
              <a:rPr lang="tr-TR" dirty="0">
                <a:latin typeface="+mj-lt"/>
              </a:rPr>
              <a:t>: </a:t>
            </a:r>
            <a:r>
              <a:rPr lang="en-US" dirty="0">
                <a:latin typeface="+mj-lt"/>
              </a:rPr>
              <a:t>Decisions seem to be affected by how choices are framed</a:t>
            </a:r>
            <a:r>
              <a:rPr lang="tr-TR" dirty="0">
                <a:latin typeface="+mj-lt"/>
              </a:rPr>
              <a:t>. Individu</a:t>
            </a:r>
            <a:r>
              <a:rPr lang="en-US" dirty="0">
                <a:latin typeface="+mj-lt"/>
              </a:rPr>
              <a:t>als may act risk averse in terms of gains but risk seeking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in terms of losses</a:t>
            </a:r>
            <a:r>
              <a:rPr lang="tr-TR" dirty="0">
                <a:latin typeface="+mj-lt"/>
              </a:rPr>
              <a:t>.</a:t>
            </a:r>
          </a:p>
          <a:p>
            <a:pPr algn="just"/>
            <a:r>
              <a:rPr lang="tr-TR" b="1" dirty="0" err="1">
                <a:latin typeface="+mj-lt"/>
              </a:rPr>
              <a:t>Mental</a:t>
            </a:r>
            <a:r>
              <a:rPr lang="tr-TR" b="1" dirty="0">
                <a:latin typeface="+mj-lt"/>
              </a:rPr>
              <a:t> Accounting: </a:t>
            </a:r>
            <a:r>
              <a:rPr lang="en-US" dirty="0">
                <a:latin typeface="+mj-lt"/>
              </a:rPr>
              <a:t>Mental accounting is a specific form of framing in which people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segregate certain decisions</a:t>
            </a:r>
            <a:endParaRPr lang="tr-TR" dirty="0">
              <a:latin typeface="+mj-lt"/>
            </a:endParaRPr>
          </a:p>
          <a:p>
            <a:pPr algn="just"/>
            <a:r>
              <a:rPr lang="tr-TR" b="1" dirty="0" err="1">
                <a:latin typeface="+mj-lt"/>
              </a:rPr>
              <a:t>Regret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Avoidance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Psychologists have found that individuals who make decisions that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turn out badly have more regret (blame themselves more) when that decision was more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unconventional.</a:t>
            </a:r>
            <a:endParaRPr lang="tr-TR" dirty="0">
              <a:latin typeface="+mj-lt"/>
            </a:endParaRPr>
          </a:p>
          <a:p>
            <a:pPr algn="just"/>
            <a:r>
              <a:rPr lang="tr-TR" b="1" dirty="0" err="1">
                <a:latin typeface="+mj-lt"/>
              </a:rPr>
              <a:t>Affect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is a feeling of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“good” or “bad” that consumers may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attach to a potential purchase or investors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to a stock.</a:t>
            </a:r>
            <a:endParaRPr lang="tr-TR" dirty="0">
              <a:latin typeface="+mj-lt"/>
            </a:endParaRPr>
          </a:p>
          <a:p>
            <a:pPr algn="just"/>
            <a:r>
              <a:rPr lang="tr-TR" b="1" dirty="0" err="1">
                <a:latin typeface="+mj-lt"/>
              </a:rPr>
              <a:t>Anchoring</a:t>
            </a:r>
            <a:r>
              <a:rPr lang="tr-TR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After forming an opinion, people are often unwilling to change it, even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though they receive new information that is relevant.</a:t>
            </a:r>
            <a:endParaRPr lang="tr-TR" dirty="0">
              <a:latin typeface="+mj-lt"/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F6A9EC-4916-7A7E-35D3-83FB3611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8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632000"/>
            <a:ext cx="4917284" cy="3892168"/>
          </a:xfrm>
        </p:spPr>
        <p:txBody>
          <a:bodyPr rtlCol="0" anchor="ctr">
            <a:noAutofit/>
          </a:bodyPr>
          <a:lstStyle/>
          <a:p>
            <a:pPr lvl="0" rtl="0"/>
            <a:r>
              <a:rPr lang="tr-TR" sz="3600" b="1" i="1" dirty="0">
                <a:solidFill>
                  <a:srgbClr val="FFFFFF"/>
                </a:solidFill>
              </a:rPr>
              <a:t>«I </a:t>
            </a:r>
            <a:r>
              <a:rPr lang="tr-TR" sz="3600" b="1" i="1" dirty="0" err="1">
                <a:solidFill>
                  <a:srgbClr val="FFFFFF"/>
                </a:solidFill>
              </a:rPr>
              <a:t>would</a:t>
            </a:r>
            <a:r>
              <a:rPr lang="tr-TR" sz="3600" b="1" i="1" dirty="0">
                <a:solidFill>
                  <a:srgbClr val="FFFFFF"/>
                </a:solidFill>
              </a:rPr>
              <a:t> be a </a:t>
            </a:r>
            <a:r>
              <a:rPr lang="tr-TR" sz="3600" b="1" i="1" dirty="0" err="1">
                <a:solidFill>
                  <a:srgbClr val="FFFFFF"/>
                </a:solidFill>
              </a:rPr>
              <a:t>bum</a:t>
            </a:r>
            <a:r>
              <a:rPr lang="tr-TR" sz="3600" b="1" i="1" dirty="0">
                <a:solidFill>
                  <a:srgbClr val="FFFFFF"/>
                </a:solidFill>
              </a:rPr>
              <a:t> on </a:t>
            </a:r>
            <a:r>
              <a:rPr lang="tr-TR" sz="3600" b="1" i="1" dirty="0" err="1">
                <a:solidFill>
                  <a:srgbClr val="FFFFFF"/>
                </a:solidFill>
              </a:rPr>
              <a:t>the</a:t>
            </a:r>
            <a:r>
              <a:rPr lang="tr-TR" sz="3600" b="1" i="1" dirty="0">
                <a:solidFill>
                  <a:srgbClr val="FFFFFF"/>
                </a:solidFill>
              </a:rPr>
              <a:t> </a:t>
            </a:r>
            <a:r>
              <a:rPr lang="tr-TR" sz="3600" b="1" i="1" dirty="0" err="1">
                <a:solidFill>
                  <a:srgbClr val="FFFFFF"/>
                </a:solidFill>
              </a:rPr>
              <a:t>street</a:t>
            </a:r>
            <a:r>
              <a:rPr lang="tr-TR" sz="3600" b="1" i="1" dirty="0">
                <a:solidFill>
                  <a:srgbClr val="FFFFFF"/>
                </a:solidFill>
              </a:rPr>
              <a:t> </a:t>
            </a:r>
            <a:r>
              <a:rPr lang="tr-TR" sz="3600" b="1" i="1" dirty="0" err="1">
                <a:solidFill>
                  <a:srgbClr val="FFFFFF"/>
                </a:solidFill>
              </a:rPr>
              <a:t>with</a:t>
            </a:r>
            <a:r>
              <a:rPr lang="tr-TR" sz="3600" b="1" i="1" dirty="0">
                <a:solidFill>
                  <a:srgbClr val="FFFFFF"/>
                </a:solidFill>
              </a:rPr>
              <a:t> a tin cup </a:t>
            </a:r>
            <a:r>
              <a:rPr lang="tr-TR" sz="3600" b="1" i="1" dirty="0" err="1">
                <a:solidFill>
                  <a:srgbClr val="FFFFFF"/>
                </a:solidFill>
              </a:rPr>
              <a:t>if</a:t>
            </a:r>
            <a:r>
              <a:rPr lang="tr-TR" sz="3600" b="1" i="1" dirty="0">
                <a:solidFill>
                  <a:srgbClr val="FFFFFF"/>
                </a:solidFill>
              </a:rPr>
              <a:t> </a:t>
            </a:r>
            <a:r>
              <a:rPr lang="tr-TR" sz="3600" b="1" i="1" dirty="0" err="1">
                <a:solidFill>
                  <a:srgbClr val="FFFFFF"/>
                </a:solidFill>
              </a:rPr>
              <a:t>the</a:t>
            </a:r>
            <a:r>
              <a:rPr lang="tr-TR" sz="3600" b="1" i="1" dirty="0">
                <a:solidFill>
                  <a:srgbClr val="FFFFFF"/>
                </a:solidFill>
              </a:rPr>
              <a:t> </a:t>
            </a:r>
            <a:r>
              <a:rPr lang="tr-TR" sz="3600" b="1" i="1" dirty="0" err="1">
                <a:solidFill>
                  <a:srgbClr val="FFFFFF"/>
                </a:solidFill>
              </a:rPr>
              <a:t>markets</a:t>
            </a:r>
            <a:r>
              <a:rPr lang="tr-TR" sz="3600" b="1" i="1" dirty="0">
                <a:solidFill>
                  <a:srgbClr val="FFFFFF"/>
                </a:solidFill>
              </a:rPr>
              <a:t> </a:t>
            </a:r>
            <a:r>
              <a:rPr lang="tr-TR" sz="3600" b="1" i="1" dirty="0" err="1">
                <a:solidFill>
                  <a:srgbClr val="FFFFFF"/>
                </a:solidFill>
              </a:rPr>
              <a:t>were</a:t>
            </a:r>
            <a:r>
              <a:rPr lang="tr-TR" sz="3600" b="1" i="1" dirty="0">
                <a:solidFill>
                  <a:srgbClr val="FFFFFF"/>
                </a:solidFill>
              </a:rPr>
              <a:t> </a:t>
            </a:r>
            <a:r>
              <a:rPr lang="tr-TR" sz="3600" b="1" i="1" dirty="0" err="1">
                <a:solidFill>
                  <a:srgbClr val="FFFFFF"/>
                </a:solidFill>
              </a:rPr>
              <a:t>efficient</a:t>
            </a:r>
            <a:r>
              <a:rPr lang="tr-TR" sz="3600" b="1" i="1" dirty="0">
                <a:solidFill>
                  <a:srgbClr val="FFFFFF"/>
                </a:solidFill>
              </a:rPr>
              <a:t>»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tr" sz="3600" b="1" i="1" dirty="0">
              <a:solidFill>
                <a:srgbClr val="FFFFFF"/>
              </a:solidFill>
            </a:endParaRP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728" y="4280956"/>
            <a:ext cx="3629735" cy="1143000"/>
          </a:xfrm>
        </p:spPr>
        <p:txBody>
          <a:bodyPr rtlCol="0">
            <a:normAutofit/>
          </a:bodyPr>
          <a:lstStyle/>
          <a:p>
            <a:pPr rtl="0"/>
            <a:r>
              <a:rPr lang="tr" b="1" dirty="0">
                <a:solidFill>
                  <a:srgbClr val="FFFFFF"/>
                </a:solidFill>
              </a:rPr>
              <a:t>- </a:t>
            </a:r>
            <a:r>
              <a:rPr lang="tr-TR" b="1" dirty="0">
                <a:solidFill>
                  <a:srgbClr val="FFFFFF"/>
                </a:solidFill>
              </a:rPr>
              <a:t>W</a:t>
            </a:r>
            <a:r>
              <a:rPr lang="tr" b="1" dirty="0">
                <a:solidFill>
                  <a:srgbClr val="FFFFFF"/>
                </a:solidFill>
              </a:rPr>
              <a:t>arren buffett</a:t>
            </a:r>
          </a:p>
        </p:txBody>
      </p:sp>
      <p:pic>
        <p:nvPicPr>
          <p:cNvPr id="4" name="Picture 4" descr="Historia de Warren Buffet: Cómo comenzó a invertir y dónde llegó hoy |  Wallible">
            <a:extLst>
              <a:ext uri="{FF2B5EF4-FFF2-40B4-BE49-F238E27FC236}">
                <a16:creationId xmlns:a16="http://schemas.microsoft.com/office/drawing/2014/main" id="{687C1093-952F-0B85-F2E6-5E2DB5BF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664960" cy="4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1C8E6C5-FB5D-6C2E-FAB0-F1656462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6876"/>
            <a:ext cx="12273280" cy="68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A48B3F-65C0-B3F2-9CC0-3E773A51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508000" y="2090896"/>
            <a:ext cx="1139952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u="none" strike="noStrike" baseline="0" dirty="0">
                <a:latin typeface="+mj-lt"/>
              </a:rPr>
              <a:t>Three criteria are required when market efficiency is considered</a:t>
            </a:r>
            <a:r>
              <a:rPr lang="tr-TR" sz="2400" b="0" i="0" u="none" strike="noStrike" baseline="0" dirty="0">
                <a:latin typeface="+mj-lt"/>
              </a:rPr>
              <a:t>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tr-TR" sz="2400" dirty="0" err="1">
                <a:latin typeface="+mj-lt"/>
              </a:rPr>
              <a:t>Operational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Efficiency</a:t>
            </a:r>
            <a:r>
              <a:rPr lang="tr-TR" sz="2400" dirty="0">
                <a:latin typeface="+mj-lt"/>
              </a:rPr>
              <a:t>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tr-TR" sz="2400" b="0" i="0" u="none" strike="noStrike" baseline="0" dirty="0" err="1">
                <a:latin typeface="+mj-lt"/>
              </a:rPr>
              <a:t>Allocation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tr-TR" sz="2400" b="0" i="0" u="none" strike="noStrike" baseline="0" dirty="0" err="1">
                <a:latin typeface="+mj-lt"/>
              </a:rPr>
              <a:t>Efficiency</a:t>
            </a:r>
            <a:r>
              <a:rPr lang="tr-TR" sz="2400" b="0" i="0" u="none" strike="noStrike" baseline="0" dirty="0">
                <a:latin typeface="+mj-lt"/>
              </a:rPr>
              <a:t>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tr-TR" sz="2400" b="0" i="0" u="none" strike="noStrike" baseline="0" dirty="0" err="1">
                <a:latin typeface="+mj-lt"/>
              </a:rPr>
              <a:t>Informational</a:t>
            </a:r>
            <a:r>
              <a:rPr lang="tr-TR" sz="2400" b="0" i="0" u="none" strike="noStrike" baseline="0" dirty="0">
                <a:latin typeface="+mj-lt"/>
              </a:rPr>
              <a:t> (</a:t>
            </a:r>
            <a:r>
              <a:rPr lang="tr-TR" sz="2400" b="0" i="0" u="none" strike="noStrike" baseline="0" dirty="0" err="1">
                <a:latin typeface="+mj-lt"/>
              </a:rPr>
              <a:t>Pricing</a:t>
            </a:r>
            <a:r>
              <a:rPr lang="tr-TR" sz="2400" b="0" i="0" u="none" strike="noStrike" baseline="0" dirty="0">
                <a:latin typeface="+mj-lt"/>
              </a:rPr>
              <a:t>) </a:t>
            </a:r>
            <a:r>
              <a:rPr lang="tr-TR" sz="2400" b="0" i="0" u="none" strike="noStrike" baseline="0" dirty="0" err="1">
                <a:latin typeface="+mj-lt"/>
              </a:rPr>
              <a:t>Efficiency</a:t>
            </a:r>
            <a:endParaRPr lang="tr-TR" sz="2400" b="0" i="0" u="none" strike="noStrike" baseline="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0058400" cy="1450757"/>
          </a:xfrm>
        </p:spPr>
        <p:txBody>
          <a:bodyPr/>
          <a:lstStyle/>
          <a:p>
            <a:r>
              <a:rPr lang="tr-TR" dirty="0"/>
              <a:t>Market </a:t>
            </a:r>
            <a:r>
              <a:rPr lang="tr-TR" dirty="0" err="1"/>
              <a:t>Efficiency</a:t>
            </a:r>
            <a:r>
              <a:rPr lang="tr-TR" dirty="0"/>
              <a:t> </a:t>
            </a:r>
            <a:r>
              <a:rPr lang="tr-TR" dirty="0" err="1"/>
              <a:t>Criteria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6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508000" y="2090896"/>
            <a:ext cx="113995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baseline="0" dirty="0">
                <a:latin typeface="+mj-lt"/>
              </a:rPr>
              <a:t>An efficient capital market is one in which security prices adjust rapidly to the arrival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of new information, and, therefore, the current prices of securities reflect all information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tr-TR" sz="2400" b="0" i="0" u="none" strike="noStrike" baseline="0" dirty="0" err="1">
                <a:latin typeface="+mj-lt"/>
              </a:rPr>
              <a:t>about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tr-TR" sz="2400" b="0" i="0" u="none" strike="noStrike" baseline="0" dirty="0" err="1">
                <a:latin typeface="+mj-lt"/>
              </a:rPr>
              <a:t>the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tr-TR" sz="2400" b="0" i="0" u="none" strike="noStrike" baseline="0" dirty="0" err="1">
                <a:latin typeface="+mj-lt"/>
              </a:rPr>
              <a:t>security</a:t>
            </a:r>
            <a:r>
              <a:rPr lang="tr-TR" sz="2400" b="0" i="0" u="none" strike="noStrike" baseline="0" dirty="0">
                <a:latin typeface="+mj-lt"/>
              </a:rPr>
              <a:t>.</a:t>
            </a:r>
          </a:p>
          <a:p>
            <a:pPr algn="just"/>
            <a:endParaRPr lang="tr-TR" sz="2400" dirty="0">
              <a:latin typeface="+mj-lt"/>
            </a:endParaRPr>
          </a:p>
          <a:p>
            <a:pPr algn="just"/>
            <a:r>
              <a:rPr lang="en-US" sz="2400" b="0" i="0" u="none" strike="noStrike" baseline="0" dirty="0">
                <a:latin typeface="+mj-lt"/>
              </a:rPr>
              <a:t>Most of the early work related to efficient capital markets was based on the random walk hypothesis,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which contended that changes in stock prices occurred randomly.</a:t>
            </a:r>
            <a:r>
              <a:rPr lang="tr-TR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In other words, the prices of stocks and commodities seemed to follow a random walk.</a:t>
            </a:r>
            <a:endParaRPr lang="tr-TR" sz="2400" b="0" i="0" u="none" strike="noStrike" baseline="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0058400" cy="1450757"/>
          </a:xfrm>
        </p:spPr>
        <p:txBody>
          <a:bodyPr/>
          <a:lstStyle/>
          <a:p>
            <a:r>
              <a:rPr lang="tr-TR" dirty="0" err="1"/>
              <a:t>Efficient</a:t>
            </a:r>
            <a:r>
              <a:rPr lang="tr-TR" dirty="0"/>
              <a:t> </a:t>
            </a:r>
            <a:r>
              <a:rPr lang="tr-TR" dirty="0" err="1"/>
              <a:t>Capital</a:t>
            </a:r>
            <a:r>
              <a:rPr lang="tr-TR" dirty="0"/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202273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396240" y="2019776"/>
            <a:ext cx="11399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n efficient market requires that a large number of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profit-maximizing participants analyze and value securities, each independently of the others.</a:t>
            </a:r>
            <a:endParaRPr lang="tr-TR" sz="240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+mj-lt"/>
              </a:rPr>
              <a:t>N</a:t>
            </a:r>
            <a:r>
              <a:rPr lang="en-US" sz="2400" dirty="0" err="1">
                <a:latin typeface="+mj-lt"/>
              </a:rPr>
              <a:t>ew</a:t>
            </a:r>
            <a:r>
              <a:rPr lang="en-US" sz="2400" dirty="0">
                <a:latin typeface="+mj-lt"/>
              </a:rPr>
              <a:t> information regarding securities comes to the market in a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random fashion, and the timing of one announcement is generally independent of others.</a:t>
            </a:r>
            <a:endParaRPr lang="tr-TR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he buy and sell decisions of all those profit-maximizing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investors cause security prices to adjust rapidly to reflect the effect of new information.</a:t>
            </a:r>
            <a:endParaRPr lang="tr-TR" sz="240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0058400" cy="1450757"/>
          </a:xfrm>
        </p:spPr>
        <p:txBody>
          <a:bodyPr/>
          <a:lstStyle/>
          <a:p>
            <a:r>
              <a:rPr lang="tr-TR" dirty="0"/>
              <a:t>Set of </a:t>
            </a:r>
            <a:r>
              <a:rPr lang="tr-TR" dirty="0" err="1"/>
              <a:t>Assumptions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781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508000" y="2090896"/>
            <a:ext cx="1139952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j-lt"/>
              </a:rPr>
              <a:t>In his original article, </a:t>
            </a:r>
            <a:r>
              <a:rPr lang="en-US" sz="2400" dirty="0" err="1">
                <a:latin typeface="+mj-lt"/>
              </a:rPr>
              <a:t>Fama</a:t>
            </a:r>
            <a:r>
              <a:rPr lang="en-US" sz="2400" dirty="0">
                <a:latin typeface="+mj-lt"/>
              </a:rPr>
              <a:t> divided the overall efficient market hypothesis (EMH) and the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empirical tests of the hypothesis into three </a:t>
            </a:r>
            <a:r>
              <a:rPr lang="en-US" sz="2400" dirty="0" err="1">
                <a:latin typeface="+mj-lt"/>
              </a:rPr>
              <a:t>subhypotheses</a:t>
            </a:r>
            <a:r>
              <a:rPr lang="en-US" sz="2400" dirty="0">
                <a:latin typeface="+mj-lt"/>
              </a:rPr>
              <a:t> depending on the information set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involved: </a:t>
            </a:r>
            <a:endParaRPr lang="tr-TR" sz="2400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2400" i="1" dirty="0">
                <a:latin typeface="+mj-lt"/>
              </a:rPr>
              <a:t>weak-form EMH, </a:t>
            </a:r>
            <a:endParaRPr lang="tr-TR" sz="2400" i="1" dirty="0">
              <a:latin typeface="+mj-lt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2400" i="1" dirty="0" err="1">
                <a:latin typeface="+mj-lt"/>
              </a:rPr>
              <a:t>semistrong</a:t>
            </a:r>
            <a:r>
              <a:rPr lang="en-US" sz="2400" i="1" dirty="0">
                <a:latin typeface="+mj-lt"/>
              </a:rPr>
              <a:t>-form EMH, and </a:t>
            </a:r>
            <a:endParaRPr lang="tr-TR" sz="2400" i="1" dirty="0">
              <a:latin typeface="+mj-lt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2400" i="1" dirty="0">
                <a:latin typeface="+mj-lt"/>
              </a:rPr>
              <a:t>strong-form EMH.</a:t>
            </a:r>
            <a:endParaRPr lang="tr-TR" sz="2400" i="1" dirty="0">
              <a:latin typeface="+mj-lt"/>
            </a:endParaRPr>
          </a:p>
          <a:p>
            <a:pPr algn="just"/>
            <a:endParaRPr lang="tr-TR" sz="24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0058400" cy="1450757"/>
          </a:xfrm>
        </p:spPr>
        <p:txBody>
          <a:bodyPr/>
          <a:lstStyle/>
          <a:p>
            <a:r>
              <a:rPr lang="tr-TR" dirty="0" err="1"/>
              <a:t>Efficient</a:t>
            </a:r>
            <a:r>
              <a:rPr lang="tr-TR" dirty="0"/>
              <a:t> </a:t>
            </a:r>
            <a:r>
              <a:rPr lang="tr-TR" dirty="0" err="1"/>
              <a:t>Capital</a:t>
            </a:r>
            <a:r>
              <a:rPr lang="tr-TR" dirty="0"/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57348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F9A61C-7DC4-37BA-0674-606BBDDB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3.04.2024</a:t>
            </a:fld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3954D-0592-8AFE-336E-05632E4CB362}"/>
              </a:ext>
            </a:extLst>
          </p:cNvPr>
          <p:cNvSpPr txBox="1"/>
          <p:nvPr/>
        </p:nvSpPr>
        <p:spPr>
          <a:xfrm>
            <a:off x="396240" y="2060416"/>
            <a:ext cx="1139952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+mj-lt"/>
              </a:rPr>
              <a:t>The weak-form EMH assumes that current stock prices fully reflect all security market information,</a:t>
            </a:r>
            <a:r>
              <a:rPr lang="tr-TR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>
                <a:latin typeface="+mj-lt"/>
              </a:rPr>
              <a:t>including the historical sequence of prices, rates of return, trading volume data, and</a:t>
            </a:r>
            <a:r>
              <a:rPr lang="tr-TR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>
                <a:latin typeface="+mj-lt"/>
              </a:rPr>
              <a:t>other market-generated information</a:t>
            </a:r>
            <a:r>
              <a:rPr lang="tr-TR" sz="2200" b="0" i="0" u="none" strike="noStrike" baseline="0" dirty="0">
                <a:latin typeface="+mj-lt"/>
              </a:rPr>
              <a:t>. </a:t>
            </a:r>
            <a:r>
              <a:rPr lang="en-US" sz="2200" b="0" i="0" u="none" strike="noStrike" baseline="0" dirty="0">
                <a:latin typeface="+mj-lt"/>
              </a:rPr>
              <a:t>Because it assumes that current market prices already reflect all past returns and any</a:t>
            </a:r>
            <a:r>
              <a:rPr lang="tr-TR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>
                <a:latin typeface="+mj-lt"/>
              </a:rPr>
              <a:t>other security market information</a:t>
            </a:r>
            <a:r>
              <a:rPr lang="tr-TR" sz="2200" b="0" i="0" u="none" strike="noStrike" baseline="0" dirty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latin typeface="+mj-lt"/>
              </a:rPr>
              <a:t>T</a:t>
            </a:r>
            <a:r>
              <a:rPr lang="en-US" sz="2200" dirty="0">
                <a:latin typeface="+mj-lt"/>
              </a:rPr>
              <a:t>his hypothesis implies that past rates of return and other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historical market data should have no relationship with future rates of return</a:t>
            </a:r>
            <a:r>
              <a:rPr lang="tr-TR" sz="22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Therefore, this hypothesis contends that you should gain little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from using any trading rule which indicates that you should buy or sell a security based on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past rates of return or any other past security market data.</a:t>
            </a:r>
            <a:endParaRPr lang="tr-TR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200" dirty="0">
              <a:latin typeface="+mj-lt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1A73EEB-C4D5-FDB9-216A-FC24B96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5643"/>
            <a:ext cx="11399520" cy="1450757"/>
          </a:xfrm>
        </p:spPr>
        <p:txBody>
          <a:bodyPr>
            <a:normAutofit/>
          </a:bodyPr>
          <a:lstStyle/>
          <a:p>
            <a:r>
              <a:rPr lang="tr-TR" sz="4000" dirty="0" err="1"/>
              <a:t>Weak</a:t>
            </a:r>
            <a:r>
              <a:rPr lang="tr-TR" sz="4000" dirty="0"/>
              <a:t>-Form </a:t>
            </a:r>
            <a:r>
              <a:rPr lang="tr-TR" sz="4000" dirty="0" err="1"/>
              <a:t>Efficient</a:t>
            </a:r>
            <a:r>
              <a:rPr lang="tr-TR" sz="4000" dirty="0"/>
              <a:t> Market </a:t>
            </a:r>
            <a:r>
              <a:rPr lang="tr-TR" sz="4000" dirty="0" err="1"/>
              <a:t>Hypothesis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99257071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00_TF56160789.potx" id="{1475BF6E-3EBA-4BF5-B50E-96804CF0840F}" vid="{25F776C3-3BE1-49C9-933A-F6FA353D5EA2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{9F2A0964-60ED-4B7A-9797-73BBB44BE76A}tf56160789_win32</Template>
  <TotalTime>845</TotalTime>
  <Words>964</Words>
  <Application>Microsoft Office PowerPoint</Application>
  <PresentationFormat>Geniş ekran</PresentationFormat>
  <Paragraphs>82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Franklin Gothic Book</vt:lpstr>
      <vt:lpstr>1_RetrospectVTI</vt:lpstr>
      <vt:lpstr>WEEK 5-6 :</vt:lpstr>
      <vt:lpstr>«I would be a bum on the street with a tin cup if the markets were efficient» </vt:lpstr>
      <vt:lpstr>PowerPoint Sunusu</vt:lpstr>
      <vt:lpstr>PowerPoint Sunusu</vt:lpstr>
      <vt:lpstr>Market Efficiency Criteria</vt:lpstr>
      <vt:lpstr>Efficient Capital Market</vt:lpstr>
      <vt:lpstr>Set of Assumptions</vt:lpstr>
      <vt:lpstr>Efficient Capital Market</vt:lpstr>
      <vt:lpstr>Weak-Form Efficient Market Hypothesis</vt:lpstr>
      <vt:lpstr>Semistrong-Form Efficient Market Hypothesis</vt:lpstr>
      <vt:lpstr>Strong-Form Efficient Market Hypothesis</vt:lpstr>
      <vt:lpstr>Prospect Theory</vt:lpstr>
      <vt:lpstr>PowerPoint Sunusu</vt:lpstr>
      <vt:lpstr>PowerPoint Sunusu</vt:lpstr>
      <vt:lpstr>PowerPoint Sunusu</vt:lpstr>
      <vt:lpstr>PowerPoint Sunusu</vt:lpstr>
      <vt:lpstr>Behavioral Finance</vt:lpstr>
      <vt:lpstr>PowerPoint Sunusu</vt:lpstr>
      <vt:lpstr>Behavioral Biases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ISL4250 ANALYSIS OF  CAPITAL MARKETS</dc:title>
  <dc:creator>Seda Canikli</dc:creator>
  <cp:lastModifiedBy>Seda Canikli</cp:lastModifiedBy>
  <cp:revision>3</cp:revision>
  <dcterms:created xsi:type="dcterms:W3CDTF">2024-02-14T04:47:18Z</dcterms:created>
  <dcterms:modified xsi:type="dcterms:W3CDTF">2024-04-03T18:52:51Z</dcterms:modified>
</cp:coreProperties>
</file>