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20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FBFE-2E02-8846-837B-16457E4A3EDF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FA4205-F2BC-774C-ABDD-D38A743A8D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FBFE-2E02-8846-837B-16457E4A3EDF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4205-F2BC-774C-ABDD-D38A743A8D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FBFE-2E02-8846-837B-16457E4A3EDF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4205-F2BC-774C-ABDD-D38A743A8D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FBFE-2E02-8846-837B-16457E4A3EDF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4205-F2BC-774C-ABDD-D38A743A8D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FBFE-2E02-8846-837B-16457E4A3EDF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A4205-F2BC-774C-ABDD-D38A743A8D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FBFE-2E02-8846-837B-16457E4A3EDF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4205-F2BC-774C-ABDD-D38A743A8D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FBFE-2E02-8846-837B-16457E4A3EDF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4205-F2BC-774C-ABDD-D38A743A8D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FBFE-2E02-8846-837B-16457E4A3EDF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4205-F2BC-774C-ABDD-D38A743A8D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FBFE-2E02-8846-837B-16457E4A3EDF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4205-F2BC-774C-ABDD-D38A743A8D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FBFE-2E02-8846-837B-16457E4A3EDF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4205-F2BC-774C-ABDD-D38A743A8D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FBFE-2E02-8846-837B-16457E4A3EDF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FA4205-F2BC-774C-ABDD-D38A743A8D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909FBFE-2E02-8846-837B-16457E4A3EDF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3FA4205-F2BC-774C-ABDD-D38A743A8D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67113"/>
            <a:ext cx="7377456" cy="20478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Politics and </a:t>
            </a:r>
            <a:r>
              <a:rPr lang="en-US" dirty="0" err="1" smtClean="0"/>
              <a:t>socIal</a:t>
            </a:r>
            <a:r>
              <a:rPr lang="en-US" dirty="0" smtClean="0"/>
              <a:t> movements In The 20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</a:p>
          <a:p>
            <a:endParaRPr lang="en-US" dirty="0" smtClean="0"/>
          </a:p>
          <a:p>
            <a:r>
              <a:rPr lang="en-US" u="sng" dirty="0"/>
              <a:t>Week 11: Multiparty Era I</a:t>
            </a:r>
            <a:endParaRPr lang="en-US" dirty="0"/>
          </a:p>
          <a:p>
            <a:r>
              <a:rPr lang="en-US" dirty="0"/>
              <a:t>Erik </a:t>
            </a:r>
            <a:r>
              <a:rPr lang="en-US" dirty="0" err="1"/>
              <a:t>Zürcher</a:t>
            </a:r>
            <a:r>
              <a:rPr lang="en-US" dirty="0"/>
              <a:t>, “The Rule of the Democratic Party,” p. 223-243. “The Military Takeover of 27 May 1960,” p. 244-245.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5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69" y="699157"/>
            <a:ext cx="6407043" cy="9678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Democrat </a:t>
            </a:r>
            <a:r>
              <a:rPr lang="en-US" dirty="0"/>
              <a:t>Party (DP) </a:t>
            </a:r>
            <a:r>
              <a:rPr lang="en-US" dirty="0" smtClean="0"/>
              <a:t>era (1950-1960)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characteristics compared to Republican People’s Party (RPP) </a:t>
            </a:r>
          </a:p>
          <a:p>
            <a:r>
              <a:rPr lang="en-US" dirty="0" smtClean="0"/>
              <a:t>“A significantly different section of Turkey’s elite had come to power.” </a:t>
            </a:r>
          </a:p>
          <a:p>
            <a:endParaRPr lang="en-US" dirty="0"/>
          </a:p>
          <a:p>
            <a:r>
              <a:rPr lang="en-US" dirty="0" err="1" smtClean="0"/>
              <a:t>Celal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ayar as the president </a:t>
            </a:r>
          </a:p>
          <a:p>
            <a:r>
              <a:rPr lang="en-US" dirty="0" smtClean="0"/>
              <a:t>Menderes as the prime minister </a:t>
            </a:r>
          </a:p>
          <a:p>
            <a:endParaRPr lang="en-US" dirty="0"/>
          </a:p>
          <a:p>
            <a:r>
              <a:rPr lang="en-US" dirty="0" smtClean="0"/>
              <a:t> mistrust for the bureaucracy and the military </a:t>
            </a:r>
          </a:p>
          <a:p>
            <a:r>
              <a:rPr lang="en-US" dirty="0" smtClean="0"/>
              <a:t>“the representative for the popular will” (“</a:t>
            </a:r>
            <a:r>
              <a:rPr lang="en-US" dirty="0" err="1" smtClean="0"/>
              <a:t>milli</a:t>
            </a:r>
            <a:r>
              <a:rPr lang="en-US" dirty="0" smtClean="0"/>
              <a:t> </a:t>
            </a:r>
            <a:r>
              <a:rPr lang="en-US" dirty="0" err="1" smtClean="0"/>
              <a:t>irade</a:t>
            </a:r>
            <a:r>
              <a:rPr lang="en-US" dirty="0" smtClean="0"/>
              <a:t>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8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Elections: (1946)-1950-1953-1957</a:t>
            </a:r>
          </a:p>
          <a:p>
            <a:r>
              <a:rPr lang="en-US" dirty="0" smtClean="0"/>
              <a:t>1950  - </a:t>
            </a:r>
            <a:r>
              <a:rPr lang="en-US" dirty="0"/>
              <a:t>DP </a:t>
            </a:r>
            <a:r>
              <a:rPr lang="en-US" dirty="0" smtClean="0"/>
              <a:t>53.4</a:t>
            </a:r>
            <a:r>
              <a:rPr lang="en-US" dirty="0"/>
              <a:t>% </a:t>
            </a:r>
            <a:r>
              <a:rPr lang="en-US" dirty="0" smtClean="0"/>
              <a:t>(408 </a:t>
            </a:r>
            <a:r>
              <a:rPr lang="en-US" dirty="0"/>
              <a:t>seats in the p.) </a:t>
            </a:r>
          </a:p>
          <a:p>
            <a:r>
              <a:rPr lang="en-US" dirty="0"/>
              <a:t>	RPP </a:t>
            </a:r>
            <a:r>
              <a:rPr lang="en-US" dirty="0" smtClean="0"/>
              <a:t>39.8% (69 </a:t>
            </a:r>
            <a:r>
              <a:rPr lang="en-US" dirty="0"/>
              <a:t>seats in the p.)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1954- DP 58.4% (503 </a:t>
            </a:r>
            <a:r>
              <a:rPr lang="en-US" dirty="0"/>
              <a:t>seats in the p.)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RPP 35.1% (31 </a:t>
            </a:r>
            <a:r>
              <a:rPr lang="en-US" dirty="0"/>
              <a:t>seats in the p.)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1957 </a:t>
            </a:r>
            <a:r>
              <a:rPr lang="mr-IN" dirty="0" smtClean="0"/>
              <a:t>–</a:t>
            </a:r>
            <a:r>
              <a:rPr lang="en-US" dirty="0" smtClean="0"/>
              <a:t> DP 47.3% (424 seats in the p.)  </a:t>
            </a:r>
          </a:p>
          <a:p>
            <a:r>
              <a:rPr lang="en-US" dirty="0"/>
              <a:t>	</a:t>
            </a:r>
            <a:r>
              <a:rPr lang="en-US" dirty="0" smtClean="0"/>
              <a:t>RPP 40.6% (178 seats)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7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After 1954-restrictions on the opposition </a:t>
            </a:r>
          </a:p>
          <a:p>
            <a:endParaRPr lang="en-US" dirty="0" smtClean="0"/>
          </a:p>
          <a:p>
            <a:r>
              <a:rPr lang="en-US" dirty="0" smtClean="0"/>
              <a:t>DP authoritarianism since 1954 on press, universities</a:t>
            </a:r>
          </a:p>
          <a:p>
            <a:r>
              <a:rPr lang="en-US" dirty="0" smtClean="0"/>
              <a:t>September 6-7, 1955 events </a:t>
            </a:r>
          </a:p>
          <a:p>
            <a:endParaRPr lang="en-US" dirty="0" smtClean="0"/>
          </a:p>
          <a:p>
            <a:r>
              <a:rPr lang="en-US" dirty="0" smtClean="0"/>
              <a:t>Economic developments </a:t>
            </a:r>
          </a:p>
          <a:p>
            <a:r>
              <a:rPr lang="en-US" dirty="0" smtClean="0"/>
              <a:t>+ the growth of the agrarian sector</a:t>
            </a:r>
          </a:p>
          <a:p>
            <a:r>
              <a:rPr lang="en-US" dirty="0" smtClean="0"/>
              <a:t>+ the growth of the industrial base of the country</a:t>
            </a:r>
          </a:p>
          <a:p>
            <a:r>
              <a:rPr lang="en-US" dirty="0" smtClean="0"/>
              <a:t>+ a new road network providing dynamism and mobility 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No planning at all!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Little foreign investment</a:t>
            </a:r>
          </a:p>
          <a:p>
            <a:pPr marL="342900" indent="-342900">
              <a:buFontTx/>
              <a:buChar char="-"/>
            </a:pPr>
            <a:r>
              <a:rPr lang="en-US" dirty="0" err="1" smtClean="0"/>
              <a:t>Blackmarkets</a:t>
            </a:r>
            <a:r>
              <a:rPr lang="en-US" dirty="0" smtClean="0"/>
              <a:t>, inflation, debts, huge deficits 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1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issue of secularism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Final years of Menderes: 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Vatan</a:t>
            </a:r>
            <a:r>
              <a:rPr lang="en-US" dirty="0" smtClean="0"/>
              <a:t> </a:t>
            </a:r>
            <a:r>
              <a:rPr lang="en-US" dirty="0" err="1" smtClean="0"/>
              <a:t>Cephesi</a:t>
            </a:r>
            <a:endParaRPr lang="en-US" dirty="0" smtClean="0"/>
          </a:p>
          <a:p>
            <a:r>
              <a:rPr lang="en-US" dirty="0" smtClean="0"/>
              <a:t>- The committee to investigate</a:t>
            </a:r>
            <a:r>
              <a:rPr lang="mr-IN" dirty="0" smtClean="0"/>
              <a:t>…</a:t>
            </a:r>
            <a:r>
              <a:rPr lang="tr-TR" smtClean="0"/>
              <a:t> </a:t>
            </a:r>
            <a:endParaRPr lang="en-US" smtClean="0"/>
          </a:p>
          <a:p>
            <a:endParaRPr lang="en-US" dirty="0" smtClean="0"/>
          </a:p>
          <a:p>
            <a:r>
              <a:rPr lang="en-US" dirty="0" smtClean="0"/>
              <a:t>May 27 Military coup </a:t>
            </a:r>
            <a:r>
              <a:rPr lang="en-US" dirty="0" err="1" smtClean="0"/>
              <a:t>d’éta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Yassıada</a:t>
            </a:r>
            <a:r>
              <a:rPr lang="en-US" dirty="0" smtClean="0"/>
              <a:t> trials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4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319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1961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hayat</a:t>
            </a:r>
            <a:r>
              <a:rPr lang="en-US" dirty="0" smtClean="0"/>
              <a:t> </a:t>
            </a:r>
            <a:r>
              <a:rPr lang="en-US" dirty="0" err="1" smtClean="0"/>
              <a:t>mecmuasI</a:t>
            </a:r>
            <a:endParaRPr lang="en-US" dirty="0"/>
          </a:p>
        </p:txBody>
      </p:sp>
      <p:pic>
        <p:nvPicPr>
          <p:cNvPr id="4" name="Content Placeholder 3" descr="IMG-504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6" r="-15336"/>
          <a:stretch>
            <a:fillRect/>
          </a:stretch>
        </p:blipFill>
        <p:spPr>
          <a:xfrm>
            <a:off x="457199" y="1055900"/>
            <a:ext cx="8833851" cy="5070263"/>
          </a:xfrm>
        </p:spPr>
      </p:pic>
    </p:spTree>
    <p:extLst>
      <p:ext uri="{BB962C8B-B14F-4D97-AF65-F5344CB8AC3E}">
        <p14:creationId xmlns:p14="http://schemas.microsoft.com/office/powerpoint/2010/main" val="417187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75</TotalTime>
  <Words>225</Words>
  <Application>Microsoft Macintosh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Essential</vt:lpstr>
      <vt:lpstr>PowerPoint Presentation</vt:lpstr>
      <vt:lpstr>            Democrat Party (DP) era (1950-1960)  </vt:lpstr>
      <vt:lpstr>PowerPoint Presentation</vt:lpstr>
      <vt:lpstr>PowerPoint Presentation</vt:lpstr>
      <vt:lpstr>PowerPoint Presentation</vt:lpstr>
      <vt:lpstr>1961 – hayat mecmuasI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setenay nil dogan</dc:creator>
  <cp:lastModifiedBy>setenay nil dogan</cp:lastModifiedBy>
  <cp:revision>10</cp:revision>
  <dcterms:created xsi:type="dcterms:W3CDTF">2020-04-16T12:08:39Z</dcterms:created>
  <dcterms:modified xsi:type="dcterms:W3CDTF">2020-04-16T13:24:07Z</dcterms:modified>
</cp:coreProperties>
</file>