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1-16T09:31:55.88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1" timeString="2020-11-16T09:32:00.354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1811 2654,'-25'0,"0"0,1 0,-26 0,0 0,1 0,-1 0,1 0,49 0,-25 0,0 0,25 25,-25-25,25 0,-25 0,1 0,-1 0,0 0,25 0,-50 0,50 0,0 25,-24-25,-1 0,25 25,-25-25,0 0,0 0,-24 0,49 0,0-25,0 0,0 0,0 0,0 0,25 25,-25-24,0 24,0 0,49 0,-49-50,0 50,0-50,50 1,-50 49,0-50,0 50,0-25,0 1,0-1,0 0,0 0,0 0,0 1,0 24,-25-25,25 25,-99-25,24 25,26 0,-1 0,50 0,0 25,-49 0,49-1,0-24,0 50,0 0,0-1,24 1,-24-50,25 0,50 0,24 0,25 0,-50 0,-49 0,74-25,-99 0</inkml:trace>
  <inkml:trace contextRef="#ctx1" brushRef="#br0">1777 1755 26,'0'-2'58,"0"0"-17,4-1-14,-4 1-12,1 0-4,-1 1-3,0-1-3,0 0 0,0 1-2,0 0 4,0 0-5,0-1-1,1 2-2,-1-1 1,2-1 0,-1 2 0,0 0-1,1 0-4,-1 0-1,0 0-4,-1-2-8,0 2-13,0 0-4,0 0-11</inkml:trace>
  <inkml:trace contextRef="#ctx1" brushRef="#br0" timeOffset="368.0209">1759 1748 26,'0'0'45,"0"0"-4,0 0-8,1 0 0,-1 0-3,0 0 6,0 0-1,0-2 5,3 1 4,-3 0 2,0 1 0,2-1-2,-4 1 2,2-2-2,0 2-3,0 0 0,0-2 0,0 1-4,0 0-3,0 0-6,0 1-3,0 0-5,0 0-5,2 0-5,0-2-4,-2 2-4,0-1-2,1-1 2,-1 2-2,4-2 1,-3 1-4,3 1 5,-4 0 0,5 0-2,-2 1-1,-1 1-2,1-2 3,-2 2-8,1-1-4,1-1-10,-2 0-11,0 2-16,-1-1-21,0 0-25,0-1-34,0 0-30,0 0-5</inkml:trace>
  <inkml:trace contextRef="#ctx1" brushRef="#br0" timeOffset="1448.0827">4146 4189 112,'4'-11'175,"-1"-1"-27,-2-1-37,0-1-33,0 2-17,-1-3-7,3 1-2,-1 0-3,-2-2 0,0 3-2,2-3-6,-2 2-5,2 1-10,-2-3-4,0 1-5,0 0-3,-2-1-6,2 0-1,-2-1-1,0 2-6,-1 0 1,0-1-2,-1 2-1,-3-1-4,2 2-4,0 0-1,-3 2-2,0-1-5,-2 3 0,-1 1-1,2 3 1,-4 1 0,-1 1 1,0 2 6,0 1-3,-1 1 8,1 2 2,0 1 4,-2 0 0,3 2 2,2 1 2,-2 1-4,2 3 0,-2 2-1,3-2 1,1 3-3,-3-1 1,5 0 1,-1 0 0,1-1 1,1 2 0,2-1 1,1-2 0,1 0-1,1-1 0,1-3-5,1-2-1,1 1-2,1-5-2,1 2 0,-1-3-4,4 0 0,-2-4-5,2-2-4,-2 1-6,0 0-7,1 0-4,-2-2-2,0 1-5,-1 1-3,-1-1-5,0 2-10,-2-2-12,-2 2-19,0 0-25,-1 0-5</inkml:trace>
  <inkml:trace contextRef="#ctx1" brushRef="#br0" timeOffset="1845.1055">3673 3759 48,'-12'-9'123,"-1"-2"-22,-1 2-16,2 0-16,-2 0-14,4-2-12,-3 2-4,0-1 0,3 1-4,-3 0-2,1 0-2,-4 0 3,1 1-5,2-3-2,-2 2 3,1 0-4,-2 0 2,2 1-5,2-1-3,-1 1 0,-1-1 0,1 1-4,-2 0 1,1 1 0,0 1-3,1-1-1,-1 1-5,1 2 0,0-2-4,-3 2 0,1-1-2,1 2-2,0-1 0,-1 0-2,1 1 2,-2 0-2,2-1-5,-2 0 0,1 0-1,-1 1-2,5-2 3,-1 3-2,0-2 0,1 1-8,0 0-7,1-1-10,1 1-14,-2 0-4,4 0-8,-1 2-1,-2-2-6,1 1-11,0 0-17,0 1-24,-1 0-18,0 1-11</inkml:trace>
  <inkml:trace contextRef="#ctx1" brushRef="#br0" timeOffset="10044.5745">2294 3096 65,'-10'-6'88,"-1"-2"-10,1 2-7,-1-3-10,0 3-6,-1 0 1,1 0 0,-3-1-2,3 0-1,1 2 6,0-2 1,2 1-11,-2-1-9,1 2-2,0-1-9,3 1-11,-2-1-10,2 0-1,-2-1 1,4 2 0,-2-2 0,2 2-1,-1-2 3,3 2-3,-2-1-2,0 0-3,1 0 0,1 1 1,-2-1-1,2 3-1,-1-2-1,3 1 0,-3-1 0,2 4 0,-3-1 0,4 0-2,0 1-1,0 0 2,-1 0-3,-2-1-1,3 1-2,-1 0 1,0 1-1,-1-3-4,0 3 1,2-1-2,-1-1-2,-1 0-2,0-1-5,-2-1 1,4 2-2,-1-2 6,-3 0 0,4 0 1,-1 1 8,-4-1-6,3 1-1,-2-2-4,0 0 2,-1 0-2,0 1-4,-1-1 5,1 0 4,0 0-1,-2 0-7,0 0-4,2-1-2,-2 1-2,1-3-6,-1 0 1,1-1 2,-2 1 5,1-1 2,1 1 4,1 2 11,0-2 4,0 1 2,0 2 4,3 0 2,-2 1 1,0-3-3,2 1 0,-1-1 2,3 2 0,-3-1-1,0 0 0,0 1 1,0 1-1,-1 1 1,3-2-2,-3 1-2,2 1-1,-2 0 3,0-1 0,2 0-2,-1-1 2,-2 1 0,2-1 1,1-1 5,-1 3 2,1 0 4,2-1 5,-2 2 0,-2-1 1,3 1-3,-4 0-2,5-1 1,0 2-10,-1 0 0,-2 0-2,3-1 2,-1 2-3,-1 0 1,0 0 3,0 0 1,2-1-2,0 1 2,0-1 0,0 1-1,0 0-1,-2 0-4,2 0 2,-1-3-2,1 3 0,0 0-2,1 0 4,1 0 2,-2 0-3,0 0 3,2 0-1,0-2 0,0 1-1,-1 0 5,2 0 5,-2-2 1,3 2 5,-2-2 4,1 1 4,0-2 1,-1 0-2,1 0-1,-1 0-1,1-2-1,-1-1-2,2-2 3,0 1 0,0-1 2,-3 1 0,3-1 3,-3 1-1,3-1-4,-3 1 3,3 1 6,-2 1 7,-2 0 4,0 1 10,0 2 2,0 0 0,0 1-1,1 0-4,-1 1-7,0 0-4,0 1-6,0 0-8,0 0 0,0 0-4,-1 0 1,1 0 1,-2 1-1,0 2 2,0 0-8,0 3 0,-2 3-7,0 0-3,-1 3 3,1 1-2,-2-2 6,1 1 0,2-1 4,-1 0-3,0 0-1,3-2-2,0 0 0,-3-1-2,4-3 5,0-1 3,-1 0 1,-2-1 2,3-1 2,0-1 4,0-1 5,0 0-2,0-1 2,3-3-4,-2-1 0,-1-2-8,0 0-6,0-4-5,0 1-4,0-2-1,0 0-1,-1-1 4,-2 1 3,2 2 3,-3 0 6,2-1 2,-1 3 4,0 1 2,-1 1-1,1 1-4,-3 1-1,1 2-4,1 2-1,-2 0-8,0 0 0,0 4-5,-2 2 3,-1 2 0,1 2 2,-1 1 1,4-1 2,-1-1-1,1 1-4,0 0 0,1-1-2,1-1-3,1-2 0,2 1 4,0-2 0,0-1-2,0 0-2,2-3 10,1 0-5,1 1-3,1-2 2,0-3-3,1-1 2,3-1-1,0-2 1,0-3 1,0-1 0,0 0 1,-1-2-5,-2 1 0,1 1-3,-3-1 6,0 3-6,-1-3 1,1 1 4,-2 2 1,0 0 3,-2 1 3,0 3 12,0 0 7,0 1 6,0 1 0,0 1-3,-2 0-5,0 4-9,-2 0 1,-1 1-9,-1 5-2,-1 1-1,1 1-2,-2 2-3,-1 1-1,4 0 0,-3 0 3,3 1 0,1-2 5,0-2 0,2-1-1,-1-2-2,1 1-3,-1-3 2,1-1-6,2-1-1,0-1 0,0-2 2,0 0 0,0 0 0,0 0 4,2-5-2,-2 1-1,3-3-1,-2 0 4,0-1-2,2-4-1,-2 0 0,0 0 0,-1-3 4,-1 1-8,0-1 4,-2 1 2,2 1 0,-3 1 3,2 3-2,-2 2 4,3 1-7,-2 2 1,0 2-1,1 1 3,-3 2 2,2 3-1,-2 2-1,-1 2 3,1 2-3,-1 2 1,0 3-6,1-3 0,2 0 2,0-1-4,1-1-2,0-2 3,1-1 1,1-1 3,0 0 0,0-3 2,0-1 3,0 1-5,1-3 1,1 0-4,0-2 1,4-1-2,-2-4 6,1-1-2,0-3 1,0 0 3,0-1-1,2-3 0,-4 1-3,-1-2-1,2 1 0,-3 0 0,1 1 2,0 1 2,-4 0 3,0 3-1,1 0 1,-3 3-2,2-1-1,-1 1 1,-4 2-2,5 3 5,-3 2-1,-2 2-1,2 3-2,-1 3 0,-1 1 0,2 1-4,-1 4 1,2 0 0,-2 1-1,3-2-1,-2 1 1,2-1 1,1-2 1,1 1-1,-1 0 1,2-3-1,0-1-2,2-1 1,-1-2-3,-1-2 0,4 0 0,-3 0-2,4-2 1,-2-2-1,3-2-1,-2-1 3,4-3-5,-3-3 5,1-1 3,-1-1-1,1 0-1,-2 0 0,0 2 3,0-2 0,-3 3-1,3 1 3,-3-1 0,-1 3 2,0 2-5,0-2 1,0 2-2,0 2-1,0 1 4,-5 1 3,3 3 2,-2 0-4,-1 4 1,-3 0-1,3 2-1,-3 3-3,2 0 1,1 0 3,0 1-2,0-1-3,2-2 1,-2-1 3,4 0-3,-1-2-3,0-1 4,2-1 0,0-2 1,0 1-2,2-1 1,0-2 0,-1-1 0,5-1-8,-2-2 1,1-2-1,0-2-4,1 0 3,2-5 2,-1 0 0,-1 0 2,-1-1 4,-1 1 2,1 1-4,0 0 3,-3 2 0,-2 0 0,2 1-6,-2 3 1,0-2 5,0 4 0,-2-1 0,2 1 0,-3 1 7,-1 2-7,-1 1 0,3 2 0,-4 2 0,0-2 0,1 6-2,-3-1 2,2 4 0,-2 0-2,-1 0 2,3 0-2,0 0 2,0 0 0,1 0 2,0 1-2,1-2 2,-1-3-2,3 2 0,2-3 2,-3-3-1,3 1-2,3-3-3,-1-1 2,5-1 0,-2 0-2,1-2-6,1-3 4,-1 0-3,4-1 0,-2-3-2,0-1-5,-3-2 5,2 0 3,1-2 1,-3 2-1,-1-1 2,-3 1 5,2 0-6,-3 2 3,0-1 3,0 3 0,-3-1 1,3 2 2,-2 0 5,-1 1-4,0 2-1,1 0 5,-2 0 4,0 2-2,2 0-1,-3 1 6,0 1-6,2 1-2,-2 1-6,0 3-2,-2 0 2,1 2 0,1 2 0,0-1 0,1 1 0,-1-1 6,0-1-6,2 0-1,-3-1 2,3 0-1,-2 0 2,3 0-6,-2-1 4,1-2 0,1 1-5,1-1 2,0-1 3,0-2 0,0 3-1,1-3-3,0 1-1,0-1-5,2 0 5,2-1-6,0 1 2,4-3-4,-3-1 1,4 2 1,-3-2-6,0 0 7,1 1 2,2-2 2,-2-1 5,0 0 2,2-1 1,2 2-6,1-4 2,-2 4-1,0-2 0,-2 2-1,-2 0-2,0 0 0,-3 1 4,2 1-3,-1 0 0,-3 1 5,2 0 0,-3 1 4,0-2-3,0 2 2,-3-3 1,2 2 0,-3 0 0,-1-1-4,-1 1 0,-1-1 0,0 2-2,-1 1 1,-2-3 1,1 3 4,0 0 2,-2 3 0,0-2 1,1 2-2,-1-1 0,0 1 0,2-1-1,-1 0-1,5 2 2,-1-3-2,0 2 0,1-1-2,0 1 0,2-1-1,1-1-6,1 4 0,1-3 4,3 0-4,-1-1-2,1 0 1,4 0 3,-2 1 1,1-2-6,1-2 3,2 1 0,-1-1-4,1-2 0,-2-1-1,2 2 4,-1-2-1,-2 1-1,3-2 4,-1 1 1,-3 0-1,-1 1-2,0 2 0,-2 0 2,0-1 3,-1 1-2,-1-3 1,0 2 3,0-1 1,-1 0 2,-2 0-1,0 2-1,0-1 2,-1 1 1,-1-1-3,-4 1 0,2 0 1,1 2 1,-2-3-1,1 3-2,0 0 1,1 0 3,-2 0 2,4 0 1,-3 0 0,3 0-1,-2 0 3,2 0-2,-1 0-7,2 3 2,0-3 2,0 0-3,0 0-1,1 0-2,2 0-1,-2 0-8,1 0-9,1 0 3,0 0-4,0 0 2,1 0-2,1 0 7,0-3 2,1 3 1,4-1 6,0-2-1,-1 1 2,4-1-3,-1-2 2,1-2-2,1 1 2,0-2 2,-3 0 2,1 1 0,1 2-2,-2-1 3,-2 0-4,-1 0 2,0 0-1,0 1 3,-3 0 0,1 0 2,-1 2-1,-2-1 1,0 1-2,0-1 0,-3 1 6,-1 1-6,-1-1 1,0 1 1,0 2 3,0-2 1,0 1-4,-2 1 4,-1 0 1,0 1 0,0 1 3,-2 0 3,0 1 2,2 1-1,-1-1-1,-2 2-1,0-3-3,2 2-1,1 0-4,0 0 6,0-1 0,4 1-4,-3-2-1,3 1-1,3-3 0,-1 2-6,-1-1 2,3-1 0,0 0 4,0 2-4,0-2-2,5 0 4,-2 1-4,-1-1 0,7 0 0,-3 0 1,-1 0 1,2-1-3,3-1-1,-4 2 1,1-1 1,-1-1 0,0 2 2,1-2 0,0 0-1,0-1 1,-2 1-1,0 2-1,1-3 2,1 3 0,-3-2-1,-1 0-1,3-1 1,-1 1 1,0 1-1,-3-2 3,2 2-1,-4-2 0,0 0 0,0 1 1,-1-1-4,-2 2 1,2-2 1,-5 1 4,1 2-3,-1-2 1,1 2 2,-4 2-3,0-2 3,0 2-6,-1-2 0,1 3 2,-1-3 2,-2 2-1,-1 0 0,2 0 1,0 1 2,-4-3 0,5 3-4,-1-1 1,2 1 4,3-1 1,-1 0 0,0-1-1,4 0 5,1 0-6,0-1-2,2 2-1,2-2-2,0 0-1,1-2-1,4 1 3,0 0-3,-1-2-5,4 1-1,0-2-2,0 0 2,0 0 0,1-1-1,2 0 7,-2 1 2,0-2 2,-2 1-6,-2 3 1,2-2 0,0 0 3,-2 0-1,-2 1-4,1 2 1,-3 0 1,0-2 2,-1 1 2,-1 0 0,0 2 2,1 0 1,-1 0-2,-1 0-1,-1 0 0,-1 0 1,0 0-1,-3 0 2,2 0 1,-2 0-1,0 2 0,-2 0-3,1 1 2,0-1 0,-3 3 1,4-2-1,0 0 0,-1-1 2,2 1-1,2-2-4,1 2 1,-1-1-1,-1 1 0,3 0-2,-2-1 1,1 0-1,1 0 0,1 2-4,1 0-1,3 0-3,-2-1-6,3 1 1,-2-1-5,-2 1-8,3-1 4,0 0 3,2-1 10,-1 1-3,0-1 4,1 0 8,2 1-1,-2-1-2,0-1-1,1 2 2,2 0 2,-4-1-2,2 1 1,-2-2 3,-1 1-4,4 1 1,-4-2 3,-2 0 3,1 1 0,-2 0-1,1-1 0,-3 1 0,0 0-1,-1 1-1,-3 4 2,-1-2 1,-1 3-1,0 1 4,-3-2-2,4 0 0,-1 0-2,-2 1 3,2-1-3,2-2-3,1 1 3,-1-1 2,2 1-1,1-4-1,-2 2 0,2 1 0,-1 1 0,1-2 0,-1 1 0,0-2-1,2 2 1,0-1 1,2-1-4,0 0 1,-1 1-2,1-1 2,0 2-5,1-3-1,-1 3 3,2-2-2,1-1-1,2 0 5,-1 0-2,3-2 0,0 0-5,2-2-4,0 2-2,0 0-2,-1 0-2,1 0 2,-1 0 0,-2 0 1,-2 0 2,-1 0-1,0 0-3,-1 0 6,-2 0 3,2 0 4,-3 2 2,-1-2 2,-1 0 6,-3 3-3,1-1 0,-2 1-1,-3 2 0,-1 2 0,0-2 4,0 2 3,-1 1 1,0-2 0,-1 2-1,-1-1 2,0 0 2,2 0-6,0 0 8,-2 0 10,3-1 2,0-1 4,3-1-3,1-1 4,2 0-9,1 0-8,-1 0-9,1-2-2,0 0-2,1 0 0,0 1-3,-2-1-3,3 1-1,0 0-3,0-1-2,3 1-5,-1 2 4,1-2-4,1-1 3,1 2-4,0-1 0,1 1 3,2-1-3,-2 2 0,3-2-1,-1-1 0,2-1 1,-1 2 0,1 0 2,-1 1 4,0-1 5,0 1 2,1 0 2,-1 1-1,-1 1-2,0 0 3,-2-1 3,-2 1-4,1 0 3,-1 2 1,0-1 7,-1 1 0,-3 0 4,0 0 5,0 0 4,-2-2 5,1 2-5,1-2 3,0-2-4,0 4-6,0-1-4,-1 0-5,-1 2 2,1-1 2,-2 0 0,1 1 4,-2 1 2,3-2 0,1 0 0,0 1-6,1 0 3,-1 0-4,0 0-1,4-3-3,-3 0-2,0-1-2,1-1 1,-1 1-1,0-2-1,1 1 2,-1-1 2,0-1 0,1-1-3,1 2-3,-1-2 0,1 0 1,0 0 1,-3-2-1,2 2 7,-1 0 4,1 0-2,-2 0 0,2 0-1,0 0 0,0 0-5,0 0-2,-2 0 2,2 0 2,0 0-1,0 0 3,-2 0 1,0 0 0,0 2 2,0 1 2,-2-3-1,-2 2 1,1 1 2,-2 1 2,0-1 1,-1 0 1,1 1-1,-1-1 4,0-1-5,1 0-4,-3 1 0,3-1-5,-1 0 1,-1 1-1,-1 0 3,3-1-1,-2 0 1,0 0-2,1 1 0,-1-1-3,1 1-4,-3-1-2,5 1 2,-2-1-2,1 1-1,0 0-4,-2-1 2,2 0-2,1 1 1,1-1-2,-1 0-1,1 0 7,-1 1-3,3-2 3,0 0-3,-3-1 1,4 3-7,0-3-6,0 2 0,0-2-5,0 2 4,4-1 3,-2 1 4,0-1 7,3-1 0,-1 0 6,-1 0-4,1 0 2,-1 0 0,4 1 1,-3-1 0,3 1 1,-2-1 1,-1 0-1,-2 0 2,3 2-5,2-2 1,-4 0 0,1 0-2,-1 0-1,2 1 0,-1 0 3,-1 2-1,0 0-4,-3-1 2,3 1 2,-2-1 1,-1 2-2,0-1 4,-1 2 2,-2-1 4,3 1-10,0 2 3,0-2 3,0 2-1,0 0-2,0 0 0,0 0 5,0 0-3,0 0 1,0-1-1,0 2 1,0-1-2,0-1 0,0-2-2,0 1-7,3-3 0,-2-1-6,-1 0-6,0 0 0,0 1 0,0-1 6,0 0 1,0-1 2,0 0 5,1-1 1,-1-2 3,0 0-2,0-2 4,0-2 1,0-1 0,0-1 0,0 1 0,0-3 1,-1 3-1,0-2 0,-2-1 4,3 0 0,-2 2 2,1-3 0,1 2 1,0 1 1,0-1 0,0 1 3,0 2-1,-3 0 0,3-1-1,-1 1-2,-1 1-2,1 1-2,0 0 3,-1-1 0,0 3 4,2 0 2,0-1-4,0 0 1,0 1-1,-1 0-1,1-1-3,0 0 2,0 0-2,0 1 0,0-1 4,0 1-2,0-1-2,0 1 1,0-1 2,-2 0 6,0 0-1,2 2 0,-2-2 1,2 0-7,0 0 5,0-1-4,0-2 1,2 2 0,-2 0 1,0 0 4,0 1-5,0 1 2,0 1-2,0 0-1,0 1-5,-2-1 4,2 1 0,0 0-5,0 1 0,2 0 0,-2-1 3,0 1-4,0-2 0,0 2 2,2-1 0,0-1-1,-2-2-1,0 2 3,1 1-1,-1-1 0,0 2-4,2-3 2,1 0-3,0-2 3,-2-1 0,3 1 0,-2-1-2,2 0 4,-3 0 1,3 0-5,-3 0 2,2 0 0,-1 1-1,0-2-1,-1 2-1,0 0 1,1 1-2,-1 0 4,0 0 4,1 1-4,-2-1 5,0 2-5,0-1 3,0 2-1,0-1 2,-2 2 2,2-2 0,0 2 1,0-3-1,0 3 2,0 0-3,0 0 2,0 0-2,0 3 1,-1-1 1,0 0-5,-1 3 3,1 0-2,0-1 0,-1 3-3,1-3 0,0 1 0,-2 0-4,3-1 0,0 0 0,-1-1-1,0-1 2,1-1 3,0 1 4,0-1-2,0 0-2,0 0-2,0-1-3,0 0-5,0-1 0,1 0 2,0-2-5,2 0 4,-1-1-1,1-3 5,1-1 1,-1 2 2,-1-1 3,2 2 5,-4 0-1,2 1-1,0 0-2,-1 1-1,-1 1 2,0-1-6,0 1 6,0 0-3,0 2 4,0-2-4,0 2 1,0 0 0,0 2 2,0-2 2,0 2 0,0-1 2,-1 0-3,1 2-2,0-1 0,0 3-1,0-2 0,0 0 2,-2-1 0,0 0 1,2-1-1,0-1-3,-3 0 3,2 0 1,1 0 0,0 0 0,0 0 2,1 0 1,-1 0 1,3 0-1,-3-1 0,0-1 3,0 0 4,0-1-3,2 0 3,0-2-7,-1 1-1,-1 1-2,0-1-2,0 1-1,0-1-1,0-1 0,0 1 3,0-2-3,-1 3-4,-1-1-2,0 1 3,2 1 3,-3-1 3,2 0-2,-1 1 2,-1 0 0,-1 0-3,0 1 1,0 1-2,-1 0 4,4 0 2,-3 1-2,-2 1-1,1 1 0,-2 1-1,0 0-1,0-1-5,1 2-1,-1 0 2,1 0 4,0-1 0,-3 1-1,5-1 5,-1 0 5,0-1-3,0 1-4,2-2-2,-2 3 1,4-3-1,-1 1-1,0-1-3,2 1 2,2-1-2,0 1 0,-1-2 2,4 2 1,-4 0 1,3-1 1,-1-1-1,1 1-4,-1-2-4,1 0-3,-1 0-1,4 0 1,-3 0 2,4 0 2,-2 0 6,1 0 2,0 0-1,-2 0-5,1 0 2,-1 0 4,0 0-1,-1 2-5,2-2 3,-2 3 2,-2-3 1,3 2-2,-2 2 1,0-1 3,-1 1 3,0 1-1,1 0-4,0 1 1,-1-2 1,1-1-2,-3 1-1,3-3 0,-2 2 4,0-1 1,-1-1-2,0 0 3,0 1 1,0-2 5,0 0-5,0 0 3,0 0 1,0-2 0,0 1 1,0 0 2,0-2-4,0 1-1,0-1-2,0-2 0,3 1-3,-2-3-1,-1-1-1,0 0 0,4-1 0,-4 3-6,0-2 4,0 3 0,0 0-2,0 0 2,0 0 0,0 3 1,0-1 2,0 1-1,0 0-1,0 2 2,0-2-1,0 1-1,0 1-1,-4 0 0,4 0 1,0 0-2,-1 1-2,-2 1-2,1 0 0,-1 1 2,-2 1-1,1 1 4,0 2 4,0 1 1,0-1 0,-1 0-5,3-2 0,-2 2 0,0-2-5,-2 0 3,3 0-1,-3 0 3,3 0 0,-1-1 2,1-1 0,-4 0-1,5 1-1,-1-1 0,1-1 2,0-1-2,1 0-2,-2 0 1,1-1-3,-2 0 1,3 0 1,-3-1 0,3 0 2,-4 1-1,3 0-2,0-1-1,1 1 0,1 0 2,-2-1-2,1 1 2,-2-1 6,3 1-4,-2 0 5,2 0-6,-1 0 1,2 0 2,-1 0 0,0 0 8,0 0-5,0 0 0,0 0-3,-1 1-4,-1 0 2,0 0-3,-3 0 6,2 2 0,-2-1-1,0 0 0,0 1 3,0 0-3,-2-1-2,2 1 5,-4 1 1,4-1 1,0 1 2,1-2-1,-1-1-1,-1 2-3,3-1 4,1 1-1,0-1-5,1 0 1,-3-2-1,4 2 6,-1-1-4,-2-1-3,3 0 2,0 0 2,0 0-8,0 0-3,0 0 2,0 0 2,0 0-1,3 0-2,-2 0 7,-1 0 0,4-1 0,-3 1-4,1 0 0,0-2 2,1 2-5,2-2 2,-1 1 2,2 0 1,-1-2 1,3 1-1,1-1 0,1 0-3,-1-3 3,1 1-4,-1 0 4,-3-1 3,3 2 1,-2 0 2,-2 1-6,-1 0 2,-1 1-10,0-1 2,0 1 6,-1 2 6,-2-1 6,0-1 5,0 2 10,0-2-3,-1 1-3,1 0-6,-1 0-1,-1-1-3,1 1-1,-2 0-3,1 1 8,-2 0-5,0 0 5,3 0-5,-5 0 5,2 0-1,1-3-2,-1 3 5,1 0-7,-1 3 4,-1-3-3,2 1-3,-2 0-5,0 1 1,4 0-2,-3 1-2,1-1 3,-1-1-3,-1 4-1,3-1-3,-1-1 4,-1 0 0,2 1-10,2-2 7,0 1-3,0 0-5,0-1-2,0 0 0,0 1 4,0-1-5,2-1 2,3 0-3,-3 0-3,3 1-4,-1-2-3,-1 0 0,3-2 1,-1 1 8,1-1 0,-1 0 5,-1-3 8,0 3 1,-2-2-1,1 1-4,0 0 2,-2 0 2,1 1 1,0 0-3,-2-1 5,0 2 0,0 1 0,0 0 3,0-1 0,0 1-1,0 0 3,0 0 1,0 0 0,0 0-2,-2 0 3,2-2 3,0 2-2,0 0 5,-2 0 3,2 0 2,0-1-3,0-1 0,-1 2 1,1 0-1,-2 0-2,1 0-3,-2 0 5,3 0 1,-2 0 3,2 0-4,-1 0-1,-1-1-1,1 1-6,0 0 1,-1-2-5,1 2 4,-1-2 2,0 1 6,2 0 0,2 0 2,0 1 3,-1 0 4,-1 0-9,-1 0 0,-1-2 6,0 1-1,2 0-5,-1 1-1,0-3 5,-3 2 0,4 0 1,-1 0-5,1 0 3,0 1 3,0-1-1,0-1-5,0 1-7,-2 0 1,0 0 0,2 1-3,0-2-6,0 1 3,2 0-1,0-4 0,-1 2-5,-1-1 1,4 1 2,-3-1-2,0 2 2,-1-1 2,0 0-1,0 1 0,0-1-3,0-1 2,0 1 1,0-2 0,0 3 1,2-1-1,-2 1 3,2-1-3,-2 1 1,0 0-1,0-1-1,0 2 3,-2 0-3,2-1 0,0 2-4,-2-1 3,2 0 1,0 1 2,0-1 1,0-1-2,0 2 2,0 0 9,0 2-2,0-1-4,0 0 4,-1 0 2,1-1-5,0 0-5,0 0 5,0 0-4,0 2-3,0-1 3,-1 0 5,1 0-4,0 1-5,0-2 4,0 0 2,0 0-4,0-2-1,0 1 1,0 1 2,0 0-10,0 0 4,0 0 3,0 0 3,0 0 1,0 0 6,0-1 11,0 1-2,0 0 0,0 0-3,0 0 0,0 0-4,0 0 0,0 0-3,0 0 0,1 0 3,-1 0-6,0 0 2,0 0-2,0 0 2,0 0-2,0 0-7,0-1 5,1 1 0,-1 0-3,0 0 1,0 0-3,0 0 2,0 0 1,0 0-4,0-2 1,0 2 1,0 0 6,0-1 4,0 1 0,0 0 0,0 0 3,0 0 4,0 0-3,0 0-4,0 0-1,0 1-3,0-1 1,0 0-4,0 0 1,0 0-1,0 0-3,0 0 5,-1 2-2,0-2-2,-3 0-3,4 1-8,-1 0-16,-1 0-25,0 1-27,1 0-34,-3 1-42,1 1-47,-2 3-55,-1 1-69,-1-1-82,0 3-74,-2-1-12,0 0 21,-1 0 60,-1-2 80</inkml:trace>
  <inkml:trace contextRef="#ctx1" brushRef="#br1" timeOffset="41912.3972">1525 2234 126,'0'-1'119,"0"1"-19,0 0-12,0-1-13,1 1-8,1-2-6,-1 2-1,0-2 4,1 1-5,-1 0-6,0 0-2,-1 1 3,0 0-4,1 0-2,-1 0 4,0 0 6,0 1 1,0-1 2,0 1 6,0-1 7,0-1-2,1 0-2,1-1 5,-2 2-2,-2 0-3,1 0-11,1 0-5,0 0-1,0 0-8,0 2-5,0-2-2,0 0-3,0 0 1,0 0-7,0 0-11,0 0 4,0 0-5,0 0-4,0 0-7,-1 0 0,0 0 6,0 0-3,1 0-4,0 0 8,0 0 2,0 1 4,0-1-6,-2 0-2,2 0 10,0 0-5,0 0-2,0 0-7,0 0 4,0 0-5,0 1 6,0 0 5,0 1 6,0-2 5,0 0 3,0-2-8,-1 2-3,1 0-5,0 0-8,0 2 6,0-2-5,0 0 11,1 0-3,1 0-6,-2 0 0,1 0 1,-2 0 2,1 0 6,0 0 2,0 0 6,0 0 2,0 0-5,0 0 0,0 0-7,0 2 0,0-1 3,0 0 5,0-1 6,0-1-8,-2 1 6,1 0 4,1 1-1,0 0 0,0-1-6,0 0 13,1-1-6,1 1-7,-2 0 4,0 0-1,-2 0 1,1 0-11,1 0 9,0 3 10,0-1 0,0 3 7,0-2 7,0 1 6,0 0 12,0 0-14,0 1 2,0 2 0,0-2-4,0-1-14,0 1-10,0 0 2,0 2-7,1-2-8,-1 0-3,2 2 2,-2-2-12,0 2 5,-2-1-3,2 1-1,0 0 12,0 1 16,2 1 6,-2-1 1,1-1 4,0 0 1,-1 0-8,1 1-15,-1-3 4,0 0-3,3-1-8,1 0 11,-2-1-3,0-3-2,-2 2 3,0-2-2,0 0-5,0 0-9,0 3-9,-2-3-1,1 0 2,0 0 3,1 0 5,0 0 2,0 0 7,0 0 1,0 0-11,1 0-11,-1 1 4,1-1-6,1 0-5,-2 0 12,0 0 3,0 0 2,-2 0-2,2 0 2,0 0 6,0 0-12,0 0 3,0 0-4,0-1-1,0 1 4,2 0-14,-2 0 3,0 0 3,2 0 10,1 0 4,-2-3-4,2 1 14,-2 0 3,0-1-16,3-2-10,0 3-10,1-2-5,0 1-6,1 2-17,-1-1 6,2-1 10,-1 1-2,1 0 9,-1-1 0,-2 3 12,0 3 10,0-3-8,1 0 2,0 2 1,0-2 1,0 0 8,-2 0-20,2 0 7,-1 0 9,-1 2 3,1-1 2,-1 2-14,3-2 7,-2-1-7,0 0-9,-2 0-2,2 0 4,0 1 9,1 1 11,0-1-3,2 0 9,-2 2-1,0-3-4,0 1-2,0 2-8,3-2 7,-3 2-5,0-2-13,0 0-11,0 1 12,0 0 4,2 1 7,-2 2 2,0-1 11,-1 1 6,0 0-5,1-1-8,0-1-8,-2 0-4,1-1-2,-1 2 6,-1-1-4,1-1 8,-3 1 1,1 0 4,1 1-2,-1 1-5,0-2 4,-1 1-9,0 2 6,0-2 1,-1 2 0,1 0-2,0-1-3,0-2 11,0 1 3,-1-1-12,-2-1-2,0 1 17,0 0-11,-1-1-9,-1 2-1,-1-1 0,0 1 3,0 0-1,1 0 13,-2 1 6,-1-1-7,2 2 5,1-2-4,0-1-17,1-1 1,-1-2-3,0 2 14,1-2 3,0 0-3,-1 1 19,1 1-17,-1 0 2,-1-2-7,1 0 1,0 0 5,0 0-5,-2 0 2,3 0 11,-3-2-9,2 0-3,0 1 0,-2-1-7,1 0 9,-1-1-6,2 1-4,0 0 15,1 1-9,2 0-3,-1 1 9,2-1-7,0-1 0,-2 2-16,2-1 2,-2-1-12,1 2-19,2 0-8,-1 0-14,-1 0-37,1-1-32,1 0-25,-1-2-47,1 2-67,0-3-66,-3 0-63,1-1-86,-1 0-28,0-2 18,2 0 58,1 0 78</inkml:trace>
  <inkml:trace contextRef="#ctx1" brushRef="#br1" timeOffset="43246.4736">1606 2247 90,'0'0'82,"0"0"-13,0 0-16,0 0-2,0 0-6,0 0-18,2 2-11,-2-1-5,0 0 0,-2 0-7,2 1 3,-1-1 6,1-1 8,0 0 5,1 0 5,-1 0 5,0 0 1,0 1-3,0-1-9,0 0 7,0 3-2,0-3-4,0 0 2,0 0-1,0 0 8,-1 0-3,1 0-3,0 0 3,0 1 2,0-1 7,0 0 5,-2 0 7,1 0 4,1 0 3,0 0-1,0 0 2,0-1 6,-3 1-2,0 0 0,3 0 4,-3 0-3,3 0 2,1 0-4,-1 0 0,0 1-3,0-1-1,-1 1-1,0-1 1,-1 0-3,2 3-6,0-1 4,2 0-3,-2-1-4,-2-1 3,1-1-4,1 0 4,0 0-9,0 1 0,0 0 2,0 0 0,3 1 0,-1 0 3,2 0 1,1 1 6,-2-2 5,4 2 1,-3 1-3,0-1-5,0 0 5,1-1-5,0-1-5,3 0-13,-1 0 7,0-1 7,2-1-9,2 1-4,-1 0-11,1 1 1,0-3-1,1 3-10,0 0 5,0-2-9,-2 2 12,0-2 5,-1 1-10,0 0 2,1 0-8,-2-1 1,-3-1-9,0 2-3,1 0-3,0 1 1,-1-3 0,-1 2 2,-2-2 0,1 2-6,0 0 4,-1 0-1,-1-1 6,1 1-9,-1-1 8,0 2-2,1 0 1,-1 0-10,0-2-4,0 2-8,-1 0-18,0 0-12,0 0-9,0 0-6,0 0-4,0 0 6,0 0 4,-1 0 8,0 2 6,0-2 9,-1 0-1,1 2-1,0-1-5,-1 1-1,0 0-8,-1-1-19,2 1-10,-2-1-16,1 0-27,-2-1-43,-1 0-42,-1 0-39,-1 0-51,1 0-64,-1 0-6,0 0 23,0 0 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1-16T12:17:18.15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1" timeString="2020-11-16T12:17:34.422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1761 2505,'0'-25,"-24"-24,24 49,0-50,0 50,-25 0,25-25,-25 1,25-1,-25 25,25-25,0 0,0 25,0-25,25 25,-25 0,0 50,25 0,-25 49,0-74,25-1,-25 1,0 0,0-25,0 0,-25 0,25-25,0 25,0-49,0 24,0 0,-50 0,50 0,-49 25,49-24,-50-1,0 25,50-25,0 25,-49 0,49 0,0 25,0 0,0-25,0 24,25 1,-25 0,0 0,0-25,49 49,-49-49,0 50,-25-50,25-25,0 25,0-49,0 49,0-25,0 0,0-25,0 26,0 24,0 0,0 0,25 24,-25 1,0 0,0 0,0-25,0 49,50 1,-50-50,0 50,0-50,49 0,-49 0,25 0,0 0,0 0,0 0,-25 0,0-25,0 25,0-25,0 0,0 0,0 1,0-1,0 0,0 0,0 25,24 0,-24-49,0 49,25-50,-25 50,25 0,-25 0,0 0,0 25,0-25,0 25,0-1,0 1,0 0,50 0,-50 0,0-25,0 24,49 1,-49 0,0-25,0 25,0 0,0-25,0 0,-24 0,24 0,-25 0,0 0,25 49,-25-49,0 0,25-25,0 25,25-49,0 49,-25 0,25 0,0 0,-25-50,0 1,0-1,0 50,24-25,-48 0,24-24,0 49,-50-25,50 25,-25 0,0 0,0 0,25 0,0 0,0 50,0-50,-24 49,-26-49,25 0,0 0,1 0,-1 0,25 0,-25 0,25 0,0-25,0-24,0 49,0-25,0 0,0 0,-25 25,25-24,0-1,0 25,25 0,0 25,-25-1,25 1,-25 0,0 0,24-25,-24 25,0-1,0 1,0-25,25 50,-25-50,25 49,-25-49,0 25,0 0,25-25,0 0,-1 0,-24 0,0 0,0-25,0 25,50-49,-50 49,-25-50,25 50,0 0,-25-50,25 50,-24 0,24-24,0-1,0 0,0 0,0-24,0 24,0 0,0 0,0 25,0-49,0 49,0-50,0 0,0 1,0 49,-25-50,25 50,0-25,0-24,-25 49,0 0,0 0,25 0,-24 25,24-25,-25 24,0 51,25-75,-25 0,25 25,-25-25,25 24,-24-24,-1 0,25 0,-50 0,50 25,0-25,-49 0,49 25,0-25,-25 25,0-25,0 25,0-25,1 0,-1 0,0 0,0 0,0 0,25 0,-49 24,49-24,-25 0,0 25,0-25,25 0,-24 0,-1 0,0 0,0 0,0-25,25 25,-24-24,24 24,-50-25,50 0,-50 0,50 0,0 25,0 25,0 0,0 0,0 0,0-1,0-24,0 50,25-50,-25 0,0 0,50 0,-50 50,49-50,-49 0,0 24,0 1,0 0,0 0,0 0,0-1,0 1,0 0,0 0,0-25,-24 25,24-1,0-24,0 25,0 0,-50 0,50 0,0-1,0 1,-50 0,50 0,0 0,0-25,0 0,-25 0,1-25,-1 0</inkml:trace>
  <inkml:trace contextRef="#ctx1" brushRef="#br1">1665 2293 122,'0'1'142,"0"-1"-20,0 0-26,-1 1-26,0 1-20,1-1-15,-2 0-9,0-1-4,-1 0 0,2 0-1,0 0-1,1 0-1,0 0 0,-2 0 1,2 0 4,0 0 0,0 0 2,2 0 0,-4 0 4,2 0-1,-1 0-3,1 0 1,0 1 4,0 0-2,0-1 4,-1 0 4,-2 0 2,3 0 5,0 0 1,0 0 5,0 0-2,0 0 2,0 0-2,0 0-3,0 0-2,0 0-1,0 0-7,0 0-5,3 0 0,-2 0 1,0 0 3,1 0-4,-1 0 2,-1 0 4,0 0 4,-1 1 2,-1-1 5,2 0-1,0 0 10,0 0-1,2 3 0,-2-3 6,0 1-1,0 0-1,0-1-2,0 2 2,1-2-4,0 1 2,-1-1 0,0 0-2,-1 0-1,1 0-2,1 0 1,-1 0 0,1 0 3,-1 0 4,-1 1 1,2 0 7,-1 1-2,0 0-2,2-4 2,-1 2 1,0 0 2,-1 0-2,0 0-1,0 0 0,0 0-8,2 0-6,-2 0-8,0 0-9,0 0-3,-2 0 0,1 0-1,1 0-2,0 0 6,0 0 10,0 0 6,0 0 14,0-2 9,0 2 16,0-1 5,0 0 4,1 0-3,1-1-10,0 1-7,1 0-11,2-4-14,-1 0-10,-4 0-3,5-2-11,-1 0-13,-1 0-3,4-2 1,-1 1-2,-2-2-7,0 2 1,-3 0 3,0-1-1,2 1-6,-1 0-1,1-2-1,0 0 6,-1 1-2,0-1-2,4 3-3,-5-3 1,0 3-3,1 1-6,-2 1-2,0 1 2,0 2 9,2-1 1,-1 0 1,1 1-2,-1 0 2,-1 1 3,0 0-5,1 1-2,-1 0 0,0 0 1,-1 0 0,-2 0-1,2 0 1,-1 0 2,2 0 3,0 0-2,2 0 0,-2 0-2,0 0-5,0 0 1,-2 0-1,2 0 3,0 1 6,2 0-3,-1 1 0,1 2-1,-2 0-3,0 2 2,0 2-5,0 1 2,1 2 2,0-2 2,-1 4-1,0-2-2,0 2 2,2-1-2,-1 1 2,-1 0 5,3 0 3,-3 2 0,0-1-1,0 0 2,-3 1-3,3-2-6,0 1-3,0 0 3,3 0 2,-2-1-1,-1-2-4,2 2 3,1-1 2,-2 0-2,1 0 0,-1-1 0,0 0 4,1 1-2,0-2-2,-2 3-2,1-2 4,0 1 9,-1 0-4,2-3-1,-1 3-6,0-2 4,0 2-3,1 0-14,-1 1 7,0-2 1,2-1 7,-1 2-1,1 0-4,0-2 3,-1 0 0,2-3 3,-3-2-3,0 2-6,2-2 4,0 0-1,-2-3 0,0 3 3,-1-2-2,0 0 4,1-2-1,-1-1-2,2 0-2,-2 0 4,0-2-1,0-2-5,-2-2-25,2-4-30,-2-2-68,-2-2-92,1-3-75,-1-1-83,0 0-74,2-2-66,0 4-33,-1 1-39,0 0 20,0 3 49,0 0 80,2 1 92</inkml:trace>
  <inkml:trace contextRef="#ctx1" brushRef="#br1" timeOffset="1132.0646">1921 2473 52,'0'-1'175,"1"-1"-15,-1 1-21,0-1-23,1 2-24,1 0-15,-1 0-3,-1 0-2,0 0 0,0-1 1,0 1 0,1 0 6,-1-2-3,0 2 0,0 0 3,0 0-4,0 0 2,0 0-9,1 2 1,-1-1-5,0-1-2,0 0-2,0 0-4,2 0 3,-2 0 7,1 0 3,0 0 4,2 0 5,-1-1 4,1 1-4,2 0-8,-2 0-2,2 0-7,0-2-8,0 2 1,0 0-1,0 0 0,0 0-5,2 0-5,-2 0-5,1-2-6,-1 1-10,3 0-6,-3 0-4,-1-1-7,1 1 1,-1 1-6,0-1-4,1 1-3,-3 0 2,1 0 1,-2 0-3,-1 0 1,-3 0-8,1 0-14,-2 0-40,-1 0-71,3 0-95,-6 1-134,1 0-99,-1 1-35,1-2 11,2-4 52,1-1 93</inkml:trace>
  <inkml:trace contextRef="#ctx1" brushRef="#br1" timeOffset="5854.3348">1730 2256 102,'0'0'99,"-1"-1"-6,1-2-11,-2 1-11,2 1-4,0-1-17,2 1-5,-2 1-3,0-2 0,0 2-3,0-2-2,-2 2-3,2 0-2,-2-3-1,2 3-1,2-1-3,-2 0 4,3-1 1,0 1 0,-2 0 1,0-2 2,-1 1 2,2 0-2,-2 1-4,0-1 1,0 1-6,0 0 2,0 0-2,0-1-1,0 1 1,-2 1-2,1 0-1,1 0 2,0-1-2,0 1 0,0 0 1,0 0 2,0 0 3,0 0 0,0 0 1,0 0-1,-1 0 2,1 0 2,0-1-6,0 1 7,1 0-4,-1-2-1,0 2 0,1 0-1,-1 0-3,2 0 0,-2 0 0,-2 0 2,2 0-2,0 0 1,0 0-2,0 0-3,0 0-3,-1 0-3,1 0-3,1 0-1,-1 2 2,0-1 3,0-1-2,0 0 0,0 1 0,0 0 7,-1 1-6,0-1-2,-3 1 1,0 1 1,2 1 0,-2 0-2,0 1 7,0 0 3,0 2 0,2-2-2,-3 3 3,1-1 2,1 0-1,-1 0-5,1 1 2,-1 0 4,-1 2-5,1-1 0,-1 2-9,1-3 3,1 2 3,1-1-3,-2-1 0,1 1-3,-2-2 8,3 0 3,-2 0-3,-1 2 6,4-1 1,-1 0 0,1-1-3,-3 0-9,2 0 0,-1-1-7,2-2 2,-1 1-8,1 0 3,-1-1-1,0-1-3,1 1-1,1-1-3,0-1 3,0-1-1,0 1 1,0-1 6,0 1 2,0 1 7,-1-1 7,-1 0 5,-1 0 0,0-1-4,1 1 0,0-2-14,1 2-7,1-2-1,0-2 1,1 2 2,1 0-4,-1-1 11,0 0-3,-1 1 1,-1 0-1,1 0-1,0-1 0,0-1-9,0 0 2,0 1 0,-1 0-4,-1 1-3,1-1-6,0-1-12,1 2-33,1-3-50,-1 0-74,0-2-81,-1-1-96,-2 0-84,2 0-25,-2 0 21,2-1 56,0 0 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11-16T12:18:08.09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8191" units="cm"/>
        </inkml:traceFormat>
        <inkml:channelProperties>
          <inkml:channelProperty channel="X" name="resolution" value="4095.875" units="1/cm"/>
          <inkml:channelProperty channel="Y" name="resolution" value="6553.3999" units="1/cm"/>
          <inkml:channelProperty channel="F" name="resolution" value="10E-6" units="1/cm"/>
        </inkml:channelProperties>
      </inkml:inkSource>
      <inkml:timestamp xml:id="ts1" timeString="2020-11-16T12:18:21.814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1786 1315,'0'0,"25"-25,-25 0,25 0,-25 25,0-49,0 49,25-50,-25 50,0-50,0 26,0-1,0 0,0 0,0 0,0 1,25 24,-1 0,-24 0,25 0,-25 24,0 1,25 0,-25 0,0 0,0-25,0 49,25-49,-25 0,0 50,0-1,25-49,-25 50,0-50,0 25,0 0,0 24,0-24,0-25,-25-25,0 0,25 1,-25-1,0-25,25 25,0-24,0 24,0 0,0 0,-24 25,24-24,0-1,0 25,0-50,0 50,0-25,0 25,0-24,-25 24,25-25,0 0,0 0,-25 25,25-25,-25 25,25 50,-25 0,0-1,1 1,24-25,-25 24,0-24,-25 25,50-26,0 1,0 0,0 25,-49-50,49 0,0-50,25 0,-1 1,1-1,0 50,0-99,0 49,-25 26,24-1,-24 0,0-25,0 26,25-1,-25 25,0 99,0 25,0-74,0 49,-25-50,25 1,-24-50,-1-50,0-49,-25 50,1-1,49-24,-25 24,0-74,25 50,-25 49,25 25,0-50,0 100,0 49,-24-49,-1 98,-25-24,25-74,25-25,0 0,0-1,-24-24,24-99,24 25,26-1,24-49,-49 75,0-1,0 1,0 24,-1-25,-24 1,50 73,-50-24,50 75,-50-1,0 1,0-1,0 50,0-25,0-272,0 24,0 25,0 99,0-25,0 50,0 25,0-25,-50 0,0 0,1 0,-50 0,74 0,-25 0,1 0,24 50,0-50,-25 25,26-25,-1 0,0 0,0 24,0-24,1 0,-1 25,25-25,-50 0,50 0,0 0,-25 0,1 0,-26 0,0 0,1 0,49 0,-50 0,-49 0,24 0,26-25,49 25,-50 0,1 0,49 0,0-24,-25 24,25-25,74 25,1 0,24 0,75 0,-50 0,99-25,-25-25,-24 26,-25 24,-75-50,75 50,-99-25,-26 25,-24 0,0 0,-24 0,-1 0,-50 0,1 0,-1 0,-49 0,100 0,-125 0,0 0,99 25,50-25,-49 25,-26-25,26 0,24 0,0 0,0 0,1 0,-1 0,0 25,0-25,-49 0,-1 0,50 0,25 0,-99 0,99 0,0 0,0-50,0-25,50-24,-50 74,25-24,-25 24,0 0,24-24,1 24,-25 0,0 25,0 0,0 25,0 0,0-1,0 1,-49 0,49-25,-50 25,50 0,-50-25,50 24,-49-24,-1 25,50-25,0 25,0 0,0-25,-49 49,49-49,0 50,0-50,24 50,1-1,0-24,0 0,0 25,-25-50,0 0,49 49,75-49,-124 0,25 0,0 0,0 0,0 0,-1 0,26 0,-25 0,0 0,-1 0,1 0,25-25,-1 25,-24-49,25 24,-25 25,-1-50,26 26,-50-1,50 0,-50 25</inkml:trace>
  <inkml:trace contextRef="#ctx1" brushRef="#br1">1608 940 136,'0'0'151,"1"-2"-11,1 1-23,-2-2-21,2 0-22,-1 1-14,0-1-13,1 1-1,-2 1-5,2-1 0,-2 2 3,0-1-2,0 0 2,0 0 0,0-1-4,0 0-4,-2 1-2,2 1-10,0 0-2,-2 0-5,2 0 3,2 0-4,-2-1 2,2 1 8,-1-1-2,-1 0 5,0 1 1,-1 0 12,-1-1 4,2 1 11,0 0 9,0 0 6,0 1 5,2 0 5,-2 0 6,0 0 2,0-1 4,-2 0-2,2 0 4,0 0 6,0-1 2,2 0-5,-2 0-8,0 1 8,-2 0-8,2 1-6,-2 0-5,2 0-1,2-1 0,-2 0-4,0-1 3,0 0-14,-2 0 8,2 0-7,-1 1-6,0 1-2,1 0-9,0 2 5,1 2-7,-2-1 8,-3 2 10,1 0 0,1 2 6,1 1 1,-2 3 2,-1 0 9,0 1 0,-1 1 5,1 1 0,-1 1-5,2 1-2,0 0-16,0 0-25,0 0-12,1 0-5,-2 0-3,0 0-12,2-1-2,-2-1-1,0-3 7,3 1-7,-1-2 1,-1-2-1,2 0-1,1-4 4,1 0 0,2-1-2,-2-1-5,-1 0 7,0-1-2,-1 1-4,-2-2-1,2 2 4,-2-3-7,3 0 0,0 0 4,0 0 7,3 0 3,-3 0 0,0 2 10,0-2-4,0 0-5,1 0 3,-1 0-6,0 0 2,0 0 0,-1-2 1,1 2 0,0 0-4,0 0 0,1 0-3,0-3-3,2 3-1,-1-1 3,3-2 4,0-2-1,3 1-1,1-2-2,3-1-5,-2-1-1,0 1-5,2 0 0,-1 0 2,2 0 4,-3 0 1,0 3 0,2-1 2,-3 1-2,0 2 4,-2-1-4,1 3 0,-2-2-3,-1 1 0,1 1 1,-2 0-1,4 1-1,-3 1 1,1 1 2,-1 1 0,0 1 1,0 0-4,1 2 12,-1 0-3,0-1-3,2 3 1,-2-2-2,1 2-4,-3-1-4,1 2 0,-2 0 4,1-1 7,-3 0-9,3 2 11,-2-2-5,-1 0-1,1 1 3,0 0-7,-1 0 5,0-1-1,-1 1-1,0 1 1,-3-1 1,3-1 0,-2 0 3,-2-1-3,2 1 0,-1 1-2,-2-3-1,1 3 3,0-4 2,-1 2 5,-2 0-2,-1-1 6,0-1-7,1-1-2,-2-2 0,2-1-7,1-1 10,-5 1-4,1-2 6,1 1 4,-1-1 2,1-1 7,1-1-11,-2-1 2,1 0-3,1 1-2,-2-2 5,5 1-5,1 0 3,0 1-1,1-1 0,0 1-5,0-1-12,2 2 2,2-2-2,-1 3-6,-1-2-22,1 0-43,1-1-91,0-2-123,0 0-125,1-3-138,1 2-160,-1-2-57,1 1 43,3-2 90,-1-3 112,5-1 136</inkml:trace>
  <inkml:trace contextRef="#ctx1" brushRef="#br1" timeOffset="1352.0773">1665 1013 7,'-2'0'180,"-1"0"4,0 0-18,2 0-18,1-3-28,1 3-22,1-2-24,-1 1-16,-1 0-15,1 0-8,1-1-4,-2 1-2,0 0 4,0 1 0,0 0 4,0 0 5,1 0 5,0 0 5,-1 0 5,0 0 3,0-3 6,0 3 5,1-2 1,-1 2 3,2-2 10,-2 1-7,0-1-9,0 2-2,0 0-3,-2-1-4,2 0-12,-1 1 6,1-1-1,1 2-3,2-1 1,1-1-1,-2-1 0,0 1-1,-2 0-1,2-2 5,-1 1-1,1-1-3,-1 2 5,0 0-1,1-1 1,-1-1-4,1 1-7,0-2-1,0 0-7,1 2-4,-2 0 4,0-1-3,-2 2 2,1 0-6,0-1 7,1 1-5,3 0-3,-1-2 4,1 1 0,-1 1 3,0-2 0,1 0-7,-2 0-2,0 1-8,-1 1-1,0 1-6,1 0 4,4 0 5,-2 0 4,1 0 12,0 1 5,0 0 9,-1 2-2,3-1 3,0 3 5,-1-3 9,3 2 11,3 1 7,-2-4 13,2 3 5,1-3 3,2-1-12,1 0-11,1 0-12,1 0-10,-1 0-4,-1-1-12,-1-3-6,-1 3-9,-1-2-8,0 2-5,-3 0-6,0 0 1,-3-2-1,-2 2 0,-1 0 5,-2-1-2,0-1-10,-2-1 6,-2 1 5,1 1 1,0-1-3,-3 0 4,1-1 7,-3 0-14,-3 1-1,-1 0-6,-2 0-4,2 2-2,0 1-2,3 0 6,-3 1-3,1-1-4,-1 3 9,-1-3-7,0 2 0,1-1-3,0-1 3,1 0 7,0 0-6,-1 0 0,0 0 3,-1 0-4,0-1 1,-2-1-5,4 2 5,0 0-2,0 0-2,0 0 5,-1 0 3,2 0-3,2 0-2,1 0 4,0 0-10,-2 0-12,4 0-31,0 0-29,0 0-46,2 0-65,0 0-58,1 0-71,1 2-77,0-1-87,2-1-108,-3 0-18,3-1 26,4-1 58,-1-3 95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81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7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21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85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52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85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1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51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71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0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90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91C4-DBD8-4A39-9B2E-8252DD49536C}" type="datetimeFigureOut">
              <a:rPr lang="tr-TR" smtClean="0"/>
              <a:t>23.11.2020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F532-7769-4B2A-9F34-1150D8706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22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tr-TR" sz="1400" dirty="0" smtClean="0"/>
              <a:t>Problem </a:t>
            </a:r>
            <a:r>
              <a:rPr lang="tr-TR" sz="1400" dirty="0" err="1" smtClean="0"/>
              <a:t>Session</a:t>
            </a:r>
            <a:r>
              <a:rPr lang="tr-TR" sz="1400" dirty="0" smtClean="0"/>
              <a:t> 1</a:t>
            </a:r>
            <a:endParaRPr lang="tr-T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3680"/>
            <a:ext cx="6840760" cy="140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7" y="2132857"/>
            <a:ext cx="6467475" cy="438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/>
              <p14:cNvContentPartPr/>
              <p14:nvPr/>
            </p14:nvContentPartPr>
            <p14:xfrm>
              <a:off x="312840" y="622080"/>
              <a:ext cx="1186920" cy="88632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480" y="618120"/>
                <a:ext cx="1200600" cy="8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Mürekkep 1"/>
              <p14:cNvContentPartPr/>
              <p14:nvPr/>
            </p14:nvContentPartPr>
            <p14:xfrm>
              <a:off x="250200" y="651960"/>
              <a:ext cx="485280" cy="322560"/>
            </p14:xfrm>
          </p:contentPart>
        </mc:Choice>
        <mc:Fallback xmlns="">
          <p:pic>
            <p:nvPicPr>
              <p:cNvPr id="2" name="Mürekkep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840" y="642600"/>
                <a:ext cx="502560" cy="3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4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8864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8</a:t>
            </a:r>
            <a:r>
              <a:rPr lang="tr-TR" b="1" dirty="0" smtClean="0"/>
              <a:t>)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6.0 kg block is released from A on </a:t>
            </a:r>
            <a:endParaRPr lang="tr-TR" dirty="0" smtClean="0"/>
          </a:p>
          <a:p>
            <a:r>
              <a:rPr lang="en-US" dirty="0" smtClean="0"/>
              <a:t>the frictionless </a:t>
            </a:r>
            <a:r>
              <a:rPr lang="en-US" dirty="0"/>
              <a:t>track shown in Figure. Determine </a:t>
            </a:r>
            <a:r>
              <a:rPr lang="en-US" dirty="0" smtClean="0"/>
              <a:t>the </a:t>
            </a:r>
            <a:r>
              <a:rPr lang="en-US" dirty="0"/>
              <a:t>radial and tangential components of </a:t>
            </a:r>
            <a:r>
              <a:rPr lang="en-US" dirty="0" smtClean="0"/>
              <a:t>acceleration </a:t>
            </a:r>
            <a:r>
              <a:rPr lang="en-US" dirty="0"/>
              <a:t>for the </a:t>
            </a:r>
            <a:endParaRPr lang="tr-TR" dirty="0" smtClean="0"/>
          </a:p>
          <a:p>
            <a:r>
              <a:rPr lang="en-US" dirty="0" smtClean="0"/>
              <a:t>block </a:t>
            </a:r>
            <a:r>
              <a:rPr lang="en-US" dirty="0"/>
              <a:t>at P.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02" y="15530"/>
            <a:ext cx="4070008" cy="23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3123"/>
            <a:ext cx="7429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92488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11" y="463793"/>
            <a:ext cx="4536504" cy="44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1516" y="13712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9)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5812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1" y="10191"/>
            <a:ext cx="4248472" cy="42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487"/>
            <a:ext cx="4476205" cy="451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-103032" y="-17424"/>
            <a:ext cx="560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10)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062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518684" cy="44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12434" y="5160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12)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19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12434" y="5160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13)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98" y="404665"/>
            <a:ext cx="73448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532440" cy="323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97602" cy="63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97230" cy="472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7) A 50 kg trunk is pushed 6 m at constant speed up a 30o incline by a constant horizontal force (F). The coefficient of kinetic friction between the trunk and the incline is 0.2. What is the work done by; </a:t>
            </a:r>
          </a:p>
          <a:p>
            <a:r>
              <a:rPr lang="en-US" dirty="0"/>
              <a:t>a) The applied horizontal force </a:t>
            </a:r>
          </a:p>
          <a:p>
            <a:r>
              <a:rPr lang="en-US" dirty="0"/>
              <a:t>b) The force of friction </a:t>
            </a:r>
          </a:p>
          <a:p>
            <a:r>
              <a:rPr lang="en-US" dirty="0"/>
              <a:t>c) The force of gravity </a:t>
            </a:r>
          </a:p>
          <a:p>
            <a:r>
              <a:rPr lang="en-US" dirty="0"/>
              <a:t>d The normal force exerted by the incline </a:t>
            </a:r>
          </a:p>
          <a:p>
            <a:r>
              <a:rPr lang="en-US" dirty="0"/>
              <a:t>e) Determine the total work done on the trunk. 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02536"/>
            <a:ext cx="306995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0486"/>
            <a:ext cx="7289005" cy="348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60444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2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28131" cy="61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297" y="116632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200" dirty="0"/>
          </a:p>
          <a:p>
            <a:r>
              <a:rPr lang="en-US" sz="1200" dirty="0"/>
              <a:t> 2- After returning from the bend, a train driver with a speed of 97 km/h recognizes a car 61 m away from the train and moving with a constant speed of 48 km/h. The train driver immediately applies the brake. If the train slows with a constant acceleration, what should be the acceleration in order to avoid from the collision of the train and car? </a:t>
            </a:r>
            <a:endParaRPr lang="tr-T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97" y="155991"/>
            <a:ext cx="5323173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6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" y="548680"/>
            <a:ext cx="7831980" cy="22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1360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1200" dirty="0"/>
          </a:p>
          <a:p>
            <a:r>
              <a:rPr lang="tr-TR" sz="1200" b="1" dirty="0" smtClean="0"/>
              <a:t>3</a:t>
            </a:r>
            <a:r>
              <a:rPr lang="en-US" sz="1200" b="1" dirty="0" smtClean="0"/>
              <a:t>) </a:t>
            </a:r>
            <a:r>
              <a:rPr lang="en-US" sz="1200" dirty="0"/>
              <a:t>The assembly in the Right Figure is used to calculate the acceleration of a given system. An observer on the platform can calculate the acceleration of the system by measuring the </a:t>
            </a:r>
            <a:r>
              <a:rPr lang="en-US" sz="1200" dirty="0" err="1"/>
              <a:t>the</a:t>
            </a:r>
            <a:r>
              <a:rPr lang="en-US" sz="1200" dirty="0"/>
              <a:t> angle (θ) of the ball. In here, m1 = 250 kg and m2 = 1250 kg. Calculate; </a:t>
            </a:r>
          </a:p>
          <a:p>
            <a:r>
              <a:rPr lang="en-US" sz="1200" dirty="0"/>
              <a:t>a) The acceleration of the system, </a:t>
            </a:r>
          </a:p>
          <a:p>
            <a:r>
              <a:rPr lang="en-US" sz="1200" dirty="0"/>
              <a:t>b) Derive an equation between the θ and the acceleration of the system and find θ. </a:t>
            </a:r>
          </a:p>
          <a:p>
            <a:r>
              <a:rPr lang="en-US" sz="1200" dirty="0"/>
              <a:t>(Suppose that there is no friction between the platform and the table). (g=9.8 m/s2) </a:t>
            </a:r>
            <a:endParaRPr lang="tr-T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01"/>
            <a:ext cx="33432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" y="2276872"/>
            <a:ext cx="59626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97" y="692696"/>
            <a:ext cx="68484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297" y="11275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1200" dirty="0"/>
          </a:p>
          <a:p>
            <a:r>
              <a:rPr lang="en-US" sz="1200" b="1" dirty="0"/>
              <a:t>4) </a:t>
            </a:r>
            <a:r>
              <a:rPr lang="en-US" sz="1200" dirty="0"/>
              <a:t>In an old-fashioned amusement park ride, passengers stand </a:t>
            </a:r>
            <a:endParaRPr lang="tr-TR" sz="1200" dirty="0" smtClean="0"/>
          </a:p>
          <a:p>
            <a:r>
              <a:rPr lang="en-US" sz="1200" dirty="0" smtClean="0"/>
              <a:t>inside </a:t>
            </a:r>
            <a:r>
              <a:rPr lang="en-US" sz="1200" dirty="0"/>
              <a:t>a 5.0 m diameter hollow steel cylinder with their </a:t>
            </a:r>
            <a:r>
              <a:rPr lang="en-US" sz="1200" dirty="0" smtClean="0"/>
              <a:t>backs</a:t>
            </a:r>
            <a:endParaRPr lang="tr-TR" sz="1200" dirty="0" smtClean="0"/>
          </a:p>
          <a:p>
            <a:r>
              <a:rPr lang="en-US" sz="1200" dirty="0" smtClean="0"/>
              <a:t> </a:t>
            </a:r>
            <a:r>
              <a:rPr lang="en-US" sz="1200" dirty="0"/>
              <a:t>against the wall. The cylinder begins to rotate about a vertical </a:t>
            </a:r>
            <a:endParaRPr lang="tr-TR" sz="1200" dirty="0" smtClean="0"/>
          </a:p>
          <a:p>
            <a:r>
              <a:rPr lang="en-US" sz="1200" dirty="0" smtClean="0"/>
              <a:t>axis </a:t>
            </a:r>
            <a:r>
              <a:rPr lang="en-US" sz="1200" dirty="0"/>
              <a:t>and reaches 0.60 rev/sec constant speed. Then the floor on </a:t>
            </a:r>
            <a:endParaRPr lang="tr-TR" sz="1200" dirty="0" smtClean="0"/>
          </a:p>
          <a:p>
            <a:r>
              <a:rPr lang="en-US" sz="1200" dirty="0" smtClean="0"/>
              <a:t>which </a:t>
            </a:r>
            <a:r>
              <a:rPr lang="en-US" sz="1200" dirty="0"/>
              <a:t>the passengers are standing suddenly drops away! If all </a:t>
            </a:r>
            <a:endParaRPr lang="tr-TR" sz="1200" dirty="0" smtClean="0"/>
          </a:p>
          <a:p>
            <a:r>
              <a:rPr lang="en-US" sz="1200" dirty="0" smtClean="0"/>
              <a:t>goes </a:t>
            </a:r>
            <a:r>
              <a:rPr lang="en-US" sz="1200" dirty="0"/>
              <a:t>well, the passengers will “stick” to the wall and not slide. </a:t>
            </a:r>
          </a:p>
          <a:p>
            <a:pPr marL="228600" indent="-228600">
              <a:buAutoNum type="alphaLcParenR"/>
            </a:pPr>
            <a:r>
              <a:rPr lang="en-US" sz="1200" dirty="0" smtClean="0"/>
              <a:t>Draw </a:t>
            </a:r>
            <a:r>
              <a:rPr lang="en-US" sz="1200" dirty="0"/>
              <a:t>the free body diagram for the person inside the cylinder </a:t>
            </a:r>
            <a:endParaRPr lang="tr-TR" sz="1200" dirty="0" smtClean="0"/>
          </a:p>
          <a:p>
            <a:r>
              <a:rPr lang="tr-TR" sz="1200" dirty="0"/>
              <a:t> </a:t>
            </a:r>
            <a:r>
              <a:rPr lang="tr-TR" sz="1200" dirty="0" smtClean="0"/>
              <a:t>  </a:t>
            </a:r>
            <a:r>
              <a:rPr lang="en-US" sz="1200" dirty="0" smtClean="0"/>
              <a:t>after </a:t>
            </a:r>
            <a:r>
              <a:rPr lang="en-US" sz="1200" dirty="0"/>
              <a:t>the floor drops away and, </a:t>
            </a:r>
          </a:p>
          <a:p>
            <a:r>
              <a:rPr lang="en-US" sz="1200" dirty="0"/>
              <a:t>b) Find the </a:t>
            </a:r>
            <a:r>
              <a:rPr lang="en-US" sz="1200" dirty="0" err="1"/>
              <a:t>minumum</a:t>
            </a:r>
            <a:r>
              <a:rPr lang="en-US" sz="1200" dirty="0"/>
              <a:t> static coefficient of friction in order to keep the person inside the cylinder.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03" y="112758"/>
            <a:ext cx="4569502" cy="288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" y="3212976"/>
            <a:ext cx="508033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856984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Mürekkep 1"/>
              <p14:cNvContentPartPr/>
              <p14:nvPr/>
            </p14:nvContentPartPr>
            <p14:xfrm>
              <a:off x="160920" y="44640"/>
              <a:ext cx="571680" cy="493920"/>
            </p14:xfrm>
          </p:contentPart>
        </mc:Choice>
        <mc:Fallback xmlns="">
          <p:pic>
            <p:nvPicPr>
              <p:cNvPr id="2" name="Mürekkep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560" y="35280"/>
                <a:ext cx="590400" cy="5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1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" y="30040"/>
            <a:ext cx="8832367" cy="61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508" y="465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b="1" dirty="0"/>
              <a:t>7</a:t>
            </a:r>
            <a:r>
              <a:rPr lang="en-US" sz="1200" b="1" dirty="0" smtClean="0"/>
              <a:t>)</a:t>
            </a:r>
            <a:r>
              <a:rPr lang="en-US" sz="1200" dirty="0" smtClean="0"/>
              <a:t> </a:t>
            </a:r>
            <a:r>
              <a:rPr lang="en-US" sz="1200" dirty="0"/>
              <a:t>A block of mass m is pushed at constant speed up an </a:t>
            </a:r>
            <a:r>
              <a:rPr lang="en-US" sz="1200" dirty="0" smtClean="0"/>
              <a:t>θ</a:t>
            </a:r>
            <a:r>
              <a:rPr lang="tr-TR" sz="1200" baseline="-25000" dirty="0"/>
              <a:t> </a:t>
            </a:r>
            <a:r>
              <a:rPr lang="en-US" sz="1200" dirty="0" smtClean="0"/>
              <a:t>incline </a:t>
            </a:r>
            <a:r>
              <a:rPr lang="en-US" sz="1200" dirty="0"/>
              <a:t>by a constant horizontal force (</a:t>
            </a:r>
            <a:r>
              <a:rPr lang="en-US" sz="1200" b="1" dirty="0"/>
              <a:t>F</a:t>
            </a:r>
            <a:r>
              <a:rPr lang="en-US" sz="1200" dirty="0"/>
              <a:t>), from point O to point A through I= IOAI, as shown in Figure. The coefficient of kinetic friction between the block and the incline is changed with </a:t>
            </a:r>
          </a:p>
          <a:p>
            <a:r>
              <a:rPr lang="en-US" sz="1200" dirty="0"/>
              <a:t>a) Determine the work done by net force through IOAI </a:t>
            </a:r>
          </a:p>
          <a:p>
            <a:r>
              <a:rPr lang="en-US" sz="1200" dirty="0"/>
              <a:t>b) Draw a free-body diagram for the block and determine F(x) force in terms of m, g, θ and x. </a:t>
            </a:r>
          </a:p>
          <a:p>
            <a:r>
              <a:rPr lang="en-US" sz="1200" dirty="0"/>
              <a:t>c) What is the work done by F(x) through IOAI in terms of m, g, θ and . </a:t>
            </a:r>
            <a:endParaRPr lang="tr-T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86"/>
            <a:ext cx="30988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5" y="1916833"/>
            <a:ext cx="71401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156176" cy="34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0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523</Words>
  <Application>Microsoft Office PowerPoint</Application>
  <PresentationFormat>Ekran Gösterisi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Problem Session 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Solution</dc:title>
  <dc:creator>lenovo</dc:creator>
  <cp:lastModifiedBy>lenovo</cp:lastModifiedBy>
  <cp:revision>37</cp:revision>
  <dcterms:created xsi:type="dcterms:W3CDTF">2020-11-16T09:00:46Z</dcterms:created>
  <dcterms:modified xsi:type="dcterms:W3CDTF">2020-11-23T08:05:46Z</dcterms:modified>
</cp:coreProperties>
</file>