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4" r:id="rId7"/>
    <p:sldId id="260" r:id="rId8"/>
    <p:sldId id="263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4632" cy="1296143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HOLDING MEETINGS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7768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4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go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through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(v)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to </a:t>
            </a:r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</a:rPr>
              <a:t>read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 or </a:t>
            </a:r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</a:rPr>
              <a:t>discuss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</a:rPr>
              <a:t>tg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in order to make </a:t>
            </a:r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sure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 it is </a:t>
            </a:r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</a:rPr>
              <a:t>correct</a:t>
            </a:r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to experience a </a:t>
            </a:r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</a:rPr>
              <a:t>particular</a:t>
            </a:r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</a:rPr>
              <a:t>process</a:t>
            </a:r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to </a:t>
            </a:r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</a:rPr>
              <a:t>practice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Candidates must go through a process of selection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We’ll go through the details later on.</a:t>
            </a:r>
          </a:p>
        </p:txBody>
      </p:sp>
    </p:spTree>
    <p:extLst>
      <p:ext uri="{BB962C8B-B14F-4D97-AF65-F5344CB8AC3E}">
        <p14:creationId xmlns:p14="http://schemas.microsoft.com/office/powerpoint/2010/main" val="427012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look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into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(v)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to try to find out the </a:t>
            </a:r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</a:rPr>
              <a:t>truth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 about a problem, </a:t>
            </a:r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</a:rPr>
              <a:t>crime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etc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in order to </a:t>
            </a:r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</a:rPr>
              <a:t>solve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it</a:t>
            </a:r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</a:rPr>
              <a:t>investigate</a:t>
            </a:r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tr-TR" sz="2800" b="1" dirty="0" err="1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</a:rPr>
              <a:t>heck</a:t>
            </a:r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</a:rPr>
              <a:t>research</a:t>
            </a:r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owner is 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looking into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new options for promoting business.</a:t>
            </a:r>
          </a:p>
          <a:p>
            <a:endParaRPr lang="tr-TR" dirty="0" smtClean="0"/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9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eliminate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(v)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remove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,         </a:t>
            </a:r>
          </a:p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throw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out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get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rid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of</a:t>
            </a:r>
          </a:p>
          <a:p>
            <a:pPr marL="0" indent="0">
              <a:buNone/>
            </a:pP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company plans to 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eliminate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more than 2,000 jobs in the coming year.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561662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9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u="sng" dirty="0" err="1" smtClean="0">
                <a:solidFill>
                  <a:schemeClr val="tx2">
                    <a:lumMod val="75000"/>
                  </a:schemeClr>
                </a:solidFill>
              </a:rPr>
              <a:t>im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practical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adj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nrealistic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mprobable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llogical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ll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 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goals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were wildly impractical and none were achieved.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5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draw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up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(v)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to </a:t>
            </a:r>
            <a:r>
              <a:rPr lang="tr-TR" dirty="0" err="1" smtClean="0"/>
              <a:t>prepare</a:t>
            </a:r>
            <a:r>
              <a:rPr lang="en-US" dirty="0"/>
              <a:t> a written </a:t>
            </a:r>
            <a:r>
              <a:rPr lang="tr-TR" dirty="0" err="1" smtClean="0"/>
              <a:t>document</a:t>
            </a:r>
            <a:r>
              <a:rPr lang="en-US" dirty="0" smtClean="0"/>
              <a:t>, </a:t>
            </a:r>
            <a:r>
              <a:rPr lang="en-US" dirty="0"/>
              <a:t>such as a </a:t>
            </a:r>
            <a:r>
              <a:rPr lang="tr-TR" dirty="0" err="1" smtClean="0"/>
              <a:t>list</a:t>
            </a:r>
            <a:r>
              <a:rPr lang="en-US" dirty="0"/>
              <a:t> or </a:t>
            </a:r>
            <a:r>
              <a:rPr lang="tr-TR" dirty="0" err="1" smtClean="0"/>
              <a:t>contract</a:t>
            </a: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en-US" dirty="0"/>
              <a:t>He was asked to draw up proposals for reforming the law.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13895"/>
            <a:ext cx="4536504" cy="255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7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relevant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adj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appropriate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purpose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llustrations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have been moved closer 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their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relevant paragraphs.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28788"/>
            <a:ext cx="4824536" cy="292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9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relatively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adv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comparatively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almost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nearly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We've had a relatively 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warm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winter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E-commerce is a relatively recent phenomenon.</a:t>
            </a:r>
          </a:p>
        </p:txBody>
      </p:sp>
    </p:spTree>
    <p:extLst>
      <p:ext uri="{BB962C8B-B14F-4D97-AF65-F5344CB8AC3E}">
        <p14:creationId xmlns:p14="http://schemas.microsoft.com/office/powerpoint/2010/main" val="1148027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confirm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(v)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show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that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stg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is 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definitely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true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approve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Could you confirm the dates we discussed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 am writing to confirm a booking for a single room for the night of 6 June.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confirmation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(n)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460851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26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approve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(v)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to officially 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accept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plan, 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proposal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etc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conference approved a proposal for a referendum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approval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(n)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24847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7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reject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(v)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1"/>
            <a:ext cx="8229600" cy="4752528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to refuse to believe, accept, or consider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stg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My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teacher 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rejected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my excuse for being late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committee 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rejected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my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suggestion.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468052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58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List</a:t>
            </a:r>
            <a:r>
              <a:rPr lang="tr-TR" b="1" dirty="0" smtClean="0">
                <a:solidFill>
                  <a:srgbClr val="7030A0"/>
                </a:solidFill>
              </a:rPr>
              <a:t> of </a:t>
            </a:r>
            <a:r>
              <a:rPr lang="tr-TR" b="1" dirty="0" err="1" smtClean="0">
                <a:solidFill>
                  <a:srgbClr val="7030A0"/>
                </a:solidFill>
              </a:rPr>
              <a:t>sub-headings</a:t>
            </a:r>
            <a:r>
              <a:rPr lang="tr-TR" b="1" dirty="0" smtClean="0">
                <a:solidFill>
                  <a:srgbClr val="7030A0"/>
                </a:solidFill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Reasons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for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meetings</a:t>
            </a:r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smtClean="0">
                <a:solidFill>
                  <a:srgbClr val="7030A0"/>
                </a:solidFill>
              </a:rPr>
              <a:t>Rules </a:t>
            </a:r>
            <a:r>
              <a:rPr lang="tr-TR" b="1" dirty="0" err="1" smtClean="0">
                <a:solidFill>
                  <a:srgbClr val="7030A0"/>
                </a:solidFill>
              </a:rPr>
              <a:t>for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effective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meetings</a:t>
            </a:r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err="1" smtClean="0">
                <a:solidFill>
                  <a:srgbClr val="7030A0"/>
                </a:solidFill>
              </a:rPr>
              <a:t>Getting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the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meeting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started</a:t>
            </a:r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err="1" smtClean="0">
                <a:solidFill>
                  <a:srgbClr val="7030A0"/>
                </a:solidFill>
              </a:rPr>
              <a:t>Setting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the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Agenda</a:t>
            </a:r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smtClean="0">
                <a:solidFill>
                  <a:srgbClr val="7030A0"/>
                </a:solidFill>
              </a:rPr>
              <a:t>Problem-</a:t>
            </a:r>
            <a:r>
              <a:rPr lang="tr-TR" b="1" dirty="0" err="1" smtClean="0">
                <a:solidFill>
                  <a:srgbClr val="7030A0"/>
                </a:solidFill>
              </a:rPr>
              <a:t>solving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techniques</a:t>
            </a:r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err="1" smtClean="0">
                <a:solidFill>
                  <a:srgbClr val="7030A0"/>
                </a:solidFill>
              </a:rPr>
              <a:t>Agreeing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and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disagreeing</a:t>
            </a:r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err="1" smtClean="0">
                <a:solidFill>
                  <a:srgbClr val="7030A0"/>
                </a:solidFill>
              </a:rPr>
              <a:t>Interruptions</a:t>
            </a:r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err="1" smtClean="0">
                <a:solidFill>
                  <a:srgbClr val="7030A0"/>
                </a:solidFill>
              </a:rPr>
              <a:t>Ending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the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meeting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99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conflict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(v/n)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(v):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disagree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be at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odds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(n):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disagreement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difference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dirty="0" smtClean="0"/>
          </a:p>
          <a:p>
            <a:endParaRPr lang="tr-TR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Their research </a:t>
            </a:r>
            <a:r>
              <a:rPr lang="en-US" b="1" i="1" u="sng" dirty="0">
                <a:solidFill>
                  <a:schemeClr val="tx2">
                    <a:lumMod val="75000"/>
                  </a:schemeClr>
                </a:solidFill>
              </a:rPr>
              <a:t>conflicts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 with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[=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contradicts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] what other scientists have found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They're having serious </a:t>
            </a:r>
            <a:r>
              <a:rPr lang="en-US" b="1" i="1" u="sng" dirty="0">
                <a:solidFill>
                  <a:schemeClr val="tx2">
                    <a:lumMod val="75000"/>
                  </a:schemeClr>
                </a:solidFill>
              </a:rPr>
              <a:t>conflicts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over the budget.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3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tr-TR" b="1" u="sng" dirty="0" err="1" smtClean="0">
                <a:solidFill>
                  <a:schemeClr val="tx2">
                    <a:lumMod val="75000"/>
                  </a:schemeClr>
                </a:solidFill>
              </a:rPr>
              <a:t>Key</a:t>
            </a:r>
            <a:r>
              <a:rPr lang="tr-TR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u="sng" dirty="0" err="1" smtClean="0">
                <a:solidFill>
                  <a:schemeClr val="tx2">
                    <a:lumMod val="75000"/>
                  </a:schemeClr>
                </a:solidFill>
              </a:rPr>
              <a:t>words</a:t>
            </a:r>
            <a:r>
              <a:rPr lang="tr-TR" b="1" u="sng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tr-TR" b="1" u="sng" dirty="0" err="1" smtClean="0">
                <a:solidFill>
                  <a:schemeClr val="tx2">
                    <a:lumMod val="75000"/>
                  </a:schemeClr>
                </a:solidFill>
              </a:rPr>
              <a:t>phrases</a:t>
            </a:r>
            <a:r>
              <a:rPr lang="tr-TR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u="sng" dirty="0" err="1" smtClean="0">
                <a:solidFill>
                  <a:schemeClr val="tx2">
                    <a:lumMod val="75000"/>
                  </a:schemeClr>
                </a:solidFill>
              </a:rPr>
              <a:t>used</a:t>
            </a:r>
            <a:r>
              <a:rPr lang="tr-TR" b="1" u="sng" dirty="0" smtClean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tr-TR" b="1" u="sng" dirty="0" err="1" smtClean="0">
                <a:solidFill>
                  <a:schemeClr val="tx2">
                    <a:lumMod val="75000"/>
                  </a:schemeClr>
                </a:solidFill>
              </a:rPr>
              <a:t>meetings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b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reach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decision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(v)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arrive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at a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decision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decide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agree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conclude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After a two-hour-long meeting, the committee has finally reached a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decision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4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consensus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(n)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opinion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reached by a group as a 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whole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general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agreement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 declaration reflects a growing consensus 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the types of reform necessary in 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developing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countries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524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(n)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ist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things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do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program, </a:t>
            </a:r>
          </a:p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schedule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Unless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your proposal is on the meeting's 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agenda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it won't be addressed.</a:t>
            </a: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176464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78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stick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(v)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to continue doing or using </a:t>
            </a:r>
            <a:r>
              <a:rPr lang="tr-TR" sz="2800" b="1" dirty="0" err="1" smtClean="0">
                <a:solidFill>
                  <a:schemeClr val="tx2">
                    <a:lumMod val="75000"/>
                  </a:schemeClr>
                </a:solidFill>
              </a:rPr>
              <a:t>stg</a:t>
            </a:r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esp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when it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is difficult to do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so</a:t>
            </a:r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Please 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let’s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stick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to 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Miguel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was determined to stick to his decision.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27480"/>
            <a:ext cx="3744416" cy="206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98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ground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rules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 statement spelling out the proper procedure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an activity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		</a:t>
            </a:r>
          </a:p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guideline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instruction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rotocole</a:t>
            </a: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Before the debate begins, let's lay out some 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ground rules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132856"/>
            <a:ext cx="496855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46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minutes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(n)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an official record of what was said </a:t>
            </a:r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done in a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meeting</a:t>
            </a:r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secretary read the </a:t>
            </a:r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minutes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 of the last meeting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The secretary took the 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</a:rPr>
              <a:t>minutes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during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the meeting.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09634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92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circulate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(v)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</a:rPr>
              <a:t>istribute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spread</a:t>
            </a: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 summary of the report was circulated to all board members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9"/>
            <a:ext cx="504056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23512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285</Words>
  <Application>Microsoft Office PowerPoint</Application>
  <PresentationFormat>Ekran Gösterisi (4:3)</PresentationFormat>
  <Paragraphs>153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HOLDING MEETINGS</vt:lpstr>
      <vt:lpstr>List of sub-headings:</vt:lpstr>
      <vt:lpstr>Key words/phrases used in meetings: reach a decision (v)</vt:lpstr>
      <vt:lpstr>consensus (n)</vt:lpstr>
      <vt:lpstr>agenda (n)</vt:lpstr>
      <vt:lpstr>stick to (v)</vt:lpstr>
      <vt:lpstr>ground rules</vt:lpstr>
      <vt:lpstr>minutes (n)</vt:lpstr>
      <vt:lpstr>circulate (v)</vt:lpstr>
      <vt:lpstr>go through (v)</vt:lpstr>
      <vt:lpstr>look into (v)</vt:lpstr>
      <vt:lpstr>eliminate (v)</vt:lpstr>
      <vt:lpstr>impractical (adj)</vt:lpstr>
      <vt:lpstr>draw up (v)</vt:lpstr>
      <vt:lpstr>relevant (adj)</vt:lpstr>
      <vt:lpstr>relatively (adv)</vt:lpstr>
      <vt:lpstr>confirm (v)</vt:lpstr>
      <vt:lpstr>approve (v)</vt:lpstr>
      <vt:lpstr>reject (v)</vt:lpstr>
      <vt:lpstr>conflict (v/n)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HOLDING MEETINGS</dc:title>
  <dc:creator>Administrator</dc:creator>
  <cp:lastModifiedBy>Melda Yalçın </cp:lastModifiedBy>
  <cp:revision>27</cp:revision>
  <dcterms:created xsi:type="dcterms:W3CDTF">2018-03-06T09:08:59Z</dcterms:created>
  <dcterms:modified xsi:type="dcterms:W3CDTF">2018-03-28T09:23:24Z</dcterms:modified>
</cp:coreProperties>
</file>