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diagrams/colors2.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57" r:id="rId3"/>
    <p:sldId id="258" r:id="rId4"/>
    <p:sldId id="259" r:id="rId5"/>
    <p:sldId id="260" r:id="rId6"/>
    <p:sldId id="261" r:id="rId7"/>
    <p:sldId id="262" r:id="rId8"/>
    <p:sldId id="265" r:id="rId9"/>
    <p:sldId id="263" r:id="rId10"/>
    <p:sldId id="264" r:id="rId11"/>
    <p:sldId id="266"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66" y="-77"/>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4ABAE3-F62A-4EE3-A85D-5CC34736092C}" type="doc">
      <dgm:prSet loTypeId="urn:microsoft.com/office/officeart/2008/layout/LinedList" loCatId="list" qsTypeId="urn:microsoft.com/office/officeart/2005/8/quickstyle/simple1" qsCatId="simple" csTypeId="urn:microsoft.com/office/officeart/2005/8/colors/colorful1#1" csCatId="colorful"/>
      <dgm:spPr/>
      <dgm:t>
        <a:bodyPr/>
        <a:lstStyle/>
        <a:p>
          <a:endParaRPr lang="en-US"/>
        </a:p>
      </dgm:t>
    </dgm:pt>
    <dgm:pt modelId="{85AEB0A6-C750-4193-BA86-F92AACD5BE89}">
      <dgm:prSet/>
      <dgm:spPr/>
      <dgm:t>
        <a:bodyPr/>
        <a:lstStyle/>
        <a:p>
          <a:r>
            <a:rPr lang="tr-TR"/>
            <a:t>Transformatörün Boyutları </a:t>
          </a:r>
          <a:endParaRPr lang="en-US"/>
        </a:p>
      </dgm:t>
    </dgm:pt>
    <dgm:pt modelId="{2411EACA-6B25-479A-BAF8-9AE43744D2C4}" type="parTrans" cxnId="{8EEB1974-DACA-4D9A-9232-21CE3B070E54}">
      <dgm:prSet/>
      <dgm:spPr/>
      <dgm:t>
        <a:bodyPr/>
        <a:lstStyle/>
        <a:p>
          <a:endParaRPr lang="en-US"/>
        </a:p>
      </dgm:t>
    </dgm:pt>
    <dgm:pt modelId="{51F1DE07-CFA5-4418-88FE-FB73766F1DC6}" type="sibTrans" cxnId="{8EEB1974-DACA-4D9A-9232-21CE3B070E54}">
      <dgm:prSet/>
      <dgm:spPr/>
      <dgm:t>
        <a:bodyPr/>
        <a:lstStyle/>
        <a:p>
          <a:endParaRPr lang="en-US"/>
        </a:p>
      </dgm:t>
    </dgm:pt>
    <dgm:pt modelId="{E8FE90EE-461D-4FEC-851E-31E45D3179F9}">
      <dgm:prSet/>
      <dgm:spPr/>
      <dgm:t>
        <a:bodyPr/>
        <a:lstStyle/>
        <a:p>
          <a:r>
            <a:rPr lang="tr-TR"/>
            <a:t>Transformatöre Enerji Veren Sistemin Empedansı </a:t>
          </a:r>
          <a:endParaRPr lang="en-US"/>
        </a:p>
      </dgm:t>
    </dgm:pt>
    <dgm:pt modelId="{ED142729-7329-476B-81A0-1A530A084575}" type="parTrans" cxnId="{70C980CB-4D78-415A-A262-FFCB1CAA96CB}">
      <dgm:prSet/>
      <dgm:spPr/>
      <dgm:t>
        <a:bodyPr/>
        <a:lstStyle/>
        <a:p>
          <a:endParaRPr lang="en-US"/>
        </a:p>
      </dgm:t>
    </dgm:pt>
    <dgm:pt modelId="{92AE2DE2-18C4-49E5-BF5A-15FDACA6E7B7}" type="sibTrans" cxnId="{70C980CB-4D78-415A-A262-FFCB1CAA96CB}">
      <dgm:prSet/>
      <dgm:spPr/>
      <dgm:t>
        <a:bodyPr/>
        <a:lstStyle/>
        <a:p>
          <a:endParaRPr lang="en-US"/>
        </a:p>
      </dgm:t>
    </dgm:pt>
    <dgm:pt modelId="{0EDDE596-A719-4EAB-B368-F7880432B12C}">
      <dgm:prSet/>
      <dgm:spPr/>
      <dgm:t>
        <a:bodyPr/>
        <a:lstStyle/>
        <a:p>
          <a:r>
            <a:rPr lang="tr-TR"/>
            <a:t>Nüve Maddesinin Manyetik Özellikleri </a:t>
          </a:r>
          <a:endParaRPr lang="en-US"/>
        </a:p>
      </dgm:t>
    </dgm:pt>
    <dgm:pt modelId="{2834E6E0-2E70-4311-9943-1626B503AC79}" type="parTrans" cxnId="{E97DBB48-DC60-44F6-A05A-89C18ED4E996}">
      <dgm:prSet/>
      <dgm:spPr/>
      <dgm:t>
        <a:bodyPr/>
        <a:lstStyle/>
        <a:p>
          <a:endParaRPr lang="en-US"/>
        </a:p>
      </dgm:t>
    </dgm:pt>
    <dgm:pt modelId="{0AD60E9B-DBC0-47C6-B67E-7A022BA4011D}" type="sibTrans" cxnId="{E97DBB48-DC60-44F6-A05A-89C18ED4E996}">
      <dgm:prSet/>
      <dgm:spPr/>
      <dgm:t>
        <a:bodyPr/>
        <a:lstStyle/>
        <a:p>
          <a:endParaRPr lang="en-US"/>
        </a:p>
      </dgm:t>
    </dgm:pt>
    <dgm:pt modelId="{28B65A1A-0F28-4368-94CE-A3B8CA5E5250}">
      <dgm:prSet/>
      <dgm:spPr/>
      <dgm:t>
        <a:bodyPr/>
        <a:lstStyle/>
        <a:p>
          <a:r>
            <a:rPr lang="tr-TR"/>
            <a:t>Nüvedeki Kalıcı Akı </a:t>
          </a:r>
          <a:endParaRPr lang="en-US"/>
        </a:p>
      </dgm:t>
    </dgm:pt>
    <dgm:pt modelId="{82CD64B7-58F6-4390-A4F8-CEF788B86B85}" type="parTrans" cxnId="{592FD085-7980-460B-9CB3-8AF8B16598BA}">
      <dgm:prSet/>
      <dgm:spPr/>
      <dgm:t>
        <a:bodyPr/>
        <a:lstStyle/>
        <a:p>
          <a:endParaRPr lang="en-US"/>
        </a:p>
      </dgm:t>
    </dgm:pt>
    <dgm:pt modelId="{E9A527FD-E3F9-449E-A3AE-83AEF60565CD}" type="sibTrans" cxnId="{592FD085-7980-460B-9CB3-8AF8B16598BA}">
      <dgm:prSet/>
      <dgm:spPr/>
      <dgm:t>
        <a:bodyPr/>
        <a:lstStyle/>
        <a:p>
          <a:endParaRPr lang="en-US"/>
        </a:p>
      </dgm:t>
    </dgm:pt>
    <dgm:pt modelId="{68657AD2-C1E2-47FC-84DD-1F291B17D69C}">
      <dgm:prSet/>
      <dgm:spPr/>
      <dgm:t>
        <a:bodyPr/>
        <a:lstStyle/>
        <a:p>
          <a:r>
            <a:rPr lang="tr-TR"/>
            <a:t>Transformatörün Anahtarlandığı An </a:t>
          </a:r>
          <a:endParaRPr lang="en-US"/>
        </a:p>
      </dgm:t>
    </dgm:pt>
    <dgm:pt modelId="{12F8DDD0-52FA-4A01-B3D6-5500417858D4}" type="parTrans" cxnId="{51A19099-6984-4586-940B-ED320D1E8337}">
      <dgm:prSet/>
      <dgm:spPr/>
      <dgm:t>
        <a:bodyPr/>
        <a:lstStyle/>
        <a:p>
          <a:endParaRPr lang="en-US"/>
        </a:p>
      </dgm:t>
    </dgm:pt>
    <dgm:pt modelId="{A1C23BEE-4D45-438B-8509-D5E7EFB73208}" type="sibTrans" cxnId="{51A19099-6984-4586-940B-ED320D1E8337}">
      <dgm:prSet/>
      <dgm:spPr/>
      <dgm:t>
        <a:bodyPr/>
        <a:lstStyle/>
        <a:p>
          <a:endParaRPr lang="en-US"/>
        </a:p>
      </dgm:t>
    </dgm:pt>
    <dgm:pt modelId="{44A8740E-0385-4C86-828D-C8ED239E28C2}">
      <dgm:prSet/>
      <dgm:spPr/>
      <dgm:t>
        <a:bodyPr/>
        <a:lstStyle/>
        <a:p>
          <a:r>
            <a:rPr lang="tr-TR"/>
            <a:t>Transformatörün Anahtarlanmasının Yöntemi </a:t>
          </a:r>
          <a:endParaRPr lang="en-US"/>
        </a:p>
      </dgm:t>
    </dgm:pt>
    <dgm:pt modelId="{1D47824E-B66A-4CFA-97D2-B59A7E3CA9AC}" type="parTrans" cxnId="{0A042311-FAC5-450C-94C0-11D5E2EACDAA}">
      <dgm:prSet/>
      <dgm:spPr/>
      <dgm:t>
        <a:bodyPr/>
        <a:lstStyle/>
        <a:p>
          <a:endParaRPr lang="en-US"/>
        </a:p>
      </dgm:t>
    </dgm:pt>
    <dgm:pt modelId="{233F50B7-B969-4A5D-B2F8-A4345279F56B}" type="sibTrans" cxnId="{0A042311-FAC5-450C-94C0-11D5E2EACDAA}">
      <dgm:prSet/>
      <dgm:spPr/>
      <dgm:t>
        <a:bodyPr/>
        <a:lstStyle/>
        <a:p>
          <a:endParaRPr lang="en-US"/>
        </a:p>
      </dgm:t>
    </dgm:pt>
    <dgm:pt modelId="{8CADE358-AF54-4C4F-A334-B13FEC4EDC58}" type="pres">
      <dgm:prSet presAssocID="{6B4ABAE3-F62A-4EE3-A85D-5CC34736092C}" presName="vert0" presStyleCnt="0">
        <dgm:presLayoutVars>
          <dgm:dir/>
          <dgm:animOne val="branch"/>
          <dgm:animLvl val="lvl"/>
        </dgm:presLayoutVars>
      </dgm:prSet>
      <dgm:spPr/>
      <dgm:t>
        <a:bodyPr/>
        <a:lstStyle/>
        <a:p>
          <a:endParaRPr lang="tr-TR"/>
        </a:p>
      </dgm:t>
    </dgm:pt>
    <dgm:pt modelId="{9DA18C4E-FBF7-4304-82C3-38BE2E4E28CE}" type="pres">
      <dgm:prSet presAssocID="{85AEB0A6-C750-4193-BA86-F92AACD5BE89}" presName="thickLine" presStyleLbl="alignNode1" presStyleIdx="0" presStyleCnt="6"/>
      <dgm:spPr/>
    </dgm:pt>
    <dgm:pt modelId="{8C87B459-9D99-48E0-87F6-147C8D0B598E}" type="pres">
      <dgm:prSet presAssocID="{85AEB0A6-C750-4193-BA86-F92AACD5BE89}" presName="horz1" presStyleCnt="0"/>
      <dgm:spPr/>
    </dgm:pt>
    <dgm:pt modelId="{E71EBB0F-FC90-4DB4-89C2-D1CF240F78F3}" type="pres">
      <dgm:prSet presAssocID="{85AEB0A6-C750-4193-BA86-F92AACD5BE89}" presName="tx1" presStyleLbl="revTx" presStyleIdx="0" presStyleCnt="6"/>
      <dgm:spPr/>
      <dgm:t>
        <a:bodyPr/>
        <a:lstStyle/>
        <a:p>
          <a:endParaRPr lang="tr-TR"/>
        </a:p>
      </dgm:t>
    </dgm:pt>
    <dgm:pt modelId="{8B7198F9-2EDE-493B-AD81-449C1BA3FB02}" type="pres">
      <dgm:prSet presAssocID="{85AEB0A6-C750-4193-BA86-F92AACD5BE89}" presName="vert1" presStyleCnt="0"/>
      <dgm:spPr/>
    </dgm:pt>
    <dgm:pt modelId="{D7008271-18E8-4DE6-B438-05068871F863}" type="pres">
      <dgm:prSet presAssocID="{E8FE90EE-461D-4FEC-851E-31E45D3179F9}" presName="thickLine" presStyleLbl="alignNode1" presStyleIdx="1" presStyleCnt="6"/>
      <dgm:spPr/>
    </dgm:pt>
    <dgm:pt modelId="{C625E815-DBC1-4792-A2BB-CF9B39C1EBC8}" type="pres">
      <dgm:prSet presAssocID="{E8FE90EE-461D-4FEC-851E-31E45D3179F9}" presName="horz1" presStyleCnt="0"/>
      <dgm:spPr/>
    </dgm:pt>
    <dgm:pt modelId="{4985A53A-E1C7-4B44-8300-4246B64B394C}" type="pres">
      <dgm:prSet presAssocID="{E8FE90EE-461D-4FEC-851E-31E45D3179F9}" presName="tx1" presStyleLbl="revTx" presStyleIdx="1" presStyleCnt="6"/>
      <dgm:spPr/>
      <dgm:t>
        <a:bodyPr/>
        <a:lstStyle/>
        <a:p>
          <a:endParaRPr lang="tr-TR"/>
        </a:p>
      </dgm:t>
    </dgm:pt>
    <dgm:pt modelId="{70C2429F-7921-4EED-AE97-BED5C0DDBA43}" type="pres">
      <dgm:prSet presAssocID="{E8FE90EE-461D-4FEC-851E-31E45D3179F9}" presName="vert1" presStyleCnt="0"/>
      <dgm:spPr/>
    </dgm:pt>
    <dgm:pt modelId="{04CFE1CB-A213-4DCB-9D76-75075E1E59D0}" type="pres">
      <dgm:prSet presAssocID="{0EDDE596-A719-4EAB-B368-F7880432B12C}" presName="thickLine" presStyleLbl="alignNode1" presStyleIdx="2" presStyleCnt="6"/>
      <dgm:spPr/>
    </dgm:pt>
    <dgm:pt modelId="{64A870B3-E351-43DD-BCB5-4ADFEDC422A5}" type="pres">
      <dgm:prSet presAssocID="{0EDDE596-A719-4EAB-B368-F7880432B12C}" presName="horz1" presStyleCnt="0"/>
      <dgm:spPr/>
    </dgm:pt>
    <dgm:pt modelId="{0675AEDC-4424-4572-B1DC-C4902759D59E}" type="pres">
      <dgm:prSet presAssocID="{0EDDE596-A719-4EAB-B368-F7880432B12C}" presName="tx1" presStyleLbl="revTx" presStyleIdx="2" presStyleCnt="6"/>
      <dgm:spPr/>
      <dgm:t>
        <a:bodyPr/>
        <a:lstStyle/>
        <a:p>
          <a:endParaRPr lang="tr-TR"/>
        </a:p>
      </dgm:t>
    </dgm:pt>
    <dgm:pt modelId="{6D810039-0D06-43AC-A0B5-E2340FF4C9FE}" type="pres">
      <dgm:prSet presAssocID="{0EDDE596-A719-4EAB-B368-F7880432B12C}" presName="vert1" presStyleCnt="0"/>
      <dgm:spPr/>
    </dgm:pt>
    <dgm:pt modelId="{7BE2E403-AA7C-454C-91C5-C6C680C442D8}" type="pres">
      <dgm:prSet presAssocID="{28B65A1A-0F28-4368-94CE-A3B8CA5E5250}" presName="thickLine" presStyleLbl="alignNode1" presStyleIdx="3" presStyleCnt="6"/>
      <dgm:spPr/>
    </dgm:pt>
    <dgm:pt modelId="{7F0EFEE8-CEC0-4E10-AD7A-7E0F38F0B6A5}" type="pres">
      <dgm:prSet presAssocID="{28B65A1A-0F28-4368-94CE-A3B8CA5E5250}" presName="horz1" presStyleCnt="0"/>
      <dgm:spPr/>
    </dgm:pt>
    <dgm:pt modelId="{572B8355-7F78-49E2-B22A-DF848B0485B9}" type="pres">
      <dgm:prSet presAssocID="{28B65A1A-0F28-4368-94CE-A3B8CA5E5250}" presName="tx1" presStyleLbl="revTx" presStyleIdx="3" presStyleCnt="6"/>
      <dgm:spPr/>
      <dgm:t>
        <a:bodyPr/>
        <a:lstStyle/>
        <a:p>
          <a:endParaRPr lang="tr-TR"/>
        </a:p>
      </dgm:t>
    </dgm:pt>
    <dgm:pt modelId="{420004C0-18D9-4FA1-9F71-945566E443A9}" type="pres">
      <dgm:prSet presAssocID="{28B65A1A-0F28-4368-94CE-A3B8CA5E5250}" presName="vert1" presStyleCnt="0"/>
      <dgm:spPr/>
    </dgm:pt>
    <dgm:pt modelId="{E41D5D2A-F76D-466A-8CF8-B771B994E1E7}" type="pres">
      <dgm:prSet presAssocID="{68657AD2-C1E2-47FC-84DD-1F291B17D69C}" presName="thickLine" presStyleLbl="alignNode1" presStyleIdx="4" presStyleCnt="6"/>
      <dgm:spPr/>
    </dgm:pt>
    <dgm:pt modelId="{AD37D88E-B28F-430A-9F4C-50F9F7764493}" type="pres">
      <dgm:prSet presAssocID="{68657AD2-C1E2-47FC-84DD-1F291B17D69C}" presName="horz1" presStyleCnt="0"/>
      <dgm:spPr/>
    </dgm:pt>
    <dgm:pt modelId="{EBB581B9-C051-4D1A-900C-F2527115830F}" type="pres">
      <dgm:prSet presAssocID="{68657AD2-C1E2-47FC-84DD-1F291B17D69C}" presName="tx1" presStyleLbl="revTx" presStyleIdx="4" presStyleCnt="6"/>
      <dgm:spPr/>
      <dgm:t>
        <a:bodyPr/>
        <a:lstStyle/>
        <a:p>
          <a:endParaRPr lang="tr-TR"/>
        </a:p>
      </dgm:t>
    </dgm:pt>
    <dgm:pt modelId="{29DD3030-5E73-405B-ABCE-0512EC3A7281}" type="pres">
      <dgm:prSet presAssocID="{68657AD2-C1E2-47FC-84DD-1F291B17D69C}" presName="vert1" presStyleCnt="0"/>
      <dgm:spPr/>
    </dgm:pt>
    <dgm:pt modelId="{2B06F17F-62E8-480F-AEB2-CCA48C36608A}" type="pres">
      <dgm:prSet presAssocID="{44A8740E-0385-4C86-828D-C8ED239E28C2}" presName="thickLine" presStyleLbl="alignNode1" presStyleIdx="5" presStyleCnt="6"/>
      <dgm:spPr/>
    </dgm:pt>
    <dgm:pt modelId="{D8309A7A-10D5-4760-90EF-B415EB9B4FBC}" type="pres">
      <dgm:prSet presAssocID="{44A8740E-0385-4C86-828D-C8ED239E28C2}" presName="horz1" presStyleCnt="0"/>
      <dgm:spPr/>
    </dgm:pt>
    <dgm:pt modelId="{F6F69898-9FDC-4F91-A58B-BB82F56886C9}" type="pres">
      <dgm:prSet presAssocID="{44A8740E-0385-4C86-828D-C8ED239E28C2}" presName="tx1" presStyleLbl="revTx" presStyleIdx="5" presStyleCnt="6"/>
      <dgm:spPr/>
      <dgm:t>
        <a:bodyPr/>
        <a:lstStyle/>
        <a:p>
          <a:endParaRPr lang="tr-TR"/>
        </a:p>
      </dgm:t>
    </dgm:pt>
    <dgm:pt modelId="{B89AD237-FF04-40DC-BEED-054606FDA9CF}" type="pres">
      <dgm:prSet presAssocID="{44A8740E-0385-4C86-828D-C8ED239E28C2}" presName="vert1" presStyleCnt="0"/>
      <dgm:spPr/>
    </dgm:pt>
  </dgm:ptLst>
  <dgm:cxnLst>
    <dgm:cxn modelId="{377254CD-960A-470C-AE3E-596090081AB8}" type="presOf" srcId="{44A8740E-0385-4C86-828D-C8ED239E28C2}" destId="{F6F69898-9FDC-4F91-A58B-BB82F56886C9}" srcOrd="0" destOrd="0" presId="urn:microsoft.com/office/officeart/2008/layout/LinedList"/>
    <dgm:cxn modelId="{877032A2-AC99-44F0-A227-3CCCE0F56A19}" type="presOf" srcId="{28B65A1A-0F28-4368-94CE-A3B8CA5E5250}" destId="{572B8355-7F78-49E2-B22A-DF848B0485B9}" srcOrd="0" destOrd="0" presId="urn:microsoft.com/office/officeart/2008/layout/LinedList"/>
    <dgm:cxn modelId="{F1128A3C-2D65-45A5-8D7B-0930A445E95A}" type="presOf" srcId="{0EDDE596-A719-4EAB-B368-F7880432B12C}" destId="{0675AEDC-4424-4572-B1DC-C4902759D59E}" srcOrd="0" destOrd="0" presId="urn:microsoft.com/office/officeart/2008/layout/LinedList"/>
    <dgm:cxn modelId="{70C980CB-4D78-415A-A262-FFCB1CAA96CB}" srcId="{6B4ABAE3-F62A-4EE3-A85D-5CC34736092C}" destId="{E8FE90EE-461D-4FEC-851E-31E45D3179F9}" srcOrd="1" destOrd="0" parTransId="{ED142729-7329-476B-81A0-1A530A084575}" sibTransId="{92AE2DE2-18C4-49E5-BF5A-15FDACA6E7B7}"/>
    <dgm:cxn modelId="{0912DA17-C58A-452F-AC11-273D38A06D97}" type="presOf" srcId="{E8FE90EE-461D-4FEC-851E-31E45D3179F9}" destId="{4985A53A-E1C7-4B44-8300-4246B64B394C}" srcOrd="0" destOrd="0" presId="urn:microsoft.com/office/officeart/2008/layout/LinedList"/>
    <dgm:cxn modelId="{51A19099-6984-4586-940B-ED320D1E8337}" srcId="{6B4ABAE3-F62A-4EE3-A85D-5CC34736092C}" destId="{68657AD2-C1E2-47FC-84DD-1F291B17D69C}" srcOrd="4" destOrd="0" parTransId="{12F8DDD0-52FA-4A01-B3D6-5500417858D4}" sibTransId="{A1C23BEE-4D45-438B-8509-D5E7EFB73208}"/>
    <dgm:cxn modelId="{E97DBB48-DC60-44F6-A05A-89C18ED4E996}" srcId="{6B4ABAE3-F62A-4EE3-A85D-5CC34736092C}" destId="{0EDDE596-A719-4EAB-B368-F7880432B12C}" srcOrd="2" destOrd="0" parTransId="{2834E6E0-2E70-4311-9943-1626B503AC79}" sibTransId="{0AD60E9B-DBC0-47C6-B67E-7A022BA4011D}"/>
    <dgm:cxn modelId="{BD9B39E1-0081-4A73-84D7-A50B2E4C2923}" type="presOf" srcId="{68657AD2-C1E2-47FC-84DD-1F291B17D69C}" destId="{EBB581B9-C051-4D1A-900C-F2527115830F}" srcOrd="0" destOrd="0" presId="urn:microsoft.com/office/officeart/2008/layout/LinedList"/>
    <dgm:cxn modelId="{67C87FD7-A8BE-47A8-B6CE-0094D82EBAF7}" type="presOf" srcId="{85AEB0A6-C750-4193-BA86-F92AACD5BE89}" destId="{E71EBB0F-FC90-4DB4-89C2-D1CF240F78F3}" srcOrd="0" destOrd="0" presId="urn:microsoft.com/office/officeart/2008/layout/LinedList"/>
    <dgm:cxn modelId="{592FD085-7980-460B-9CB3-8AF8B16598BA}" srcId="{6B4ABAE3-F62A-4EE3-A85D-5CC34736092C}" destId="{28B65A1A-0F28-4368-94CE-A3B8CA5E5250}" srcOrd="3" destOrd="0" parTransId="{82CD64B7-58F6-4390-A4F8-CEF788B86B85}" sibTransId="{E9A527FD-E3F9-449E-A3AE-83AEF60565CD}"/>
    <dgm:cxn modelId="{8EEB1974-DACA-4D9A-9232-21CE3B070E54}" srcId="{6B4ABAE3-F62A-4EE3-A85D-5CC34736092C}" destId="{85AEB0A6-C750-4193-BA86-F92AACD5BE89}" srcOrd="0" destOrd="0" parTransId="{2411EACA-6B25-479A-BAF8-9AE43744D2C4}" sibTransId="{51F1DE07-CFA5-4418-88FE-FB73766F1DC6}"/>
    <dgm:cxn modelId="{0A042311-FAC5-450C-94C0-11D5E2EACDAA}" srcId="{6B4ABAE3-F62A-4EE3-A85D-5CC34736092C}" destId="{44A8740E-0385-4C86-828D-C8ED239E28C2}" srcOrd="5" destOrd="0" parTransId="{1D47824E-B66A-4CFA-97D2-B59A7E3CA9AC}" sibTransId="{233F50B7-B969-4A5D-B2F8-A4345279F56B}"/>
    <dgm:cxn modelId="{50D8CA90-5E5E-435D-A4E1-D2C9BDC9829E}" type="presOf" srcId="{6B4ABAE3-F62A-4EE3-A85D-5CC34736092C}" destId="{8CADE358-AF54-4C4F-A334-B13FEC4EDC58}" srcOrd="0" destOrd="0" presId="urn:microsoft.com/office/officeart/2008/layout/LinedList"/>
    <dgm:cxn modelId="{20F2A386-40F3-428D-BF19-C98EC59BCABD}" type="presParOf" srcId="{8CADE358-AF54-4C4F-A334-B13FEC4EDC58}" destId="{9DA18C4E-FBF7-4304-82C3-38BE2E4E28CE}" srcOrd="0" destOrd="0" presId="urn:microsoft.com/office/officeart/2008/layout/LinedList"/>
    <dgm:cxn modelId="{959C9C43-7D05-4648-8B06-3FA6C0134EFB}" type="presParOf" srcId="{8CADE358-AF54-4C4F-A334-B13FEC4EDC58}" destId="{8C87B459-9D99-48E0-87F6-147C8D0B598E}" srcOrd="1" destOrd="0" presId="urn:microsoft.com/office/officeart/2008/layout/LinedList"/>
    <dgm:cxn modelId="{DB0CB924-3EE6-493E-8B09-65F11137F566}" type="presParOf" srcId="{8C87B459-9D99-48E0-87F6-147C8D0B598E}" destId="{E71EBB0F-FC90-4DB4-89C2-D1CF240F78F3}" srcOrd="0" destOrd="0" presId="urn:microsoft.com/office/officeart/2008/layout/LinedList"/>
    <dgm:cxn modelId="{374A959C-7DE4-4A71-86A1-7B1AE113D7E9}" type="presParOf" srcId="{8C87B459-9D99-48E0-87F6-147C8D0B598E}" destId="{8B7198F9-2EDE-493B-AD81-449C1BA3FB02}" srcOrd="1" destOrd="0" presId="urn:microsoft.com/office/officeart/2008/layout/LinedList"/>
    <dgm:cxn modelId="{F99A7AD8-9336-488C-AD9E-875958DA0686}" type="presParOf" srcId="{8CADE358-AF54-4C4F-A334-B13FEC4EDC58}" destId="{D7008271-18E8-4DE6-B438-05068871F863}" srcOrd="2" destOrd="0" presId="urn:microsoft.com/office/officeart/2008/layout/LinedList"/>
    <dgm:cxn modelId="{3038AE4B-FBF1-45D8-B0A1-1621A2728AC2}" type="presParOf" srcId="{8CADE358-AF54-4C4F-A334-B13FEC4EDC58}" destId="{C625E815-DBC1-4792-A2BB-CF9B39C1EBC8}" srcOrd="3" destOrd="0" presId="urn:microsoft.com/office/officeart/2008/layout/LinedList"/>
    <dgm:cxn modelId="{C2A5DAC0-47BA-4BEE-A408-F35343BA8FB6}" type="presParOf" srcId="{C625E815-DBC1-4792-A2BB-CF9B39C1EBC8}" destId="{4985A53A-E1C7-4B44-8300-4246B64B394C}" srcOrd="0" destOrd="0" presId="urn:microsoft.com/office/officeart/2008/layout/LinedList"/>
    <dgm:cxn modelId="{5EE2549A-1E1B-4F9D-8542-1C889AD7A6BE}" type="presParOf" srcId="{C625E815-DBC1-4792-A2BB-CF9B39C1EBC8}" destId="{70C2429F-7921-4EED-AE97-BED5C0DDBA43}" srcOrd="1" destOrd="0" presId="urn:microsoft.com/office/officeart/2008/layout/LinedList"/>
    <dgm:cxn modelId="{2B13D87E-50E0-4C70-A47B-DD9369213D83}" type="presParOf" srcId="{8CADE358-AF54-4C4F-A334-B13FEC4EDC58}" destId="{04CFE1CB-A213-4DCB-9D76-75075E1E59D0}" srcOrd="4" destOrd="0" presId="urn:microsoft.com/office/officeart/2008/layout/LinedList"/>
    <dgm:cxn modelId="{E658331B-FA1A-4866-874E-B9387C7FC50E}" type="presParOf" srcId="{8CADE358-AF54-4C4F-A334-B13FEC4EDC58}" destId="{64A870B3-E351-43DD-BCB5-4ADFEDC422A5}" srcOrd="5" destOrd="0" presId="urn:microsoft.com/office/officeart/2008/layout/LinedList"/>
    <dgm:cxn modelId="{3949691A-E1A1-4C3F-8996-FA2CED637444}" type="presParOf" srcId="{64A870B3-E351-43DD-BCB5-4ADFEDC422A5}" destId="{0675AEDC-4424-4572-B1DC-C4902759D59E}" srcOrd="0" destOrd="0" presId="urn:microsoft.com/office/officeart/2008/layout/LinedList"/>
    <dgm:cxn modelId="{0FE6B5C1-A723-452A-87D4-F33422183CA2}" type="presParOf" srcId="{64A870B3-E351-43DD-BCB5-4ADFEDC422A5}" destId="{6D810039-0D06-43AC-A0B5-E2340FF4C9FE}" srcOrd="1" destOrd="0" presId="urn:microsoft.com/office/officeart/2008/layout/LinedList"/>
    <dgm:cxn modelId="{929B4460-1659-4B70-B7EF-93239042F9D1}" type="presParOf" srcId="{8CADE358-AF54-4C4F-A334-B13FEC4EDC58}" destId="{7BE2E403-AA7C-454C-91C5-C6C680C442D8}" srcOrd="6" destOrd="0" presId="urn:microsoft.com/office/officeart/2008/layout/LinedList"/>
    <dgm:cxn modelId="{FF65012D-D50C-4C68-9A83-2F60A3333CEB}" type="presParOf" srcId="{8CADE358-AF54-4C4F-A334-B13FEC4EDC58}" destId="{7F0EFEE8-CEC0-4E10-AD7A-7E0F38F0B6A5}" srcOrd="7" destOrd="0" presId="urn:microsoft.com/office/officeart/2008/layout/LinedList"/>
    <dgm:cxn modelId="{BE9626D4-93FF-437A-923E-BF6BD7131FB2}" type="presParOf" srcId="{7F0EFEE8-CEC0-4E10-AD7A-7E0F38F0B6A5}" destId="{572B8355-7F78-49E2-B22A-DF848B0485B9}" srcOrd="0" destOrd="0" presId="urn:microsoft.com/office/officeart/2008/layout/LinedList"/>
    <dgm:cxn modelId="{14A94F9D-3009-4B31-AE76-6973A9E92F20}" type="presParOf" srcId="{7F0EFEE8-CEC0-4E10-AD7A-7E0F38F0B6A5}" destId="{420004C0-18D9-4FA1-9F71-945566E443A9}" srcOrd="1" destOrd="0" presId="urn:microsoft.com/office/officeart/2008/layout/LinedList"/>
    <dgm:cxn modelId="{873B8998-3CCD-4D1D-90AD-5254E99EF93F}" type="presParOf" srcId="{8CADE358-AF54-4C4F-A334-B13FEC4EDC58}" destId="{E41D5D2A-F76D-466A-8CF8-B771B994E1E7}" srcOrd="8" destOrd="0" presId="urn:microsoft.com/office/officeart/2008/layout/LinedList"/>
    <dgm:cxn modelId="{FCD42BD2-2FCD-46C8-8A9B-8BE36397C4C7}" type="presParOf" srcId="{8CADE358-AF54-4C4F-A334-B13FEC4EDC58}" destId="{AD37D88E-B28F-430A-9F4C-50F9F7764493}" srcOrd="9" destOrd="0" presId="urn:microsoft.com/office/officeart/2008/layout/LinedList"/>
    <dgm:cxn modelId="{0994A734-916F-42CE-8913-3DDA01E7E9C3}" type="presParOf" srcId="{AD37D88E-B28F-430A-9F4C-50F9F7764493}" destId="{EBB581B9-C051-4D1A-900C-F2527115830F}" srcOrd="0" destOrd="0" presId="urn:microsoft.com/office/officeart/2008/layout/LinedList"/>
    <dgm:cxn modelId="{A8C018DD-9541-4FEB-84FC-A9434FC6E686}" type="presParOf" srcId="{AD37D88E-B28F-430A-9F4C-50F9F7764493}" destId="{29DD3030-5E73-405B-ABCE-0512EC3A7281}" srcOrd="1" destOrd="0" presId="urn:microsoft.com/office/officeart/2008/layout/LinedList"/>
    <dgm:cxn modelId="{DCC93C6B-D53D-4B9D-91B2-85B2377471B4}" type="presParOf" srcId="{8CADE358-AF54-4C4F-A334-B13FEC4EDC58}" destId="{2B06F17F-62E8-480F-AEB2-CCA48C36608A}" srcOrd="10" destOrd="0" presId="urn:microsoft.com/office/officeart/2008/layout/LinedList"/>
    <dgm:cxn modelId="{1D3BBEDE-A316-4908-932C-0A1C3182C4D8}" type="presParOf" srcId="{8CADE358-AF54-4C4F-A334-B13FEC4EDC58}" destId="{D8309A7A-10D5-4760-90EF-B415EB9B4FBC}" srcOrd="11" destOrd="0" presId="urn:microsoft.com/office/officeart/2008/layout/LinedList"/>
    <dgm:cxn modelId="{75A7AE08-50CE-4A98-87D9-2D5B9A448C8A}" type="presParOf" srcId="{D8309A7A-10D5-4760-90EF-B415EB9B4FBC}" destId="{F6F69898-9FDC-4F91-A58B-BB82F56886C9}" srcOrd="0" destOrd="0" presId="urn:microsoft.com/office/officeart/2008/layout/LinedList"/>
    <dgm:cxn modelId="{D8FD8D02-2B1E-434B-A4E6-AE1255BEBDEE}" type="presParOf" srcId="{D8309A7A-10D5-4760-90EF-B415EB9B4FBC}" destId="{B89AD237-FF04-40DC-BEED-054606FDA9CF}" srcOrd="1" destOrd="0" presId="urn:microsoft.com/office/officeart/2008/layout/Lined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E653266-65CD-44DD-B9EB-897177A50CA2}" type="doc">
      <dgm:prSet loTypeId="urn:microsoft.com/office/officeart/2016/7/layout/AccentHomeChevronProcess" loCatId="process" qsTypeId="urn:microsoft.com/office/officeart/2005/8/quickstyle/simple1" qsCatId="simple" csTypeId="urn:microsoft.com/office/officeart/2005/8/colors/colorful1#2" csCatId="colorful"/>
      <dgm:spPr/>
      <dgm:t>
        <a:bodyPr/>
        <a:lstStyle/>
        <a:p>
          <a:endParaRPr lang="en-US"/>
        </a:p>
      </dgm:t>
    </dgm:pt>
    <dgm:pt modelId="{0DC57187-D901-408D-81C3-444B08871213}">
      <dgm:prSet/>
      <dgm:spPr/>
      <dgm:t>
        <a:bodyPr/>
        <a:lstStyle/>
        <a:p>
          <a:r>
            <a:rPr lang="en-US"/>
            <a:t>1997</a:t>
          </a:r>
        </a:p>
      </dgm:t>
    </dgm:pt>
    <dgm:pt modelId="{A8A5E583-6514-4F17-8927-675814E4C10A}" type="parTrans" cxnId="{1932684D-57AD-4945-9799-E4CE74FDA68F}">
      <dgm:prSet/>
      <dgm:spPr/>
      <dgm:t>
        <a:bodyPr/>
        <a:lstStyle/>
        <a:p>
          <a:endParaRPr lang="en-US"/>
        </a:p>
      </dgm:t>
    </dgm:pt>
    <dgm:pt modelId="{87F1D611-5604-4125-AD56-B52513217713}" type="sibTrans" cxnId="{1932684D-57AD-4945-9799-E4CE74FDA68F}">
      <dgm:prSet/>
      <dgm:spPr/>
      <dgm:t>
        <a:bodyPr/>
        <a:lstStyle/>
        <a:p>
          <a:endParaRPr lang="en-US"/>
        </a:p>
      </dgm:t>
    </dgm:pt>
    <dgm:pt modelId="{EAED1467-4A77-472C-AF06-69C16D038AB8}">
      <dgm:prSet/>
      <dgm:spPr/>
      <dgm:t>
        <a:bodyPr/>
        <a:lstStyle/>
        <a:p>
          <a:r>
            <a:rPr lang="en-US"/>
            <a:t>Bimbhra, T.S., (1997) Generalized Theory of Electrical Machines, Khanha Publisher, </a:t>
          </a:r>
        </a:p>
      </dgm:t>
    </dgm:pt>
    <dgm:pt modelId="{684A76C9-0963-4E93-AE0E-A08ADC9B47A1}" type="parTrans" cxnId="{883130C0-9EAC-4654-B545-B7F5F326227F}">
      <dgm:prSet/>
      <dgm:spPr/>
      <dgm:t>
        <a:bodyPr/>
        <a:lstStyle/>
        <a:p>
          <a:endParaRPr lang="en-US"/>
        </a:p>
      </dgm:t>
    </dgm:pt>
    <dgm:pt modelId="{C147BC3B-265D-43A1-B1CC-A86F098A691D}" type="sibTrans" cxnId="{883130C0-9EAC-4654-B545-B7F5F326227F}">
      <dgm:prSet/>
      <dgm:spPr/>
      <dgm:t>
        <a:bodyPr/>
        <a:lstStyle/>
        <a:p>
          <a:endParaRPr lang="en-US"/>
        </a:p>
      </dgm:t>
    </dgm:pt>
    <dgm:pt modelId="{D88DD126-A58A-46F5-A27A-1D8CCBCA0CAA}">
      <dgm:prSet/>
      <dgm:spPr/>
      <dgm:t>
        <a:bodyPr/>
        <a:lstStyle/>
        <a:p>
          <a:r>
            <a:rPr lang="en-US"/>
            <a:t>2001</a:t>
          </a:r>
        </a:p>
      </dgm:t>
    </dgm:pt>
    <dgm:pt modelId="{4903720A-BFC7-4AD7-B4FD-F1392FF981CB}" type="parTrans" cxnId="{D808AE44-39B9-45A8-ABB6-947970F99D52}">
      <dgm:prSet/>
      <dgm:spPr/>
      <dgm:t>
        <a:bodyPr/>
        <a:lstStyle/>
        <a:p>
          <a:endParaRPr lang="en-US"/>
        </a:p>
      </dgm:t>
    </dgm:pt>
    <dgm:pt modelId="{E3F712E1-9AF1-46B6-A603-A4BBA38D79A0}" type="sibTrans" cxnId="{D808AE44-39B9-45A8-ABB6-947970F99D52}">
      <dgm:prSet/>
      <dgm:spPr/>
      <dgm:t>
        <a:bodyPr/>
        <a:lstStyle/>
        <a:p>
          <a:endParaRPr lang="en-US"/>
        </a:p>
      </dgm:t>
    </dgm:pt>
    <dgm:pt modelId="{47E4A0D0-EF86-4210-AC79-F7A863235139}">
      <dgm:prSet/>
      <dgm:spPr/>
      <dgm:t>
        <a:bodyPr/>
        <a:lstStyle/>
        <a:p>
          <a:r>
            <a:rPr lang="en-US"/>
            <a:t>Leon F., Gladstone B., Veen, M., (2001) “Transformer Based Solutions to Power Quality Problems”, Powersystems World 2001 Conference, 12 Sept. 2001, Canada. </a:t>
          </a:r>
        </a:p>
      </dgm:t>
    </dgm:pt>
    <dgm:pt modelId="{917B6DCF-DEF1-48E0-BE23-D5DF573DBB65}" type="parTrans" cxnId="{ACD34C28-8614-4E35-A335-F93C69A4DB20}">
      <dgm:prSet/>
      <dgm:spPr/>
      <dgm:t>
        <a:bodyPr/>
        <a:lstStyle/>
        <a:p>
          <a:endParaRPr lang="en-US"/>
        </a:p>
      </dgm:t>
    </dgm:pt>
    <dgm:pt modelId="{50162EDF-2B50-4EB4-ACA7-4729E6857662}" type="sibTrans" cxnId="{ACD34C28-8614-4E35-A335-F93C69A4DB20}">
      <dgm:prSet/>
      <dgm:spPr/>
      <dgm:t>
        <a:bodyPr/>
        <a:lstStyle/>
        <a:p>
          <a:endParaRPr lang="en-US"/>
        </a:p>
      </dgm:t>
    </dgm:pt>
    <dgm:pt modelId="{43557980-3B94-4F50-826D-7B5ECFB4C273}">
      <dgm:prSet/>
      <dgm:spPr/>
      <dgm:t>
        <a:bodyPr/>
        <a:lstStyle/>
        <a:p>
          <a:r>
            <a:rPr lang="en-US"/>
            <a:t>2007</a:t>
          </a:r>
        </a:p>
      </dgm:t>
    </dgm:pt>
    <dgm:pt modelId="{AB6C2BE8-C90F-4C3E-81F6-DFE53DE4E3B5}" type="parTrans" cxnId="{1927AD4F-13F4-42A3-8E61-1DC2488D7987}">
      <dgm:prSet/>
      <dgm:spPr/>
      <dgm:t>
        <a:bodyPr/>
        <a:lstStyle/>
        <a:p>
          <a:endParaRPr lang="en-US"/>
        </a:p>
      </dgm:t>
    </dgm:pt>
    <dgm:pt modelId="{BE2B36CC-394B-431C-8996-D33C39877C5C}" type="sibTrans" cxnId="{1927AD4F-13F4-42A3-8E61-1DC2488D7987}">
      <dgm:prSet/>
      <dgm:spPr/>
      <dgm:t>
        <a:bodyPr/>
        <a:lstStyle/>
        <a:p>
          <a:endParaRPr lang="en-US"/>
        </a:p>
      </dgm:t>
    </dgm:pt>
    <dgm:pt modelId="{BAB1ED84-4440-4BDC-9CE0-3DA15ED30571}">
      <dgm:prSet/>
      <dgm:spPr/>
      <dgm:t>
        <a:bodyPr/>
        <a:lstStyle/>
        <a:p>
          <a:r>
            <a:rPr lang="en-US"/>
            <a:t>Duygu ESERDAĞ ,(2007) Transformatörlerin Geçici Rejim Akımılarının İncelenmesi</a:t>
          </a:r>
        </a:p>
      </dgm:t>
    </dgm:pt>
    <dgm:pt modelId="{5CF227D7-822A-4848-BCCF-D31D066C9C7E}" type="parTrans" cxnId="{23A96F0A-A095-4001-89DD-550009A10894}">
      <dgm:prSet/>
      <dgm:spPr/>
      <dgm:t>
        <a:bodyPr/>
        <a:lstStyle/>
        <a:p>
          <a:endParaRPr lang="en-US"/>
        </a:p>
      </dgm:t>
    </dgm:pt>
    <dgm:pt modelId="{C59B0BB5-6C3D-48F3-9440-D4BA49419183}" type="sibTrans" cxnId="{23A96F0A-A095-4001-89DD-550009A10894}">
      <dgm:prSet/>
      <dgm:spPr/>
      <dgm:t>
        <a:bodyPr/>
        <a:lstStyle/>
        <a:p>
          <a:endParaRPr lang="en-US"/>
        </a:p>
      </dgm:t>
    </dgm:pt>
    <dgm:pt modelId="{7A97F261-D1BC-4793-8EC2-FA2CADD34E9F}" type="pres">
      <dgm:prSet presAssocID="{AE653266-65CD-44DD-B9EB-897177A50CA2}" presName="Name0" presStyleCnt="0">
        <dgm:presLayoutVars>
          <dgm:animLvl val="lvl"/>
          <dgm:resizeHandles val="exact"/>
        </dgm:presLayoutVars>
      </dgm:prSet>
      <dgm:spPr/>
      <dgm:t>
        <a:bodyPr/>
        <a:lstStyle/>
        <a:p>
          <a:endParaRPr lang="tr-TR"/>
        </a:p>
      </dgm:t>
    </dgm:pt>
    <dgm:pt modelId="{45AD9956-0214-4E55-9AF6-F18ACEBA8293}" type="pres">
      <dgm:prSet presAssocID="{0DC57187-D901-408D-81C3-444B08871213}" presName="composite" presStyleCnt="0"/>
      <dgm:spPr/>
    </dgm:pt>
    <dgm:pt modelId="{E09E681C-04B2-4CCA-A4FC-9DAA8E7D3CA0}" type="pres">
      <dgm:prSet presAssocID="{0DC57187-D901-408D-81C3-444B08871213}" presName="L" presStyleLbl="solidFgAcc1" presStyleIdx="0" presStyleCnt="3">
        <dgm:presLayoutVars>
          <dgm:chMax val="0"/>
          <dgm:chPref val="0"/>
        </dgm:presLayoutVars>
      </dgm:prSet>
      <dgm:spPr/>
    </dgm:pt>
    <dgm:pt modelId="{CE7E77FE-5F2C-4D64-AA87-11B061AD19E1}" type="pres">
      <dgm:prSet presAssocID="{0DC57187-D901-408D-81C3-444B08871213}" presName="parTx" presStyleLbl="alignNode1" presStyleIdx="0" presStyleCnt="3">
        <dgm:presLayoutVars>
          <dgm:chMax val="0"/>
          <dgm:chPref val="0"/>
          <dgm:bulletEnabled val="1"/>
        </dgm:presLayoutVars>
      </dgm:prSet>
      <dgm:spPr/>
      <dgm:t>
        <a:bodyPr/>
        <a:lstStyle/>
        <a:p>
          <a:endParaRPr lang="tr-TR"/>
        </a:p>
      </dgm:t>
    </dgm:pt>
    <dgm:pt modelId="{5F7417AE-7DB1-4228-A30B-2EB57D01762F}" type="pres">
      <dgm:prSet presAssocID="{0DC57187-D901-408D-81C3-444B08871213}" presName="desTx" presStyleLbl="revTx" presStyleIdx="0" presStyleCnt="3">
        <dgm:presLayoutVars>
          <dgm:chMax val="0"/>
          <dgm:chPref val="0"/>
          <dgm:bulletEnabled val="1"/>
        </dgm:presLayoutVars>
      </dgm:prSet>
      <dgm:spPr/>
      <dgm:t>
        <a:bodyPr/>
        <a:lstStyle/>
        <a:p>
          <a:endParaRPr lang="tr-TR"/>
        </a:p>
      </dgm:t>
    </dgm:pt>
    <dgm:pt modelId="{26CBA87A-E5DB-4A0F-8913-6A70CEEA1338}" type="pres">
      <dgm:prSet presAssocID="{0DC57187-D901-408D-81C3-444B08871213}" presName="EmptyPlaceHolder" presStyleCnt="0"/>
      <dgm:spPr/>
    </dgm:pt>
    <dgm:pt modelId="{5B08BC23-888E-4969-8BA9-9BBD143E0027}" type="pres">
      <dgm:prSet presAssocID="{87F1D611-5604-4125-AD56-B52513217713}" presName="space" presStyleCnt="0"/>
      <dgm:spPr/>
    </dgm:pt>
    <dgm:pt modelId="{D449D463-6584-4AD5-98DF-7AD6F93AF7D3}" type="pres">
      <dgm:prSet presAssocID="{D88DD126-A58A-46F5-A27A-1D8CCBCA0CAA}" presName="composite" presStyleCnt="0"/>
      <dgm:spPr/>
    </dgm:pt>
    <dgm:pt modelId="{6ECCA057-47D6-47AB-80C8-F3DC98347989}" type="pres">
      <dgm:prSet presAssocID="{D88DD126-A58A-46F5-A27A-1D8CCBCA0CAA}" presName="L" presStyleLbl="solidFgAcc1" presStyleIdx="1" presStyleCnt="3">
        <dgm:presLayoutVars>
          <dgm:chMax val="0"/>
          <dgm:chPref val="0"/>
        </dgm:presLayoutVars>
      </dgm:prSet>
      <dgm:spPr/>
    </dgm:pt>
    <dgm:pt modelId="{8C0B8FF3-3E8C-4660-ABA5-DFB25D4FDC69}" type="pres">
      <dgm:prSet presAssocID="{D88DD126-A58A-46F5-A27A-1D8CCBCA0CAA}" presName="parTx" presStyleLbl="alignNode1" presStyleIdx="1" presStyleCnt="3">
        <dgm:presLayoutVars>
          <dgm:chMax val="0"/>
          <dgm:chPref val="0"/>
          <dgm:bulletEnabled val="1"/>
        </dgm:presLayoutVars>
      </dgm:prSet>
      <dgm:spPr/>
      <dgm:t>
        <a:bodyPr/>
        <a:lstStyle/>
        <a:p>
          <a:endParaRPr lang="tr-TR"/>
        </a:p>
      </dgm:t>
    </dgm:pt>
    <dgm:pt modelId="{2AD97FB1-6374-4423-A654-9EF0796DFA83}" type="pres">
      <dgm:prSet presAssocID="{D88DD126-A58A-46F5-A27A-1D8CCBCA0CAA}" presName="desTx" presStyleLbl="revTx" presStyleIdx="1" presStyleCnt="3">
        <dgm:presLayoutVars>
          <dgm:chMax val="0"/>
          <dgm:chPref val="0"/>
          <dgm:bulletEnabled val="1"/>
        </dgm:presLayoutVars>
      </dgm:prSet>
      <dgm:spPr/>
      <dgm:t>
        <a:bodyPr/>
        <a:lstStyle/>
        <a:p>
          <a:endParaRPr lang="tr-TR"/>
        </a:p>
      </dgm:t>
    </dgm:pt>
    <dgm:pt modelId="{ABE0FC90-709D-41B1-8538-C143263B5555}" type="pres">
      <dgm:prSet presAssocID="{D88DD126-A58A-46F5-A27A-1D8CCBCA0CAA}" presName="EmptyPlaceHolder" presStyleCnt="0"/>
      <dgm:spPr/>
    </dgm:pt>
    <dgm:pt modelId="{A0CABBCC-2C22-4CB4-A964-A97E2B4BE56B}" type="pres">
      <dgm:prSet presAssocID="{E3F712E1-9AF1-46B6-A603-A4BBA38D79A0}" presName="space" presStyleCnt="0"/>
      <dgm:spPr/>
    </dgm:pt>
    <dgm:pt modelId="{8917095C-1524-43DA-800D-5524EA2326D3}" type="pres">
      <dgm:prSet presAssocID="{43557980-3B94-4F50-826D-7B5ECFB4C273}" presName="composite" presStyleCnt="0"/>
      <dgm:spPr/>
    </dgm:pt>
    <dgm:pt modelId="{708635A8-2C2A-4880-8990-804BED403D19}" type="pres">
      <dgm:prSet presAssocID="{43557980-3B94-4F50-826D-7B5ECFB4C273}" presName="L" presStyleLbl="solidFgAcc1" presStyleIdx="2" presStyleCnt="3">
        <dgm:presLayoutVars>
          <dgm:chMax val="0"/>
          <dgm:chPref val="0"/>
        </dgm:presLayoutVars>
      </dgm:prSet>
      <dgm:spPr/>
    </dgm:pt>
    <dgm:pt modelId="{31907E89-9902-4440-BDE3-503B654792DE}" type="pres">
      <dgm:prSet presAssocID="{43557980-3B94-4F50-826D-7B5ECFB4C273}" presName="parTx" presStyleLbl="alignNode1" presStyleIdx="2" presStyleCnt="3">
        <dgm:presLayoutVars>
          <dgm:chMax val="0"/>
          <dgm:chPref val="0"/>
          <dgm:bulletEnabled val="1"/>
        </dgm:presLayoutVars>
      </dgm:prSet>
      <dgm:spPr/>
      <dgm:t>
        <a:bodyPr/>
        <a:lstStyle/>
        <a:p>
          <a:endParaRPr lang="tr-TR"/>
        </a:p>
      </dgm:t>
    </dgm:pt>
    <dgm:pt modelId="{FB3E76A0-4998-4817-8FBF-2F69565CAECC}" type="pres">
      <dgm:prSet presAssocID="{43557980-3B94-4F50-826D-7B5ECFB4C273}" presName="desTx" presStyleLbl="revTx" presStyleIdx="2" presStyleCnt="3">
        <dgm:presLayoutVars>
          <dgm:chMax val="0"/>
          <dgm:chPref val="0"/>
          <dgm:bulletEnabled val="1"/>
        </dgm:presLayoutVars>
      </dgm:prSet>
      <dgm:spPr/>
      <dgm:t>
        <a:bodyPr/>
        <a:lstStyle/>
        <a:p>
          <a:endParaRPr lang="tr-TR"/>
        </a:p>
      </dgm:t>
    </dgm:pt>
    <dgm:pt modelId="{F0083E53-B4BF-4394-BD4F-6C1739DB66B8}" type="pres">
      <dgm:prSet presAssocID="{43557980-3B94-4F50-826D-7B5ECFB4C273}" presName="EmptyPlaceHolder" presStyleCnt="0"/>
      <dgm:spPr/>
    </dgm:pt>
  </dgm:ptLst>
  <dgm:cxnLst>
    <dgm:cxn modelId="{1927AD4F-13F4-42A3-8E61-1DC2488D7987}" srcId="{AE653266-65CD-44DD-B9EB-897177A50CA2}" destId="{43557980-3B94-4F50-826D-7B5ECFB4C273}" srcOrd="2" destOrd="0" parTransId="{AB6C2BE8-C90F-4C3E-81F6-DFE53DE4E3B5}" sibTransId="{BE2B36CC-394B-431C-8996-D33C39877C5C}"/>
    <dgm:cxn modelId="{644D6DBC-C969-4D89-AE3F-D6A4143FFA52}" type="presOf" srcId="{AE653266-65CD-44DD-B9EB-897177A50CA2}" destId="{7A97F261-D1BC-4793-8EC2-FA2CADD34E9F}" srcOrd="0" destOrd="0" presId="urn:microsoft.com/office/officeart/2016/7/layout/AccentHomeChevronProcess"/>
    <dgm:cxn modelId="{7E4980BE-976D-4B65-9CF2-4B63A1870028}" type="presOf" srcId="{43557980-3B94-4F50-826D-7B5ECFB4C273}" destId="{31907E89-9902-4440-BDE3-503B654792DE}" srcOrd="0" destOrd="0" presId="urn:microsoft.com/office/officeart/2016/7/layout/AccentHomeChevronProcess"/>
    <dgm:cxn modelId="{59CD4A36-1817-41A8-AC1E-BC6949AEC254}" type="presOf" srcId="{EAED1467-4A77-472C-AF06-69C16D038AB8}" destId="{5F7417AE-7DB1-4228-A30B-2EB57D01762F}" srcOrd="0" destOrd="0" presId="urn:microsoft.com/office/officeart/2016/7/layout/AccentHomeChevronProcess"/>
    <dgm:cxn modelId="{23A96F0A-A095-4001-89DD-550009A10894}" srcId="{43557980-3B94-4F50-826D-7B5ECFB4C273}" destId="{BAB1ED84-4440-4BDC-9CE0-3DA15ED30571}" srcOrd="0" destOrd="0" parTransId="{5CF227D7-822A-4848-BCCF-D31D066C9C7E}" sibTransId="{C59B0BB5-6C3D-48F3-9440-D4BA49419183}"/>
    <dgm:cxn modelId="{3251D8DF-5E5E-4B21-8790-C437720C7E85}" type="presOf" srcId="{0DC57187-D901-408D-81C3-444B08871213}" destId="{CE7E77FE-5F2C-4D64-AA87-11B061AD19E1}" srcOrd="0" destOrd="0" presId="urn:microsoft.com/office/officeart/2016/7/layout/AccentHomeChevronProcess"/>
    <dgm:cxn modelId="{D32EFA97-39F2-4B50-B507-C3863AAE4D30}" type="presOf" srcId="{D88DD126-A58A-46F5-A27A-1D8CCBCA0CAA}" destId="{8C0B8FF3-3E8C-4660-ABA5-DFB25D4FDC69}" srcOrd="0" destOrd="0" presId="urn:microsoft.com/office/officeart/2016/7/layout/AccentHomeChevronProcess"/>
    <dgm:cxn modelId="{ACD34C28-8614-4E35-A335-F93C69A4DB20}" srcId="{D88DD126-A58A-46F5-A27A-1D8CCBCA0CAA}" destId="{47E4A0D0-EF86-4210-AC79-F7A863235139}" srcOrd="0" destOrd="0" parTransId="{917B6DCF-DEF1-48E0-BE23-D5DF573DBB65}" sibTransId="{50162EDF-2B50-4EB4-ACA7-4729E6857662}"/>
    <dgm:cxn modelId="{B15E075E-2DA4-41A6-8641-A0AE101AAD2A}" type="presOf" srcId="{47E4A0D0-EF86-4210-AC79-F7A863235139}" destId="{2AD97FB1-6374-4423-A654-9EF0796DFA83}" srcOrd="0" destOrd="0" presId="urn:microsoft.com/office/officeart/2016/7/layout/AccentHomeChevronProcess"/>
    <dgm:cxn modelId="{F8BE6170-8568-4522-8D3A-89891FAA13B9}" type="presOf" srcId="{BAB1ED84-4440-4BDC-9CE0-3DA15ED30571}" destId="{FB3E76A0-4998-4817-8FBF-2F69565CAECC}" srcOrd="0" destOrd="0" presId="urn:microsoft.com/office/officeart/2016/7/layout/AccentHomeChevronProcess"/>
    <dgm:cxn modelId="{D808AE44-39B9-45A8-ABB6-947970F99D52}" srcId="{AE653266-65CD-44DD-B9EB-897177A50CA2}" destId="{D88DD126-A58A-46F5-A27A-1D8CCBCA0CAA}" srcOrd="1" destOrd="0" parTransId="{4903720A-BFC7-4AD7-B4FD-F1392FF981CB}" sibTransId="{E3F712E1-9AF1-46B6-A603-A4BBA38D79A0}"/>
    <dgm:cxn modelId="{1932684D-57AD-4945-9799-E4CE74FDA68F}" srcId="{AE653266-65CD-44DD-B9EB-897177A50CA2}" destId="{0DC57187-D901-408D-81C3-444B08871213}" srcOrd="0" destOrd="0" parTransId="{A8A5E583-6514-4F17-8927-675814E4C10A}" sibTransId="{87F1D611-5604-4125-AD56-B52513217713}"/>
    <dgm:cxn modelId="{883130C0-9EAC-4654-B545-B7F5F326227F}" srcId="{0DC57187-D901-408D-81C3-444B08871213}" destId="{EAED1467-4A77-472C-AF06-69C16D038AB8}" srcOrd="0" destOrd="0" parTransId="{684A76C9-0963-4E93-AE0E-A08ADC9B47A1}" sibTransId="{C147BC3B-265D-43A1-B1CC-A86F098A691D}"/>
    <dgm:cxn modelId="{7FAB8AFB-4066-4D8A-8DE2-1C375BF1E694}" type="presParOf" srcId="{7A97F261-D1BC-4793-8EC2-FA2CADD34E9F}" destId="{45AD9956-0214-4E55-9AF6-F18ACEBA8293}" srcOrd="0" destOrd="0" presId="urn:microsoft.com/office/officeart/2016/7/layout/AccentHomeChevronProcess"/>
    <dgm:cxn modelId="{F1957549-57F3-491D-A3F1-CE9ABF51F033}" type="presParOf" srcId="{45AD9956-0214-4E55-9AF6-F18ACEBA8293}" destId="{E09E681C-04B2-4CCA-A4FC-9DAA8E7D3CA0}" srcOrd="0" destOrd="0" presId="urn:microsoft.com/office/officeart/2016/7/layout/AccentHomeChevronProcess"/>
    <dgm:cxn modelId="{F15136C3-EE8D-4CA8-8BC6-76241604CBB0}" type="presParOf" srcId="{45AD9956-0214-4E55-9AF6-F18ACEBA8293}" destId="{CE7E77FE-5F2C-4D64-AA87-11B061AD19E1}" srcOrd="1" destOrd="0" presId="urn:microsoft.com/office/officeart/2016/7/layout/AccentHomeChevronProcess"/>
    <dgm:cxn modelId="{79DB2921-C644-4B91-B454-15855535FB62}" type="presParOf" srcId="{45AD9956-0214-4E55-9AF6-F18ACEBA8293}" destId="{5F7417AE-7DB1-4228-A30B-2EB57D01762F}" srcOrd="2" destOrd="0" presId="urn:microsoft.com/office/officeart/2016/7/layout/AccentHomeChevronProcess"/>
    <dgm:cxn modelId="{F3E745A7-10AC-487C-8F49-6B74F10E8F45}" type="presParOf" srcId="{45AD9956-0214-4E55-9AF6-F18ACEBA8293}" destId="{26CBA87A-E5DB-4A0F-8913-6A70CEEA1338}" srcOrd="3" destOrd="0" presId="urn:microsoft.com/office/officeart/2016/7/layout/AccentHomeChevronProcess"/>
    <dgm:cxn modelId="{6DFCBFBD-9AC5-4C2D-9A34-588151FCD561}" type="presParOf" srcId="{7A97F261-D1BC-4793-8EC2-FA2CADD34E9F}" destId="{5B08BC23-888E-4969-8BA9-9BBD143E0027}" srcOrd="1" destOrd="0" presId="urn:microsoft.com/office/officeart/2016/7/layout/AccentHomeChevronProcess"/>
    <dgm:cxn modelId="{E5CFBEAF-57F2-4144-8927-FAC0ADDB536D}" type="presParOf" srcId="{7A97F261-D1BC-4793-8EC2-FA2CADD34E9F}" destId="{D449D463-6584-4AD5-98DF-7AD6F93AF7D3}" srcOrd="2" destOrd="0" presId="urn:microsoft.com/office/officeart/2016/7/layout/AccentHomeChevronProcess"/>
    <dgm:cxn modelId="{FFBAF00F-473E-4444-98C7-F6F2CFD6AC35}" type="presParOf" srcId="{D449D463-6584-4AD5-98DF-7AD6F93AF7D3}" destId="{6ECCA057-47D6-47AB-80C8-F3DC98347989}" srcOrd="0" destOrd="0" presId="urn:microsoft.com/office/officeart/2016/7/layout/AccentHomeChevronProcess"/>
    <dgm:cxn modelId="{812A066E-F422-4D10-AFBB-E5FF97F6D91E}" type="presParOf" srcId="{D449D463-6584-4AD5-98DF-7AD6F93AF7D3}" destId="{8C0B8FF3-3E8C-4660-ABA5-DFB25D4FDC69}" srcOrd="1" destOrd="0" presId="urn:microsoft.com/office/officeart/2016/7/layout/AccentHomeChevronProcess"/>
    <dgm:cxn modelId="{7FAA91A2-A74B-4519-825A-F3EA64409BB0}" type="presParOf" srcId="{D449D463-6584-4AD5-98DF-7AD6F93AF7D3}" destId="{2AD97FB1-6374-4423-A654-9EF0796DFA83}" srcOrd="2" destOrd="0" presId="urn:microsoft.com/office/officeart/2016/7/layout/AccentHomeChevronProcess"/>
    <dgm:cxn modelId="{9AEFCBD6-200E-4AA9-A1F2-C7344F1D1D3D}" type="presParOf" srcId="{D449D463-6584-4AD5-98DF-7AD6F93AF7D3}" destId="{ABE0FC90-709D-41B1-8538-C143263B5555}" srcOrd="3" destOrd="0" presId="urn:microsoft.com/office/officeart/2016/7/layout/AccentHomeChevronProcess"/>
    <dgm:cxn modelId="{CE0DBD7B-6576-494A-86C3-0076C19446BC}" type="presParOf" srcId="{7A97F261-D1BC-4793-8EC2-FA2CADD34E9F}" destId="{A0CABBCC-2C22-4CB4-A964-A97E2B4BE56B}" srcOrd="3" destOrd="0" presId="urn:microsoft.com/office/officeart/2016/7/layout/AccentHomeChevronProcess"/>
    <dgm:cxn modelId="{BE74FF6D-36CC-4389-AD23-861BD7100A63}" type="presParOf" srcId="{7A97F261-D1BC-4793-8EC2-FA2CADD34E9F}" destId="{8917095C-1524-43DA-800D-5524EA2326D3}" srcOrd="4" destOrd="0" presId="urn:microsoft.com/office/officeart/2016/7/layout/AccentHomeChevronProcess"/>
    <dgm:cxn modelId="{C0D528D5-56FF-4FE8-A00B-34CF80200708}" type="presParOf" srcId="{8917095C-1524-43DA-800D-5524EA2326D3}" destId="{708635A8-2C2A-4880-8990-804BED403D19}" srcOrd="0" destOrd="0" presId="urn:microsoft.com/office/officeart/2016/7/layout/AccentHomeChevronProcess"/>
    <dgm:cxn modelId="{8D9D8BF4-1BE0-47DD-B9A6-5775676567CD}" type="presParOf" srcId="{8917095C-1524-43DA-800D-5524EA2326D3}" destId="{31907E89-9902-4440-BDE3-503B654792DE}" srcOrd="1" destOrd="0" presId="urn:microsoft.com/office/officeart/2016/7/layout/AccentHomeChevronProcess"/>
    <dgm:cxn modelId="{D5BEE247-FEBB-4768-9893-C7D26C1FA982}" type="presParOf" srcId="{8917095C-1524-43DA-800D-5524EA2326D3}" destId="{FB3E76A0-4998-4817-8FBF-2F69565CAECC}" srcOrd="2" destOrd="0" presId="urn:microsoft.com/office/officeart/2016/7/layout/AccentHomeChevronProcess"/>
    <dgm:cxn modelId="{B6C24678-5E2C-4F4D-98BB-F3407B363571}" type="presParOf" srcId="{8917095C-1524-43DA-800D-5524EA2326D3}" destId="{F0083E53-B4BF-4394-BD4F-6C1739DB66B8}" srcOrd="3" destOrd="0" presId="urn:microsoft.com/office/officeart/2016/7/layout/AccentHomeChevronProcess"/>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DA18C4E-FBF7-4304-82C3-38BE2E4E28CE}">
      <dsp:nvSpPr>
        <dsp:cNvPr id="0" name=""/>
        <dsp:cNvSpPr/>
      </dsp:nvSpPr>
      <dsp:spPr>
        <a:xfrm>
          <a:off x="0" y="2492"/>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71EBB0F-FC90-4DB4-89C2-D1CF240F78F3}">
      <dsp:nvSpPr>
        <dsp:cNvPr id="0" name=""/>
        <dsp:cNvSpPr/>
      </dsp:nvSpPr>
      <dsp:spPr>
        <a:xfrm>
          <a:off x="0" y="2492"/>
          <a:ext cx="6492875" cy="8500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lvl="0" algn="l" defTabSz="1111250">
            <a:lnSpc>
              <a:spcPct val="90000"/>
            </a:lnSpc>
            <a:spcBef>
              <a:spcPct val="0"/>
            </a:spcBef>
            <a:spcAft>
              <a:spcPct val="35000"/>
            </a:spcAft>
          </a:pPr>
          <a:r>
            <a:rPr lang="tr-TR" sz="2500" kern="1200"/>
            <a:t>Transformatörün Boyutları </a:t>
          </a:r>
          <a:endParaRPr lang="en-US" sz="2500" kern="1200"/>
        </a:p>
      </dsp:txBody>
      <dsp:txXfrm>
        <a:off x="0" y="2492"/>
        <a:ext cx="6492875" cy="850069"/>
      </dsp:txXfrm>
    </dsp:sp>
    <dsp:sp modelId="{D7008271-18E8-4DE6-B438-05068871F863}">
      <dsp:nvSpPr>
        <dsp:cNvPr id="0" name=""/>
        <dsp:cNvSpPr/>
      </dsp:nvSpPr>
      <dsp:spPr>
        <a:xfrm>
          <a:off x="0" y="852561"/>
          <a:ext cx="6492875"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985A53A-E1C7-4B44-8300-4246B64B394C}">
      <dsp:nvSpPr>
        <dsp:cNvPr id="0" name=""/>
        <dsp:cNvSpPr/>
      </dsp:nvSpPr>
      <dsp:spPr>
        <a:xfrm>
          <a:off x="0" y="852561"/>
          <a:ext cx="6492875" cy="8500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lvl="0" algn="l" defTabSz="1111250">
            <a:lnSpc>
              <a:spcPct val="90000"/>
            </a:lnSpc>
            <a:spcBef>
              <a:spcPct val="0"/>
            </a:spcBef>
            <a:spcAft>
              <a:spcPct val="35000"/>
            </a:spcAft>
          </a:pPr>
          <a:r>
            <a:rPr lang="tr-TR" sz="2500" kern="1200"/>
            <a:t>Transformatöre Enerji Veren Sistemin Empedansı </a:t>
          </a:r>
          <a:endParaRPr lang="en-US" sz="2500" kern="1200"/>
        </a:p>
      </dsp:txBody>
      <dsp:txXfrm>
        <a:off x="0" y="852561"/>
        <a:ext cx="6492875" cy="850069"/>
      </dsp:txXfrm>
    </dsp:sp>
    <dsp:sp modelId="{04CFE1CB-A213-4DCB-9D76-75075E1E59D0}">
      <dsp:nvSpPr>
        <dsp:cNvPr id="0" name=""/>
        <dsp:cNvSpPr/>
      </dsp:nvSpPr>
      <dsp:spPr>
        <a:xfrm>
          <a:off x="0" y="1702630"/>
          <a:ext cx="6492875"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675AEDC-4424-4572-B1DC-C4902759D59E}">
      <dsp:nvSpPr>
        <dsp:cNvPr id="0" name=""/>
        <dsp:cNvSpPr/>
      </dsp:nvSpPr>
      <dsp:spPr>
        <a:xfrm>
          <a:off x="0" y="1702630"/>
          <a:ext cx="6492875" cy="8500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lvl="0" algn="l" defTabSz="1111250">
            <a:lnSpc>
              <a:spcPct val="90000"/>
            </a:lnSpc>
            <a:spcBef>
              <a:spcPct val="0"/>
            </a:spcBef>
            <a:spcAft>
              <a:spcPct val="35000"/>
            </a:spcAft>
          </a:pPr>
          <a:r>
            <a:rPr lang="tr-TR" sz="2500" kern="1200"/>
            <a:t>Nüve Maddesinin Manyetik Özellikleri </a:t>
          </a:r>
          <a:endParaRPr lang="en-US" sz="2500" kern="1200"/>
        </a:p>
      </dsp:txBody>
      <dsp:txXfrm>
        <a:off x="0" y="1702630"/>
        <a:ext cx="6492875" cy="850069"/>
      </dsp:txXfrm>
    </dsp:sp>
    <dsp:sp modelId="{7BE2E403-AA7C-454C-91C5-C6C680C442D8}">
      <dsp:nvSpPr>
        <dsp:cNvPr id="0" name=""/>
        <dsp:cNvSpPr/>
      </dsp:nvSpPr>
      <dsp:spPr>
        <a:xfrm>
          <a:off x="0" y="2552699"/>
          <a:ext cx="6492875"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72B8355-7F78-49E2-B22A-DF848B0485B9}">
      <dsp:nvSpPr>
        <dsp:cNvPr id="0" name=""/>
        <dsp:cNvSpPr/>
      </dsp:nvSpPr>
      <dsp:spPr>
        <a:xfrm>
          <a:off x="0" y="2552699"/>
          <a:ext cx="6492875" cy="8500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lvl="0" algn="l" defTabSz="1111250">
            <a:lnSpc>
              <a:spcPct val="90000"/>
            </a:lnSpc>
            <a:spcBef>
              <a:spcPct val="0"/>
            </a:spcBef>
            <a:spcAft>
              <a:spcPct val="35000"/>
            </a:spcAft>
          </a:pPr>
          <a:r>
            <a:rPr lang="tr-TR" sz="2500" kern="1200"/>
            <a:t>Nüvedeki Kalıcı Akı </a:t>
          </a:r>
          <a:endParaRPr lang="en-US" sz="2500" kern="1200"/>
        </a:p>
      </dsp:txBody>
      <dsp:txXfrm>
        <a:off x="0" y="2552699"/>
        <a:ext cx="6492875" cy="850069"/>
      </dsp:txXfrm>
    </dsp:sp>
    <dsp:sp modelId="{E41D5D2A-F76D-466A-8CF8-B771B994E1E7}">
      <dsp:nvSpPr>
        <dsp:cNvPr id="0" name=""/>
        <dsp:cNvSpPr/>
      </dsp:nvSpPr>
      <dsp:spPr>
        <a:xfrm>
          <a:off x="0" y="3402769"/>
          <a:ext cx="6492875"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BB581B9-C051-4D1A-900C-F2527115830F}">
      <dsp:nvSpPr>
        <dsp:cNvPr id="0" name=""/>
        <dsp:cNvSpPr/>
      </dsp:nvSpPr>
      <dsp:spPr>
        <a:xfrm>
          <a:off x="0" y="3402769"/>
          <a:ext cx="6492875" cy="8500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lvl="0" algn="l" defTabSz="1111250">
            <a:lnSpc>
              <a:spcPct val="90000"/>
            </a:lnSpc>
            <a:spcBef>
              <a:spcPct val="0"/>
            </a:spcBef>
            <a:spcAft>
              <a:spcPct val="35000"/>
            </a:spcAft>
          </a:pPr>
          <a:r>
            <a:rPr lang="tr-TR" sz="2500" kern="1200"/>
            <a:t>Transformatörün Anahtarlandığı An </a:t>
          </a:r>
          <a:endParaRPr lang="en-US" sz="2500" kern="1200"/>
        </a:p>
      </dsp:txBody>
      <dsp:txXfrm>
        <a:off x="0" y="3402769"/>
        <a:ext cx="6492875" cy="850069"/>
      </dsp:txXfrm>
    </dsp:sp>
    <dsp:sp modelId="{2B06F17F-62E8-480F-AEB2-CCA48C36608A}">
      <dsp:nvSpPr>
        <dsp:cNvPr id="0" name=""/>
        <dsp:cNvSpPr/>
      </dsp:nvSpPr>
      <dsp:spPr>
        <a:xfrm>
          <a:off x="0" y="4252838"/>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6F69898-9FDC-4F91-A58B-BB82F56886C9}">
      <dsp:nvSpPr>
        <dsp:cNvPr id="0" name=""/>
        <dsp:cNvSpPr/>
      </dsp:nvSpPr>
      <dsp:spPr>
        <a:xfrm>
          <a:off x="0" y="4252838"/>
          <a:ext cx="6492875" cy="8500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lvl="0" algn="l" defTabSz="1111250">
            <a:lnSpc>
              <a:spcPct val="90000"/>
            </a:lnSpc>
            <a:spcBef>
              <a:spcPct val="0"/>
            </a:spcBef>
            <a:spcAft>
              <a:spcPct val="35000"/>
            </a:spcAft>
          </a:pPr>
          <a:r>
            <a:rPr lang="tr-TR" sz="2500" kern="1200"/>
            <a:t>Transformatörün Anahtarlanmasının Yöntemi </a:t>
          </a:r>
          <a:endParaRPr lang="en-US" sz="2500" kern="1200"/>
        </a:p>
      </dsp:txBody>
      <dsp:txXfrm>
        <a:off x="0" y="4252838"/>
        <a:ext cx="6492875" cy="850069"/>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16/7/layout/AccentHomeChevronProcess">
  <dgm:title val="Accent Home Chevron Process"/>
  <dgm:desc val="Use to show a progression; a timeline; sequential steps in a task, process, or workflow; or to emphasize movement or direction. Level 1 text appears inside an chevron shape, except the first shape which comes in a home shape, while Level 2 text appears above the invisible rectangle shapes."/>
  <dgm:catLst>
    <dgm:cat type="process" pri="500"/>
    <dgm:cat type="timeline"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contrsBasedOnsibTransCount">
      <dgm:if name="oneSibTrans" axis="ch" ptType="sibTrans" func="cnt" op="equ" val="1">
        <dgm:constrLst>
          <dgm:constr type="h" for="ch" forName="composite" refType="h" fact="0.6"/>
          <dgm:constr type="w" for="ch" forName="composite" refType="w"/>
          <dgm:constr type="primFontSz" for="des" forName="parTx" val="20"/>
          <dgm:constr type="primFontSz" for="des" forName="desTx" refType="primFontSz" refFor="des" refForName="parTx" op="lte"/>
          <dgm:constr type="primFontSz" for="des" forName="parTx" op="equ"/>
          <dgm:constr type="primFontSz" for="des" forName="desTx" op="equ"/>
          <dgm:constr type="w" for="ch" forName="space" refType="w" refFor="ch" refForName="composite" fact="-0.02"/>
          <dgm:constr type="w" for="ch" ptType="sibTrans" op="equ"/>
        </dgm:constrLst>
      </dgm:if>
      <dgm:else name="moreThanOneSibTrans">
        <dgm:choose name="contrsForMoreThanOneSibTrans">
          <dgm:if name="twoSibTrans" axis="ch" ptType="sibTrans" func="cnt" op="equ" val="2">
            <dgm:constrLst>
              <dgm:constr type="h" for="ch" forName="composite" refType="h" fact="0.6"/>
              <dgm:constr type="w" for="ch" forName="composite" refType="w"/>
              <dgm:constr type="primFontSz" for="des" forName="parTx" val="20"/>
              <dgm:constr type="primFontSz" for="des" forName="desTx" refType="primFontSz" refFor="des" refForName="parTx" op="lte"/>
              <dgm:constr type="primFontSz" for="des" forName="parTx" op="equ"/>
              <dgm:constr type="primFontSz" for="des" forName="desTx" op="equ"/>
              <dgm:constr type="w" for="ch" forName="space" refType="w" refFor="ch" refForName="composite" fact="-0.03"/>
              <dgm:constr type="w" for="ch" ptType="sibTrans" op="equ"/>
            </dgm:constrLst>
          </dgm:if>
          <dgm:else name="moreThanTwoSibTrans">
            <dgm:choose name="contrsForMoreThanTwoSibTrans">
              <dgm:if name="threeSibTrans" axis="ch" ptType="sibTrans" func="cnt" op="equ" val="3">
                <dgm:constrLst>
                  <dgm:constr type="h" for="ch" forName="composite" refType="h" fact="0.6"/>
                  <dgm:constr type="w" for="ch" forName="composite" refType="w"/>
                  <dgm:constr type="primFontSz" for="des" forName="parTx" val="20"/>
                  <dgm:constr type="primFontSz" for="des" forName="desTx" refType="primFontSz" refFor="des" refForName="parTx" op="lte"/>
                  <dgm:constr type="primFontSz" for="des" forName="parTx" op="equ"/>
                  <dgm:constr type="primFontSz" for="des" forName="desTx" op="equ"/>
                  <dgm:constr type="w" for="ch" forName="space" refType="w" refFor="ch" refForName="composite" fact="-0.04"/>
                  <dgm:constr type="w" for="ch" ptType="sibTrans" op="equ"/>
                </dgm:constrLst>
              </dgm:if>
              <dgm:else name="moreThanThreeSibTrans">
                <dgm:choose name="contrsForMoreThanThreeSibTrans">
                  <dgm:if name="fourToSixSibTrans" axis="ch" ptType="sibTrans" func="cnt" op="lte" val="6">
                    <dgm:constrLst>
                      <dgm:constr type="h" for="ch" forName="composite" refType="h" fact="0.6"/>
                      <dgm:constr type="w" for="ch" forName="composite" refType="w"/>
                      <dgm:constr type="primFontSz" for="des" forName="parTx" val="20"/>
                      <dgm:constr type="primFontSz" for="des" forName="desTx" refType="primFontSz" refFor="des" refForName="parTx" op="lte"/>
                      <dgm:constr type="primFontSz" for="des" forName="parTx" op="equ"/>
                      <dgm:constr type="primFontSz" for="des" forName="desTx" op="equ"/>
                      <dgm:constr type="w" for="ch" forName="space" refType="w" refFor="ch" refForName="composite" fact="-0.05"/>
                      <dgm:constr type="w" for="ch" ptType="sibTrans" op="equ"/>
                    </dgm:constrLst>
                  </dgm:if>
                  <dgm:else name="moreThanSixSibTrans">
                    <dgm:choose name="contrsForMoreThanSixSibTrans">
                      <dgm:if name="sevenToEightSibTrans" axis="ch" ptType="sibTrans" func="cnt" op="lte" val="8">
                        <dgm:constrLst>
                          <dgm:constr type="h" for="ch" forName="composite" refType="h" fact="0.6"/>
                          <dgm:constr type="w" for="ch" forName="composite" refType="w"/>
                          <dgm:constr type="primFontSz" for="des" forName="parTx" val="20"/>
                          <dgm:constr type="primFontSz" for="des" forName="desTx" refType="primFontSz" refFor="des" refForName="parTx" op="lte"/>
                          <dgm:constr type="primFontSz" for="des" forName="parTx" op="equ"/>
                          <dgm:constr type="primFontSz" for="des" forName="desTx" op="equ"/>
                          <dgm:constr type="w" for="ch" forName="space" refType="w" refFor="ch" refForName="composite" fact="-0.07"/>
                          <dgm:constr type="w" for="ch" ptType="sibTrans" op="equ"/>
                        </dgm:constrLst>
                      </dgm:if>
                      <dgm:else name="moreThanEightSibTrans">
                        <dgm:constrLst>
                          <dgm:constr type="h" for="ch" forName="composite" refType="h" fact="0.6"/>
                          <dgm:constr type="w" for="ch" forName="composite" refType="w"/>
                          <dgm:constr type="primFontSz" for="des" forName="parTx" val="20"/>
                          <dgm:constr type="primFontSz" for="des" forName="desTx" refType="primFontSz" refFor="des" refForName="parTx" op="lte"/>
                          <dgm:constr type="primFontSz" for="des" forName="parTx" op="equ"/>
                          <dgm:constr type="primFontSz" for="des" forName="desTx" op="equ"/>
                          <dgm:constr type="w" for="ch" forName="space" refType="w" refFor="ch" refForName="composite" fact="-0.09"/>
                          <dgm:constr type="w" for="ch" ptType="sibTrans" op="equ"/>
                        </dgm:constrLst>
                      </dgm:else>
                    </dgm:choose>
                  </dgm:else>
                </dgm:choose>
              </dgm:else>
            </dgm:choose>
          </dgm:else>
        </dgm:choose>
      </dgm:else>
    </dgm:choose>
    <dgm:ruleLst/>
    <dgm:forEach name="Name6" axis="ch" ptType="node">
      <dgm:layoutNode name="composite">
        <dgm:alg type="composite"/>
        <dgm:shape xmlns:r="http://schemas.openxmlformats.org/officeDocument/2006/relationships" r:blip="">
          <dgm:adjLst/>
        </dgm:shape>
        <dgm:presOf/>
        <dgm:choose name="LayoutLTRorRTL">
          <dgm:if name="LayoutLTR" func="var" arg="dir" op="equ" val="norm">
            <dgm:constrLst>
              <dgm:constr type="w" for="ch" forName="L" refType="w" fact="0.08"/>
              <dgm:constr type="h" for="ch" forName="L" refType="h" fact="0.75"/>
              <dgm:constr type="l" for="ch" forName="L"/>
              <dgm:constr type="l" for="ch" forName="parTx"/>
              <dgm:constr type="w" for="ch" forName="parTx" refType="w"/>
              <dgm:constr type="h" for="ch" forName="parTx" refType="h" fact="0.25"/>
              <dgm:constr type="t" for="ch" forName="parTx" refType="b" refFor="ch" refForName="L"/>
              <dgm:constr type="t" for="ch" forName="desTx" refType="w" refFor="ch" refForName="L" fact="0.6"/>
              <dgm:constr type="b" for="ch" forName="desTx" refType="t" refFor="ch" refForName="EmptyPlaceHolder"/>
              <dgm:constr type="l" for="ch" forName="desTx" refType="r" refFor="ch" refForName="L"/>
              <dgm:constr type="w" for="ch" forName="desTx" refType="w" fact="0.812"/>
              <dgm:constr type="w" for="ch" forName="EmptyPlaceHolder" refType="w" fact="0.82"/>
              <dgm:constr type="l" for="ch" forName="EmptyPlaceHolder" refType="r" refFor="ch" refForName="L"/>
              <dgm:constr type="b" for="ch" forName="EmptyPlaceHolder" refType="b" refFor="ch" refForName="L"/>
              <dgm:constr type="h" for="ch" forName="EmptyPlaceHolder" refType="t" refFor="ch" refForName="desTx"/>
            </dgm:constrLst>
          </dgm:if>
          <dgm:else name="LayoutRTL">
            <dgm:constrLst>
              <dgm:constr type="w" for="ch" forName="L" refType="w" fact="0.08"/>
              <dgm:constr type="h" for="ch" forName="L" refType="h" fact="0.75"/>
              <dgm:constr type="r" for="ch" forName="L" refType="w"/>
              <dgm:constr type="r" for="ch" forName="parTx" refType="w"/>
              <dgm:constr type="w" for="ch" forName="parTx" refType="w"/>
              <dgm:constr type="h" for="ch" forName="parTx" refType="h" fact="0.25"/>
              <dgm:constr type="t" for="ch" forName="parTx" refType="b" refFor="ch" refForName="L"/>
              <dgm:constr type="t" for="ch" forName="desTx" refType="w" refFor="ch" refForName="L" fact="0.6"/>
              <dgm:constr type="b" for="ch" forName="desTx" refType="t" refFor="ch" refForName="EmptyPlaceHolder"/>
              <dgm:constr type="r" for="ch" forName="desTx" refType="l" refFor="ch" refForName="L"/>
              <dgm:constr type="w" for="ch" forName="desTx" refType="w" fact="0.812"/>
              <dgm:constr type="w" for="ch" forName="EmptyPlaceHolder" refType="w" fact="0.82"/>
              <dgm:constr type="h" for="ch" forName="EmptyPlaceHolder" refType="w" refFor="ch" refForName="L" fact="0.6"/>
              <dgm:constr type="b" for="ch" forName="EmptyPlaceHolder" refType="b" refFor="ch" refForName="L"/>
            </dgm:constrLst>
          </dgm:else>
        </dgm:choose>
        <dgm:layoutNode name="L" styleLbl="solidFgAcc1" moveWith="parTx">
          <dgm:varLst>
            <dgm:chMax val="0"/>
            <dgm:chPref val="0"/>
          </dgm:varLst>
          <dgm:alg type="sp"/>
          <dgm:choose name="Name310">
            <dgm:if name="Name311" func="var" arg="dir" op="equ" val="norm">
              <dgm:shape xmlns:r="http://schemas.openxmlformats.org/officeDocument/2006/relationships" rot="90" type="corner" r:blip="">
                <dgm:adjLst>
                  <dgm:adj idx="1" val="0.01"/>
                  <dgm:adj idx="2" val="0.01"/>
                </dgm:adjLst>
              </dgm:shape>
            </dgm:if>
            <dgm:else name="Name312">
              <dgm:shape xmlns:r="http://schemas.openxmlformats.org/officeDocument/2006/relationships" rot="180" type="corner" r:blip="">
                <dgm:adjLst>
                  <dgm:adj idx="1" val="0.01"/>
                  <dgm:adj idx="2" val="0.01"/>
                </dgm:adjLst>
              </dgm:shape>
            </dgm:else>
          </dgm:choose>
          <dgm:presOf/>
          <dgm:constrLst/>
          <dgm:ruleLst/>
        </dgm:layoutNode>
        <dgm:layoutNode name="parTx" styleLbl="alignNode1">
          <dgm:varLst>
            <dgm:chMax val="0"/>
            <dgm:chPref val="0"/>
            <dgm:bulletEnabled val="1"/>
          </dgm:varLst>
          <dgm:alg type="tx">
            <dgm:param type="txAnchorVert" val="mid"/>
            <dgm:param type="parTxLTRAlign" val="ctr"/>
            <dgm:param type="parTxRTLAlign" val="ctr"/>
          </dgm:alg>
          <dgm:choose name="MakeFirstNodeHomePlate">
            <dgm:if name="IfFirstNode" axis="self" ptType="node" func="pos" op="equ" val="1">
              <dgm:choose name="Name110">
                <dgm:if name="Name111" func="var" arg="dir" op="equ" val="norm">
                  <dgm:shape xmlns:r="http://schemas.openxmlformats.org/officeDocument/2006/relationships" type="homePlate" r:blip="">
                    <dgm:adjLst>
                      <dgm:adj idx="1" val="0.25"/>
                    </dgm:adjLst>
                  </dgm:shape>
                </dgm:if>
                <dgm:else name="Name112">
                  <dgm:shape xmlns:r="http://schemas.openxmlformats.org/officeDocument/2006/relationships" rot="180" type="homePlate" r:blip="">
                    <dgm:adjLst>
                      <dgm:adj idx="1" val="0.25"/>
                    </dgm:adjLst>
                  </dgm:shape>
                </dgm:else>
              </dgm:choose>
            </dgm:if>
            <dgm:else name="MakeRestOfNodesChevrons">
              <dgm:choose name="Name10">
                <dgm:if name="Name11" func="var" arg="dir" op="equ" val="norm">
                  <dgm:shape xmlns:r="http://schemas.openxmlformats.org/officeDocument/2006/relationships" type="chevron" r:blip="">
                    <dgm:adjLst>
                      <dgm:adj idx="1" val="0.25"/>
                    </dgm:adjLst>
                  </dgm:shape>
                </dgm:if>
                <dgm:else name="Name12">
                  <dgm:shape xmlns:r="http://schemas.openxmlformats.org/officeDocument/2006/relationships" rot="180" type="chevron" r:blip="">
                    <dgm:adjLst>
                      <dgm:adj idx="1" val="0.25"/>
                    </dgm:adjLst>
                  </dgm:shape>
                </dgm:else>
              </dgm:choose>
            </dgm:else>
          </dgm:choose>
          <dgm:presOf axis="self" ptType="node"/>
          <dgm:constrLst>
            <dgm:constr type="tMarg" refType="primFontSz"/>
            <dgm:constr type="bMarg" refType="primFontSz"/>
            <dgm:constr type="lMarg" refType="primFontSz" fact="0.5"/>
            <dgm:constr type="rMarg" refType="primFontSz" fact="0.5"/>
          </dgm:constrLst>
          <dgm:ruleLst>
            <dgm:rule type="primFontSz" val="13" fact="NaN" max="NaN"/>
          </dgm:ruleLst>
        </dgm:layoutNode>
        <dgm:layoutNode name="desTx" styleLbl="revTx" moveWith="parTx">
          <dgm:varLst>
            <dgm:chMax val="0"/>
            <dgm:chPref val="0"/>
            <dgm:bulletEnabled val="1"/>
          </dgm:varLst>
          <dgm:choose name="Name210">
            <dgm:if name="Name211" func="var" arg="dir" op="equ" val="norm">
              <dgm:alg type="tx">
                <dgm:param type="txAnchorVert" val="t"/>
                <dgm:param type="parTxLTRAlign" val="l"/>
                <dgm:param type="shpTxLTRAlignCh" val="l"/>
                <dgm:param type="parTxRTLAlign" val="l"/>
                <dgm:param type="shpTxRTLAlignCh" val="l"/>
              </dgm:alg>
            </dgm:if>
            <dgm:else name="Name212">
              <dgm:alg type="tx">
                <dgm:param type="txAnchorVert" val="t"/>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 ptType="node"/>
          <dgm:constrLst>
            <dgm:constr type="tMarg"/>
            <dgm:constr type="bMarg"/>
            <dgm:constr type="lMarg"/>
            <dgm:constr type="rMarg"/>
          </dgm:constrLst>
          <dgm:ruleLst>
            <dgm:rule type="primFontSz" val="11" fact="NaN" max="NaN"/>
            <dgm:rule type="secFontSz" val="9" fact="NaN" max="NaN"/>
          </dgm:ruleLst>
        </dgm:layoutNode>
        <dgm:layoutNode name="EmptyPlaceHolder">
          <dgm:alg type="sp"/>
          <dgm:shape xmlns:r="http://schemas.openxmlformats.org/officeDocument/2006/relationships" r:blip="">
            <dgm:adjLst/>
          </dgm:shape>
          <dgm:presOf/>
          <dgm:constr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55B90302-2044-403F-84B0-48CBA2A29466}"/>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xmlns="" id="{E9A1686B-4175-4DE0-8A49-5EA3F461CB8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xmlns="" id="{F7139E12-B285-43F0-A465-DF6FF4126A2D}"/>
              </a:ext>
            </a:extLst>
          </p:cNvPr>
          <p:cNvSpPr>
            <a:spLocks noGrp="1"/>
          </p:cNvSpPr>
          <p:nvPr>
            <p:ph type="dt" sz="half" idx="10"/>
          </p:nvPr>
        </p:nvSpPr>
        <p:spPr/>
        <p:txBody>
          <a:bodyPr/>
          <a:lstStyle/>
          <a:p>
            <a:fld id="{0E972154-B049-4B14-BE6B-295A15F963CC}" type="datetimeFigureOut">
              <a:rPr lang="tr-TR" smtClean="0"/>
              <a:pPr/>
              <a:t>22.11.2023</a:t>
            </a:fld>
            <a:endParaRPr lang="tr-TR"/>
          </a:p>
        </p:txBody>
      </p:sp>
      <p:sp>
        <p:nvSpPr>
          <p:cNvPr id="5" name="Alt Bilgi Yer Tutucusu 4">
            <a:extLst>
              <a:ext uri="{FF2B5EF4-FFF2-40B4-BE49-F238E27FC236}">
                <a16:creationId xmlns:a16="http://schemas.microsoft.com/office/drawing/2014/main" xmlns="" id="{666908C9-CECD-44C5-A3CE-D7ED8FFD06E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F96DF58C-34D2-4077-9C2F-0314BFE6E081}"/>
              </a:ext>
            </a:extLst>
          </p:cNvPr>
          <p:cNvSpPr>
            <a:spLocks noGrp="1"/>
          </p:cNvSpPr>
          <p:nvPr>
            <p:ph type="sldNum" sz="quarter" idx="12"/>
          </p:nvPr>
        </p:nvSpPr>
        <p:spPr/>
        <p:txBody>
          <a:bodyPr/>
          <a:lstStyle/>
          <a:p>
            <a:fld id="{2B878FF4-A2AE-45D2-BEE1-6C521AE52637}" type="slidenum">
              <a:rPr lang="tr-TR" smtClean="0"/>
              <a:pPr/>
              <a:t>‹#›</a:t>
            </a:fld>
            <a:endParaRPr lang="tr-TR"/>
          </a:p>
        </p:txBody>
      </p:sp>
    </p:spTree>
    <p:extLst>
      <p:ext uri="{BB962C8B-B14F-4D97-AF65-F5344CB8AC3E}">
        <p14:creationId xmlns:p14="http://schemas.microsoft.com/office/powerpoint/2010/main" xmlns="" val="1120107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786D3985-F4FA-4D4E-A5CF-F2024CB54F1D}"/>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xmlns="" id="{04AD9BB9-9581-45F3-B806-EC7FC1CDD1A8}"/>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28D3F9CF-6041-448C-B9E7-8CFBD7EFAB3C}"/>
              </a:ext>
            </a:extLst>
          </p:cNvPr>
          <p:cNvSpPr>
            <a:spLocks noGrp="1"/>
          </p:cNvSpPr>
          <p:nvPr>
            <p:ph type="dt" sz="half" idx="10"/>
          </p:nvPr>
        </p:nvSpPr>
        <p:spPr/>
        <p:txBody>
          <a:bodyPr/>
          <a:lstStyle/>
          <a:p>
            <a:fld id="{0E972154-B049-4B14-BE6B-295A15F963CC}" type="datetimeFigureOut">
              <a:rPr lang="tr-TR" smtClean="0"/>
              <a:pPr/>
              <a:t>22.11.2023</a:t>
            </a:fld>
            <a:endParaRPr lang="tr-TR"/>
          </a:p>
        </p:txBody>
      </p:sp>
      <p:sp>
        <p:nvSpPr>
          <p:cNvPr id="5" name="Alt Bilgi Yer Tutucusu 4">
            <a:extLst>
              <a:ext uri="{FF2B5EF4-FFF2-40B4-BE49-F238E27FC236}">
                <a16:creationId xmlns:a16="http://schemas.microsoft.com/office/drawing/2014/main" xmlns="" id="{2EA9E886-EDB3-4261-AB57-F252A9BF1C7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ED5568B0-E9BF-407C-B549-8A224EA852ED}"/>
              </a:ext>
            </a:extLst>
          </p:cNvPr>
          <p:cNvSpPr>
            <a:spLocks noGrp="1"/>
          </p:cNvSpPr>
          <p:nvPr>
            <p:ph type="sldNum" sz="quarter" idx="12"/>
          </p:nvPr>
        </p:nvSpPr>
        <p:spPr/>
        <p:txBody>
          <a:bodyPr/>
          <a:lstStyle/>
          <a:p>
            <a:fld id="{2B878FF4-A2AE-45D2-BEE1-6C521AE52637}" type="slidenum">
              <a:rPr lang="tr-TR" smtClean="0"/>
              <a:pPr/>
              <a:t>‹#›</a:t>
            </a:fld>
            <a:endParaRPr lang="tr-TR"/>
          </a:p>
        </p:txBody>
      </p:sp>
    </p:spTree>
    <p:extLst>
      <p:ext uri="{BB962C8B-B14F-4D97-AF65-F5344CB8AC3E}">
        <p14:creationId xmlns:p14="http://schemas.microsoft.com/office/powerpoint/2010/main" xmlns="" val="20175520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xmlns="" id="{CD67C341-73AB-407A-A179-6A68B7A51CD4}"/>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xmlns="" id="{E750CB4D-F49A-4357-AF8D-F0CE43B36401}"/>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6FA3448B-B3FE-412E-A4AB-556AF69EEC14}"/>
              </a:ext>
            </a:extLst>
          </p:cNvPr>
          <p:cNvSpPr>
            <a:spLocks noGrp="1"/>
          </p:cNvSpPr>
          <p:nvPr>
            <p:ph type="dt" sz="half" idx="10"/>
          </p:nvPr>
        </p:nvSpPr>
        <p:spPr/>
        <p:txBody>
          <a:bodyPr/>
          <a:lstStyle/>
          <a:p>
            <a:fld id="{0E972154-B049-4B14-BE6B-295A15F963CC}" type="datetimeFigureOut">
              <a:rPr lang="tr-TR" smtClean="0"/>
              <a:pPr/>
              <a:t>22.11.2023</a:t>
            </a:fld>
            <a:endParaRPr lang="tr-TR"/>
          </a:p>
        </p:txBody>
      </p:sp>
      <p:sp>
        <p:nvSpPr>
          <p:cNvPr id="5" name="Alt Bilgi Yer Tutucusu 4">
            <a:extLst>
              <a:ext uri="{FF2B5EF4-FFF2-40B4-BE49-F238E27FC236}">
                <a16:creationId xmlns:a16="http://schemas.microsoft.com/office/drawing/2014/main" xmlns="" id="{C4050720-ADE0-4953-92BC-EDE138E6E4C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E196A930-0A14-4B7F-9BF2-9A1D43BAEF5B}"/>
              </a:ext>
            </a:extLst>
          </p:cNvPr>
          <p:cNvSpPr>
            <a:spLocks noGrp="1"/>
          </p:cNvSpPr>
          <p:nvPr>
            <p:ph type="sldNum" sz="quarter" idx="12"/>
          </p:nvPr>
        </p:nvSpPr>
        <p:spPr/>
        <p:txBody>
          <a:bodyPr/>
          <a:lstStyle/>
          <a:p>
            <a:fld id="{2B878FF4-A2AE-45D2-BEE1-6C521AE52637}" type="slidenum">
              <a:rPr lang="tr-TR" smtClean="0"/>
              <a:pPr/>
              <a:t>‹#›</a:t>
            </a:fld>
            <a:endParaRPr lang="tr-TR"/>
          </a:p>
        </p:txBody>
      </p:sp>
    </p:spTree>
    <p:extLst>
      <p:ext uri="{BB962C8B-B14F-4D97-AF65-F5344CB8AC3E}">
        <p14:creationId xmlns:p14="http://schemas.microsoft.com/office/powerpoint/2010/main" xmlns="" val="2763270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7C01CE3C-6164-4633-B94C-441FC9FA9B81}"/>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xmlns="" id="{2CB6B09D-1A01-4460-9357-027ABE559533}"/>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AF7F0462-0B32-45B7-A997-2A3895829E02}"/>
              </a:ext>
            </a:extLst>
          </p:cNvPr>
          <p:cNvSpPr>
            <a:spLocks noGrp="1"/>
          </p:cNvSpPr>
          <p:nvPr>
            <p:ph type="dt" sz="half" idx="10"/>
          </p:nvPr>
        </p:nvSpPr>
        <p:spPr/>
        <p:txBody>
          <a:bodyPr/>
          <a:lstStyle/>
          <a:p>
            <a:fld id="{0E972154-B049-4B14-BE6B-295A15F963CC}" type="datetimeFigureOut">
              <a:rPr lang="tr-TR" smtClean="0"/>
              <a:pPr/>
              <a:t>22.11.2023</a:t>
            </a:fld>
            <a:endParaRPr lang="tr-TR"/>
          </a:p>
        </p:txBody>
      </p:sp>
      <p:sp>
        <p:nvSpPr>
          <p:cNvPr id="5" name="Alt Bilgi Yer Tutucusu 4">
            <a:extLst>
              <a:ext uri="{FF2B5EF4-FFF2-40B4-BE49-F238E27FC236}">
                <a16:creationId xmlns:a16="http://schemas.microsoft.com/office/drawing/2014/main" xmlns="" id="{F2F103B3-848A-4DAB-916C-B9010C9F6D1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595855EF-8F02-4D3B-AD3D-93322CC51727}"/>
              </a:ext>
            </a:extLst>
          </p:cNvPr>
          <p:cNvSpPr>
            <a:spLocks noGrp="1"/>
          </p:cNvSpPr>
          <p:nvPr>
            <p:ph type="sldNum" sz="quarter" idx="12"/>
          </p:nvPr>
        </p:nvSpPr>
        <p:spPr/>
        <p:txBody>
          <a:bodyPr/>
          <a:lstStyle/>
          <a:p>
            <a:fld id="{2B878FF4-A2AE-45D2-BEE1-6C521AE52637}" type="slidenum">
              <a:rPr lang="tr-TR" smtClean="0"/>
              <a:pPr/>
              <a:t>‹#›</a:t>
            </a:fld>
            <a:endParaRPr lang="tr-TR"/>
          </a:p>
        </p:txBody>
      </p:sp>
    </p:spTree>
    <p:extLst>
      <p:ext uri="{BB962C8B-B14F-4D97-AF65-F5344CB8AC3E}">
        <p14:creationId xmlns:p14="http://schemas.microsoft.com/office/powerpoint/2010/main" xmlns="" val="1829318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75450B08-F847-40CF-AA87-0194550F5277}"/>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xmlns="" id="{59ABE5ED-CAB8-4F54-ADBE-DB157D5CE33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xmlns="" id="{385BCD1A-3B87-431D-A6B6-474900CC11E0}"/>
              </a:ext>
            </a:extLst>
          </p:cNvPr>
          <p:cNvSpPr>
            <a:spLocks noGrp="1"/>
          </p:cNvSpPr>
          <p:nvPr>
            <p:ph type="dt" sz="half" idx="10"/>
          </p:nvPr>
        </p:nvSpPr>
        <p:spPr/>
        <p:txBody>
          <a:bodyPr/>
          <a:lstStyle/>
          <a:p>
            <a:fld id="{0E972154-B049-4B14-BE6B-295A15F963CC}" type="datetimeFigureOut">
              <a:rPr lang="tr-TR" smtClean="0"/>
              <a:pPr/>
              <a:t>22.11.2023</a:t>
            </a:fld>
            <a:endParaRPr lang="tr-TR"/>
          </a:p>
        </p:txBody>
      </p:sp>
      <p:sp>
        <p:nvSpPr>
          <p:cNvPr id="5" name="Alt Bilgi Yer Tutucusu 4">
            <a:extLst>
              <a:ext uri="{FF2B5EF4-FFF2-40B4-BE49-F238E27FC236}">
                <a16:creationId xmlns:a16="http://schemas.microsoft.com/office/drawing/2014/main" xmlns="" id="{3EFB503F-A8F6-4EE7-AB79-E20142D10DD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B7B9C684-CCD0-42E5-8A7C-97B39728970F}"/>
              </a:ext>
            </a:extLst>
          </p:cNvPr>
          <p:cNvSpPr>
            <a:spLocks noGrp="1"/>
          </p:cNvSpPr>
          <p:nvPr>
            <p:ph type="sldNum" sz="quarter" idx="12"/>
          </p:nvPr>
        </p:nvSpPr>
        <p:spPr/>
        <p:txBody>
          <a:bodyPr/>
          <a:lstStyle/>
          <a:p>
            <a:fld id="{2B878FF4-A2AE-45D2-BEE1-6C521AE52637}" type="slidenum">
              <a:rPr lang="tr-TR" smtClean="0"/>
              <a:pPr/>
              <a:t>‹#›</a:t>
            </a:fld>
            <a:endParaRPr lang="tr-TR"/>
          </a:p>
        </p:txBody>
      </p:sp>
    </p:spTree>
    <p:extLst>
      <p:ext uri="{BB962C8B-B14F-4D97-AF65-F5344CB8AC3E}">
        <p14:creationId xmlns:p14="http://schemas.microsoft.com/office/powerpoint/2010/main" xmlns="" val="4128645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3F6AEB64-238D-426F-B57F-415F782D3BD6}"/>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xmlns="" id="{23FFD2BC-FFBC-4A70-BC3B-D5138A8FC3E0}"/>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xmlns="" id="{6643C76E-295C-42B4-B14A-B6B4DAC4FACE}"/>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xmlns="" id="{F12293F7-D8D7-4BA3-A2E2-3C87CDF110A5}"/>
              </a:ext>
            </a:extLst>
          </p:cNvPr>
          <p:cNvSpPr>
            <a:spLocks noGrp="1"/>
          </p:cNvSpPr>
          <p:nvPr>
            <p:ph type="dt" sz="half" idx="10"/>
          </p:nvPr>
        </p:nvSpPr>
        <p:spPr/>
        <p:txBody>
          <a:bodyPr/>
          <a:lstStyle/>
          <a:p>
            <a:fld id="{0E972154-B049-4B14-BE6B-295A15F963CC}" type="datetimeFigureOut">
              <a:rPr lang="tr-TR" smtClean="0"/>
              <a:pPr/>
              <a:t>22.11.2023</a:t>
            </a:fld>
            <a:endParaRPr lang="tr-TR"/>
          </a:p>
        </p:txBody>
      </p:sp>
      <p:sp>
        <p:nvSpPr>
          <p:cNvPr id="6" name="Alt Bilgi Yer Tutucusu 5">
            <a:extLst>
              <a:ext uri="{FF2B5EF4-FFF2-40B4-BE49-F238E27FC236}">
                <a16:creationId xmlns:a16="http://schemas.microsoft.com/office/drawing/2014/main" xmlns="" id="{99CC51A7-077C-49FE-B05F-E62DE736F8FA}"/>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xmlns="" id="{51E79FED-F1F1-4B6A-8042-A242D454E69F}"/>
              </a:ext>
            </a:extLst>
          </p:cNvPr>
          <p:cNvSpPr>
            <a:spLocks noGrp="1"/>
          </p:cNvSpPr>
          <p:nvPr>
            <p:ph type="sldNum" sz="quarter" idx="12"/>
          </p:nvPr>
        </p:nvSpPr>
        <p:spPr/>
        <p:txBody>
          <a:bodyPr/>
          <a:lstStyle/>
          <a:p>
            <a:fld id="{2B878FF4-A2AE-45D2-BEE1-6C521AE52637}" type="slidenum">
              <a:rPr lang="tr-TR" smtClean="0"/>
              <a:pPr/>
              <a:t>‹#›</a:t>
            </a:fld>
            <a:endParaRPr lang="tr-TR"/>
          </a:p>
        </p:txBody>
      </p:sp>
    </p:spTree>
    <p:extLst>
      <p:ext uri="{BB962C8B-B14F-4D97-AF65-F5344CB8AC3E}">
        <p14:creationId xmlns:p14="http://schemas.microsoft.com/office/powerpoint/2010/main" xmlns="" val="1564798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77CD88DA-9796-4D05-BEF6-6193B69DEC7C}"/>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xmlns="" id="{2112CEC2-9FB0-4231-B8E0-30F964F1BE8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xmlns="" id="{DD056895-C8D3-41FA-BD5E-8E527E078DC8}"/>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xmlns="" id="{40D9CA25-AC70-43B6-A70E-865F8A3417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xmlns="" id="{876A400B-03AB-4B71-9611-EA49ECA89040}"/>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xmlns="" id="{C9918AD5-274F-46A9-8F45-01C6EE84AF3A}"/>
              </a:ext>
            </a:extLst>
          </p:cNvPr>
          <p:cNvSpPr>
            <a:spLocks noGrp="1"/>
          </p:cNvSpPr>
          <p:nvPr>
            <p:ph type="dt" sz="half" idx="10"/>
          </p:nvPr>
        </p:nvSpPr>
        <p:spPr/>
        <p:txBody>
          <a:bodyPr/>
          <a:lstStyle/>
          <a:p>
            <a:fld id="{0E972154-B049-4B14-BE6B-295A15F963CC}" type="datetimeFigureOut">
              <a:rPr lang="tr-TR" smtClean="0"/>
              <a:pPr/>
              <a:t>22.11.2023</a:t>
            </a:fld>
            <a:endParaRPr lang="tr-TR"/>
          </a:p>
        </p:txBody>
      </p:sp>
      <p:sp>
        <p:nvSpPr>
          <p:cNvPr id="8" name="Alt Bilgi Yer Tutucusu 7">
            <a:extLst>
              <a:ext uri="{FF2B5EF4-FFF2-40B4-BE49-F238E27FC236}">
                <a16:creationId xmlns:a16="http://schemas.microsoft.com/office/drawing/2014/main" xmlns="" id="{5A8D7FFC-A089-4241-B8E0-1D8894FCE809}"/>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xmlns="" id="{3C4E0580-7E8F-4DAC-822A-008F1E68D233}"/>
              </a:ext>
            </a:extLst>
          </p:cNvPr>
          <p:cNvSpPr>
            <a:spLocks noGrp="1"/>
          </p:cNvSpPr>
          <p:nvPr>
            <p:ph type="sldNum" sz="quarter" idx="12"/>
          </p:nvPr>
        </p:nvSpPr>
        <p:spPr/>
        <p:txBody>
          <a:bodyPr/>
          <a:lstStyle/>
          <a:p>
            <a:fld id="{2B878FF4-A2AE-45D2-BEE1-6C521AE52637}" type="slidenum">
              <a:rPr lang="tr-TR" smtClean="0"/>
              <a:pPr/>
              <a:t>‹#›</a:t>
            </a:fld>
            <a:endParaRPr lang="tr-TR"/>
          </a:p>
        </p:txBody>
      </p:sp>
    </p:spTree>
    <p:extLst>
      <p:ext uri="{BB962C8B-B14F-4D97-AF65-F5344CB8AC3E}">
        <p14:creationId xmlns:p14="http://schemas.microsoft.com/office/powerpoint/2010/main" xmlns="" val="28530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25ACB358-FB02-4AE5-9934-96EC13AD193A}"/>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xmlns="" id="{2EF5EFCB-6766-47E7-8DC0-A0828B8D25F0}"/>
              </a:ext>
            </a:extLst>
          </p:cNvPr>
          <p:cNvSpPr>
            <a:spLocks noGrp="1"/>
          </p:cNvSpPr>
          <p:nvPr>
            <p:ph type="dt" sz="half" idx="10"/>
          </p:nvPr>
        </p:nvSpPr>
        <p:spPr/>
        <p:txBody>
          <a:bodyPr/>
          <a:lstStyle/>
          <a:p>
            <a:fld id="{0E972154-B049-4B14-BE6B-295A15F963CC}" type="datetimeFigureOut">
              <a:rPr lang="tr-TR" smtClean="0"/>
              <a:pPr/>
              <a:t>22.11.2023</a:t>
            </a:fld>
            <a:endParaRPr lang="tr-TR"/>
          </a:p>
        </p:txBody>
      </p:sp>
      <p:sp>
        <p:nvSpPr>
          <p:cNvPr id="4" name="Alt Bilgi Yer Tutucusu 3">
            <a:extLst>
              <a:ext uri="{FF2B5EF4-FFF2-40B4-BE49-F238E27FC236}">
                <a16:creationId xmlns:a16="http://schemas.microsoft.com/office/drawing/2014/main" xmlns="" id="{391CADF0-8753-4477-9A00-45ACB4220842}"/>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xmlns="" id="{662447D5-E20E-456A-BDD8-FB72827BE8A7}"/>
              </a:ext>
            </a:extLst>
          </p:cNvPr>
          <p:cNvSpPr>
            <a:spLocks noGrp="1"/>
          </p:cNvSpPr>
          <p:nvPr>
            <p:ph type="sldNum" sz="quarter" idx="12"/>
          </p:nvPr>
        </p:nvSpPr>
        <p:spPr/>
        <p:txBody>
          <a:bodyPr/>
          <a:lstStyle/>
          <a:p>
            <a:fld id="{2B878FF4-A2AE-45D2-BEE1-6C521AE52637}" type="slidenum">
              <a:rPr lang="tr-TR" smtClean="0"/>
              <a:pPr/>
              <a:t>‹#›</a:t>
            </a:fld>
            <a:endParaRPr lang="tr-TR"/>
          </a:p>
        </p:txBody>
      </p:sp>
    </p:spTree>
    <p:extLst>
      <p:ext uri="{BB962C8B-B14F-4D97-AF65-F5344CB8AC3E}">
        <p14:creationId xmlns:p14="http://schemas.microsoft.com/office/powerpoint/2010/main" xmlns="" val="26713871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xmlns="" id="{BFCA450D-3FB2-4F1B-9890-B60FA86844B4}"/>
              </a:ext>
            </a:extLst>
          </p:cNvPr>
          <p:cNvSpPr>
            <a:spLocks noGrp="1"/>
          </p:cNvSpPr>
          <p:nvPr>
            <p:ph type="dt" sz="half" idx="10"/>
          </p:nvPr>
        </p:nvSpPr>
        <p:spPr/>
        <p:txBody>
          <a:bodyPr/>
          <a:lstStyle/>
          <a:p>
            <a:fld id="{0E972154-B049-4B14-BE6B-295A15F963CC}" type="datetimeFigureOut">
              <a:rPr lang="tr-TR" smtClean="0"/>
              <a:pPr/>
              <a:t>22.11.2023</a:t>
            </a:fld>
            <a:endParaRPr lang="tr-TR"/>
          </a:p>
        </p:txBody>
      </p:sp>
      <p:sp>
        <p:nvSpPr>
          <p:cNvPr id="3" name="Alt Bilgi Yer Tutucusu 2">
            <a:extLst>
              <a:ext uri="{FF2B5EF4-FFF2-40B4-BE49-F238E27FC236}">
                <a16:creationId xmlns:a16="http://schemas.microsoft.com/office/drawing/2014/main" xmlns="" id="{B34762E9-4110-46E3-A50B-C59A5D9C93A4}"/>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xmlns="" id="{93EDE354-EDEF-4767-AECE-814A5B40D0D3}"/>
              </a:ext>
            </a:extLst>
          </p:cNvPr>
          <p:cNvSpPr>
            <a:spLocks noGrp="1"/>
          </p:cNvSpPr>
          <p:nvPr>
            <p:ph type="sldNum" sz="quarter" idx="12"/>
          </p:nvPr>
        </p:nvSpPr>
        <p:spPr/>
        <p:txBody>
          <a:bodyPr/>
          <a:lstStyle/>
          <a:p>
            <a:fld id="{2B878FF4-A2AE-45D2-BEE1-6C521AE52637}" type="slidenum">
              <a:rPr lang="tr-TR" smtClean="0"/>
              <a:pPr/>
              <a:t>‹#›</a:t>
            </a:fld>
            <a:endParaRPr lang="tr-TR"/>
          </a:p>
        </p:txBody>
      </p:sp>
    </p:spTree>
    <p:extLst>
      <p:ext uri="{BB962C8B-B14F-4D97-AF65-F5344CB8AC3E}">
        <p14:creationId xmlns:p14="http://schemas.microsoft.com/office/powerpoint/2010/main" xmlns="" val="1845595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F040C613-1B04-466E-8172-1DFB2E45A560}"/>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xmlns="" id="{B692A2CD-7981-4E51-902B-4E35D273462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xmlns="" id="{7EB7777A-A014-4676-8CD1-188E3ABBC3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xmlns="" id="{67254994-3D4E-47AA-88B6-77CAD6F73C74}"/>
              </a:ext>
            </a:extLst>
          </p:cNvPr>
          <p:cNvSpPr>
            <a:spLocks noGrp="1"/>
          </p:cNvSpPr>
          <p:nvPr>
            <p:ph type="dt" sz="half" idx="10"/>
          </p:nvPr>
        </p:nvSpPr>
        <p:spPr/>
        <p:txBody>
          <a:bodyPr/>
          <a:lstStyle/>
          <a:p>
            <a:fld id="{0E972154-B049-4B14-BE6B-295A15F963CC}" type="datetimeFigureOut">
              <a:rPr lang="tr-TR" smtClean="0"/>
              <a:pPr/>
              <a:t>22.11.2023</a:t>
            </a:fld>
            <a:endParaRPr lang="tr-TR"/>
          </a:p>
        </p:txBody>
      </p:sp>
      <p:sp>
        <p:nvSpPr>
          <p:cNvPr id="6" name="Alt Bilgi Yer Tutucusu 5">
            <a:extLst>
              <a:ext uri="{FF2B5EF4-FFF2-40B4-BE49-F238E27FC236}">
                <a16:creationId xmlns:a16="http://schemas.microsoft.com/office/drawing/2014/main" xmlns="" id="{27C1C8CA-CFEC-4699-9DE1-6A16547EBC33}"/>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xmlns="" id="{12193005-A20D-48DA-9C81-9F432E6FD71E}"/>
              </a:ext>
            </a:extLst>
          </p:cNvPr>
          <p:cNvSpPr>
            <a:spLocks noGrp="1"/>
          </p:cNvSpPr>
          <p:nvPr>
            <p:ph type="sldNum" sz="quarter" idx="12"/>
          </p:nvPr>
        </p:nvSpPr>
        <p:spPr/>
        <p:txBody>
          <a:bodyPr/>
          <a:lstStyle/>
          <a:p>
            <a:fld id="{2B878FF4-A2AE-45D2-BEE1-6C521AE52637}" type="slidenum">
              <a:rPr lang="tr-TR" smtClean="0"/>
              <a:pPr/>
              <a:t>‹#›</a:t>
            </a:fld>
            <a:endParaRPr lang="tr-TR"/>
          </a:p>
        </p:txBody>
      </p:sp>
    </p:spTree>
    <p:extLst>
      <p:ext uri="{BB962C8B-B14F-4D97-AF65-F5344CB8AC3E}">
        <p14:creationId xmlns:p14="http://schemas.microsoft.com/office/powerpoint/2010/main" xmlns="" val="3997709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7823053-AE59-4DD5-95B5-5C54C4DBC859}"/>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xmlns="" id="{940F0530-5ABB-4584-BDF8-A9C07B9547C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xmlns="" id="{22DCE53B-BAA1-4601-AAFA-414384F487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xmlns="" id="{D788824E-6570-4024-996A-EB102C30C109}"/>
              </a:ext>
            </a:extLst>
          </p:cNvPr>
          <p:cNvSpPr>
            <a:spLocks noGrp="1"/>
          </p:cNvSpPr>
          <p:nvPr>
            <p:ph type="dt" sz="half" idx="10"/>
          </p:nvPr>
        </p:nvSpPr>
        <p:spPr/>
        <p:txBody>
          <a:bodyPr/>
          <a:lstStyle/>
          <a:p>
            <a:fld id="{0E972154-B049-4B14-BE6B-295A15F963CC}" type="datetimeFigureOut">
              <a:rPr lang="tr-TR" smtClean="0"/>
              <a:pPr/>
              <a:t>22.11.2023</a:t>
            </a:fld>
            <a:endParaRPr lang="tr-TR"/>
          </a:p>
        </p:txBody>
      </p:sp>
      <p:sp>
        <p:nvSpPr>
          <p:cNvPr id="6" name="Alt Bilgi Yer Tutucusu 5">
            <a:extLst>
              <a:ext uri="{FF2B5EF4-FFF2-40B4-BE49-F238E27FC236}">
                <a16:creationId xmlns:a16="http://schemas.microsoft.com/office/drawing/2014/main" xmlns="" id="{C9AB6152-F90A-4FF6-B8D5-3C9B1E3004B0}"/>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xmlns="" id="{6F45FFE1-E1E4-4386-916C-1A8798353754}"/>
              </a:ext>
            </a:extLst>
          </p:cNvPr>
          <p:cNvSpPr>
            <a:spLocks noGrp="1"/>
          </p:cNvSpPr>
          <p:nvPr>
            <p:ph type="sldNum" sz="quarter" idx="12"/>
          </p:nvPr>
        </p:nvSpPr>
        <p:spPr/>
        <p:txBody>
          <a:bodyPr/>
          <a:lstStyle/>
          <a:p>
            <a:fld id="{2B878FF4-A2AE-45D2-BEE1-6C521AE52637}" type="slidenum">
              <a:rPr lang="tr-TR" smtClean="0"/>
              <a:pPr/>
              <a:t>‹#›</a:t>
            </a:fld>
            <a:endParaRPr lang="tr-TR"/>
          </a:p>
        </p:txBody>
      </p:sp>
    </p:spTree>
    <p:extLst>
      <p:ext uri="{BB962C8B-B14F-4D97-AF65-F5344CB8AC3E}">
        <p14:creationId xmlns:p14="http://schemas.microsoft.com/office/powerpoint/2010/main" xmlns="" val="2881242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xmlns="" id="{9FF1D298-1D06-4B6C-9058-5F2CAA42B4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xmlns="" id="{84590EEC-5C45-49FB-91BB-198BBC266CE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41B5AE29-01D1-4C98-B2A3-F55FB8DE293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972154-B049-4B14-BE6B-295A15F963CC}" type="datetimeFigureOut">
              <a:rPr lang="tr-TR" smtClean="0"/>
              <a:pPr/>
              <a:t>22.11.2023</a:t>
            </a:fld>
            <a:endParaRPr lang="tr-TR"/>
          </a:p>
        </p:txBody>
      </p:sp>
      <p:sp>
        <p:nvSpPr>
          <p:cNvPr id="5" name="Alt Bilgi Yer Tutucusu 4">
            <a:extLst>
              <a:ext uri="{FF2B5EF4-FFF2-40B4-BE49-F238E27FC236}">
                <a16:creationId xmlns:a16="http://schemas.microsoft.com/office/drawing/2014/main" xmlns="" id="{51BD5836-CA4C-493C-8DE0-031ABFB45CA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xmlns="" id="{EEAA107C-CB35-4483-B431-4E4802E2656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878FF4-A2AE-45D2-BEE1-6C521AE52637}" type="slidenum">
              <a:rPr lang="tr-TR" smtClean="0"/>
              <a:pPr/>
              <a:t>‹#›</a:t>
            </a:fld>
            <a:endParaRPr lang="tr-TR"/>
          </a:p>
        </p:txBody>
      </p:sp>
    </p:spTree>
    <p:extLst>
      <p:ext uri="{BB962C8B-B14F-4D97-AF65-F5344CB8AC3E}">
        <p14:creationId xmlns:p14="http://schemas.microsoft.com/office/powerpoint/2010/main" xmlns="" val="9925760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 name="Rectangle 33">
            <a:extLst>
              <a:ext uri="{FF2B5EF4-FFF2-40B4-BE49-F238E27FC236}">
                <a16:creationId xmlns:a16="http://schemas.microsoft.com/office/drawing/2014/main" xmlns="" id="{F0E5DD0C-9531-42C3-A457-B3F0894C80F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8">
            <a:extLst>
              <a:ext uri="{FF2B5EF4-FFF2-40B4-BE49-F238E27FC236}">
                <a16:creationId xmlns:a16="http://schemas.microsoft.com/office/drawing/2014/main" xmlns="" id="{6F40F0D0-E785-4362-B9C4-83ED2837A15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3582070" y="2355786"/>
            <a:ext cx="7341665" cy="3531073"/>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Başlık 1">
            <a:extLst>
              <a:ext uri="{FF2B5EF4-FFF2-40B4-BE49-F238E27FC236}">
                <a16:creationId xmlns:a16="http://schemas.microsoft.com/office/drawing/2014/main" xmlns="" id="{B5240983-2030-4B91-8C83-D40C722EBAF6}"/>
              </a:ext>
            </a:extLst>
          </p:cNvPr>
          <p:cNvSpPr>
            <a:spLocks noGrp="1"/>
          </p:cNvSpPr>
          <p:nvPr>
            <p:ph type="ctrTitle"/>
          </p:nvPr>
        </p:nvSpPr>
        <p:spPr>
          <a:xfrm>
            <a:off x="4410138" y="2459992"/>
            <a:ext cx="5994936" cy="3366482"/>
          </a:xfrm>
        </p:spPr>
        <p:txBody>
          <a:bodyPr>
            <a:normAutofit/>
          </a:bodyPr>
          <a:lstStyle/>
          <a:p>
            <a:r>
              <a:rPr lang="tr-TR" sz="2800" dirty="0">
                <a:solidFill>
                  <a:srgbClr val="FFFFFF"/>
                </a:solidFill>
              </a:rPr>
              <a:t/>
            </a:r>
            <a:br>
              <a:rPr lang="tr-TR" sz="2800" dirty="0">
                <a:solidFill>
                  <a:srgbClr val="FFFFFF"/>
                </a:solidFill>
              </a:rPr>
            </a:br>
            <a:r>
              <a:rPr lang="tr-TR" sz="1400" dirty="0">
                <a:solidFill>
                  <a:srgbClr val="FFFFFF"/>
                </a:solidFill>
              </a:rPr>
              <a:t/>
            </a:r>
            <a:br>
              <a:rPr lang="tr-TR" sz="1400" dirty="0">
                <a:solidFill>
                  <a:srgbClr val="FFFFFF"/>
                </a:solidFill>
              </a:rPr>
            </a:br>
            <a:r>
              <a:rPr lang="tr-TR" sz="1400" dirty="0">
                <a:solidFill>
                  <a:srgbClr val="FFFFFF"/>
                </a:solidFill>
              </a:rPr>
              <a:t/>
            </a:r>
            <a:br>
              <a:rPr lang="tr-TR" sz="1400" dirty="0">
                <a:solidFill>
                  <a:srgbClr val="FFFFFF"/>
                </a:solidFill>
              </a:rPr>
            </a:br>
            <a:r>
              <a:rPr lang="tr-TR" sz="2700" b="1" i="1" dirty="0">
                <a:solidFill>
                  <a:srgbClr val="FFFFFF"/>
                </a:solidFill>
              </a:rPr>
              <a:t>TRANSFORMATÖRLERİN GEÇİCİ REJİM AKIMLARININ İNCELENMESİ </a:t>
            </a:r>
            <a:r>
              <a:rPr lang="tr-TR" sz="1400" b="1" i="1" dirty="0">
                <a:solidFill>
                  <a:srgbClr val="FFFFFF"/>
                </a:solidFill>
              </a:rPr>
              <a:t/>
            </a:r>
            <a:br>
              <a:rPr lang="tr-TR" sz="1400" b="1" i="1" dirty="0">
                <a:solidFill>
                  <a:srgbClr val="FFFFFF"/>
                </a:solidFill>
              </a:rPr>
            </a:br>
            <a:r>
              <a:rPr lang="tr-TR" sz="1400" b="1" i="1" dirty="0">
                <a:solidFill>
                  <a:srgbClr val="FFFFFF"/>
                </a:solidFill>
              </a:rPr>
              <a:t/>
            </a:r>
            <a:br>
              <a:rPr lang="tr-TR" sz="1400" b="1" i="1" dirty="0">
                <a:solidFill>
                  <a:srgbClr val="FFFFFF"/>
                </a:solidFill>
              </a:rPr>
            </a:br>
            <a:r>
              <a:rPr lang="tr-TR" sz="1400" b="1" i="1" dirty="0">
                <a:solidFill>
                  <a:srgbClr val="FFFFFF"/>
                </a:solidFill>
                <a:latin typeface="+mn-lt"/>
              </a:rPr>
              <a:t/>
            </a:r>
            <a:br>
              <a:rPr lang="tr-TR" sz="1400" b="1" i="1" dirty="0">
                <a:solidFill>
                  <a:srgbClr val="FFFFFF"/>
                </a:solidFill>
                <a:latin typeface="+mn-lt"/>
              </a:rPr>
            </a:br>
            <a:r>
              <a:rPr lang="tr-TR" sz="1400" dirty="0">
                <a:solidFill>
                  <a:srgbClr val="FFFFFF"/>
                </a:solidFill>
              </a:rPr>
              <a:t/>
            </a:r>
            <a:br>
              <a:rPr lang="tr-TR" sz="1400" dirty="0">
                <a:solidFill>
                  <a:srgbClr val="FFFFFF"/>
                </a:solidFill>
              </a:rPr>
            </a:br>
            <a:r>
              <a:rPr lang="tr-TR" sz="1400" dirty="0">
                <a:solidFill>
                  <a:srgbClr val="FFFFFF"/>
                </a:solidFill>
              </a:rPr>
              <a:t/>
            </a:r>
            <a:br>
              <a:rPr lang="tr-TR" sz="1400" dirty="0">
                <a:solidFill>
                  <a:srgbClr val="FFFFFF"/>
                </a:solidFill>
              </a:rPr>
            </a:br>
            <a:r>
              <a:rPr lang="tr-TR" sz="1400" dirty="0">
                <a:solidFill>
                  <a:srgbClr val="FFFFFF"/>
                </a:solidFill>
              </a:rPr>
              <a:t/>
            </a:r>
            <a:br>
              <a:rPr lang="tr-TR" sz="1400" dirty="0">
                <a:solidFill>
                  <a:srgbClr val="FFFFFF"/>
                </a:solidFill>
              </a:rPr>
            </a:br>
            <a:endParaRPr lang="tr-TR" sz="1400" dirty="0">
              <a:solidFill>
                <a:srgbClr val="FFFFFF"/>
              </a:solidFill>
            </a:endParaRPr>
          </a:p>
        </p:txBody>
      </p:sp>
      <p:sp>
        <p:nvSpPr>
          <p:cNvPr id="38" name="Freeform 5">
            <a:extLst>
              <a:ext uri="{FF2B5EF4-FFF2-40B4-BE49-F238E27FC236}">
                <a16:creationId xmlns:a16="http://schemas.microsoft.com/office/drawing/2014/main" xmlns="" id="{297B51BE-333F-42D4-8F2F-4E7CA138FEA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3582070" y="1654168"/>
            <a:ext cx="822493" cy="4232692"/>
          </a:xfrm>
          <a:custGeom>
            <a:avLst/>
            <a:gdLst>
              <a:gd name="T0" fmla="*/ 491 w 491"/>
              <a:gd name="T1" fmla="*/ 2247 h 2732"/>
              <a:gd name="T2" fmla="*/ 0 w 491"/>
              <a:gd name="T3" fmla="*/ 2732 h 2732"/>
              <a:gd name="T4" fmla="*/ 0 w 491"/>
              <a:gd name="T5" fmla="*/ 486 h 2732"/>
              <a:gd name="T6" fmla="*/ 491 w 491"/>
              <a:gd name="T7" fmla="*/ 0 h 2732"/>
              <a:gd name="T8" fmla="*/ 491 w 491"/>
              <a:gd name="T9" fmla="*/ 2247 h 2732"/>
            </a:gdLst>
            <a:ahLst/>
            <a:cxnLst>
              <a:cxn ang="0">
                <a:pos x="T0" y="T1"/>
              </a:cxn>
              <a:cxn ang="0">
                <a:pos x="T2" y="T3"/>
              </a:cxn>
              <a:cxn ang="0">
                <a:pos x="T4" y="T5"/>
              </a:cxn>
              <a:cxn ang="0">
                <a:pos x="T6" y="T7"/>
              </a:cxn>
              <a:cxn ang="0">
                <a:pos x="T8" y="T9"/>
              </a:cxn>
            </a:cxnLst>
            <a:rect l="0" t="0" r="r" b="b"/>
            <a:pathLst>
              <a:path w="491" h="2732">
                <a:moveTo>
                  <a:pt x="491" y="2247"/>
                </a:moveTo>
                <a:lnTo>
                  <a:pt x="0" y="2732"/>
                </a:lnTo>
                <a:lnTo>
                  <a:pt x="0" y="486"/>
                </a:lnTo>
                <a:lnTo>
                  <a:pt x="491" y="0"/>
                </a:lnTo>
                <a:lnTo>
                  <a:pt x="491" y="224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0" name="Freeform 6">
            <a:extLst>
              <a:ext uri="{FF2B5EF4-FFF2-40B4-BE49-F238E27FC236}">
                <a16:creationId xmlns:a16="http://schemas.microsoft.com/office/drawing/2014/main" xmlns="" id="{344B2ABE-82D9-424A-849D-CCB8FC74FB1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3716808" y="1311136"/>
            <a:ext cx="687754" cy="3820236"/>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2" name="Freeform 7">
            <a:extLst>
              <a:ext uri="{FF2B5EF4-FFF2-40B4-BE49-F238E27FC236}">
                <a16:creationId xmlns:a16="http://schemas.microsoft.com/office/drawing/2014/main" xmlns="" id="{3EF6160F-98B4-49C3-89C6-321A9694786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3716808" y="1126737"/>
            <a:ext cx="347200" cy="3699705"/>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xmlns="" val="33541277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827B839B-9ADE-406B-8590-F1CAEDED45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xmlns="" id="{CFE45BF0-46DB-408C-B5F7-7B11716805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xmlns="" id="{2AEBC8F2-97B1-41B4-93F1-2D289E197F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xmlns="" id="{472E3A19-F5D5-48FC-BB9C-48C2F68F59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xmlns="" id="{7A62E32F-BB65-43A8-8EB5-92346890E54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xmlns="" id="{14E91B64-9FCC-451E-AFB4-A827D63293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Başlık 1">
            <a:extLst>
              <a:ext uri="{FF2B5EF4-FFF2-40B4-BE49-F238E27FC236}">
                <a16:creationId xmlns:a16="http://schemas.microsoft.com/office/drawing/2014/main" xmlns="" id="{4DAE443D-C16A-45F0-BA0D-94C735E71557}"/>
              </a:ext>
            </a:extLst>
          </p:cNvPr>
          <p:cNvSpPr>
            <a:spLocks noGrp="1"/>
          </p:cNvSpPr>
          <p:nvPr>
            <p:ph type="title"/>
          </p:nvPr>
        </p:nvSpPr>
        <p:spPr>
          <a:xfrm>
            <a:off x="958506" y="800392"/>
            <a:ext cx="10264697" cy="1212102"/>
          </a:xfrm>
        </p:spPr>
        <p:txBody>
          <a:bodyPr>
            <a:normAutofit/>
          </a:bodyPr>
          <a:lstStyle/>
          <a:p>
            <a:r>
              <a:rPr lang="tr-TR" sz="3200" dirty="0">
                <a:solidFill>
                  <a:srgbClr val="FFFFFF"/>
                </a:solidFill>
              </a:rPr>
              <a:t>         Geçici Rejim Akımını Azaltmak İçin Önerilen Yaklaşımlar</a:t>
            </a:r>
          </a:p>
        </p:txBody>
      </p:sp>
      <p:sp>
        <p:nvSpPr>
          <p:cNvPr id="3" name="İçerik Yer Tutucusu 2">
            <a:extLst>
              <a:ext uri="{FF2B5EF4-FFF2-40B4-BE49-F238E27FC236}">
                <a16:creationId xmlns:a16="http://schemas.microsoft.com/office/drawing/2014/main" xmlns="" id="{26AA70C8-7F97-4AF9-86F4-A84581B8ABD1}"/>
              </a:ext>
            </a:extLst>
          </p:cNvPr>
          <p:cNvSpPr>
            <a:spLocks noGrp="1"/>
          </p:cNvSpPr>
          <p:nvPr>
            <p:ph idx="1"/>
          </p:nvPr>
        </p:nvSpPr>
        <p:spPr>
          <a:xfrm>
            <a:off x="1367624" y="2490436"/>
            <a:ext cx="9708995" cy="3567173"/>
          </a:xfrm>
        </p:spPr>
        <p:txBody>
          <a:bodyPr anchor="ctr">
            <a:normAutofit/>
          </a:bodyPr>
          <a:lstStyle/>
          <a:p>
            <a:r>
              <a:rPr lang="tr-TR" sz="2400" dirty="0"/>
              <a:t>Geçici rejim akımı transformatörün </a:t>
            </a:r>
            <a:r>
              <a:rPr lang="tr-TR" sz="2400" dirty="0" err="1"/>
              <a:t>anahtarlandığı</a:t>
            </a:r>
            <a:r>
              <a:rPr lang="tr-TR" sz="2400" dirty="0"/>
              <a:t> anın doğru seçilmesi ile azaltılabilir.</a:t>
            </a:r>
          </a:p>
          <a:p>
            <a:r>
              <a:rPr lang="tr-TR" sz="2400" dirty="0"/>
              <a:t>Geçici rejim akımının şiddeti güç kaynağına bağlı olan transformatörün o anki gerilim dalgasına bağlıdır. Uygulanan gerilim tepe noktasına ulaştığı anda bir transformatör iletime sokulursa anahtarlama anından önceki ve sonraki akı değerleri birbirine eşit ve sıfır olacağı için çekirdek akısı sürekli çalışma değerine çabucak ulaşır ve geçici olaylar meydana gelmez. </a:t>
            </a:r>
          </a:p>
        </p:txBody>
      </p:sp>
    </p:spTree>
    <p:extLst>
      <p:ext uri="{BB962C8B-B14F-4D97-AF65-F5344CB8AC3E}">
        <p14:creationId xmlns:p14="http://schemas.microsoft.com/office/powerpoint/2010/main" xmlns="" val="313637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29A22400-4884-4957-B1A7-616F9D9375EB}"/>
              </a:ext>
            </a:extLst>
          </p:cNvPr>
          <p:cNvSpPr>
            <a:spLocks noGrp="1"/>
          </p:cNvSpPr>
          <p:nvPr>
            <p:ph type="title"/>
          </p:nvPr>
        </p:nvSpPr>
        <p:spPr>
          <a:xfrm>
            <a:off x="838200" y="822809"/>
            <a:ext cx="10515600" cy="1325563"/>
          </a:xfrm>
        </p:spPr>
        <p:txBody>
          <a:bodyPr>
            <a:normAutofit/>
          </a:bodyPr>
          <a:lstStyle/>
          <a:p>
            <a:pPr algn="ctr"/>
            <a:r>
              <a:rPr lang="tr-TR" sz="6600"/>
              <a:t>KAYNAKÇA </a:t>
            </a:r>
          </a:p>
        </p:txBody>
      </p:sp>
      <p:sp>
        <p:nvSpPr>
          <p:cNvPr id="9" name="Rectangle 8">
            <a:extLst>
              <a:ext uri="{FF2B5EF4-FFF2-40B4-BE49-F238E27FC236}">
                <a16:creationId xmlns:a16="http://schemas.microsoft.com/office/drawing/2014/main" xmlns="" id="{F0F47199-4BA7-4321-AD8B-750D19B9D3F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6124" cy="6858000"/>
          </a:xfrm>
          <a:prstGeom prst="rect">
            <a:avLst/>
          </a:prstGeom>
          <a:solidFill>
            <a:srgbClr val="4472C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İçerik Yer Tutucusu 2">
            <a:extLst>
              <a:ext uri="{FF2B5EF4-FFF2-40B4-BE49-F238E27FC236}">
                <a16:creationId xmlns:a16="http://schemas.microsoft.com/office/drawing/2014/main" xmlns="" id="{2769F40B-DB4B-4A94-8385-1C7EC718CCF9}"/>
              </a:ext>
            </a:extLst>
          </p:cNvPr>
          <p:cNvGraphicFramePr>
            <a:graphicFrameLocks noGrp="1"/>
          </p:cNvGraphicFramePr>
          <p:nvPr>
            <p:ph idx="1"/>
            <p:extLst>
              <p:ext uri="{D42A27DB-BD31-4B8C-83A1-F6EECF244321}">
                <p14:modId xmlns:p14="http://schemas.microsoft.com/office/powerpoint/2010/main" xmlns="" val="2050725533"/>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419700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827B839B-9ADE-406B-8590-F1CAEDED45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xmlns="" id="{CFE45BF0-46DB-408C-B5F7-7B11716805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xmlns="" id="{2AEBC8F2-97B1-41B4-93F1-2D289E197F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xmlns="" id="{472E3A19-F5D5-48FC-BB9C-48C2F68F59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xmlns="" id="{7A62E32F-BB65-43A8-8EB5-92346890E54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xmlns="" id="{14E91B64-9FCC-451E-AFB4-A827D63293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Başlık 1">
            <a:extLst>
              <a:ext uri="{FF2B5EF4-FFF2-40B4-BE49-F238E27FC236}">
                <a16:creationId xmlns:a16="http://schemas.microsoft.com/office/drawing/2014/main" xmlns="" id="{876AC0F4-418B-4465-911D-6BD0AA106873}"/>
              </a:ext>
            </a:extLst>
          </p:cNvPr>
          <p:cNvSpPr>
            <a:spLocks noGrp="1"/>
          </p:cNvSpPr>
          <p:nvPr>
            <p:ph type="title"/>
          </p:nvPr>
        </p:nvSpPr>
        <p:spPr>
          <a:xfrm>
            <a:off x="958506" y="800392"/>
            <a:ext cx="10264697" cy="1212102"/>
          </a:xfrm>
        </p:spPr>
        <p:txBody>
          <a:bodyPr>
            <a:normAutofit/>
          </a:bodyPr>
          <a:lstStyle/>
          <a:p>
            <a:r>
              <a:rPr lang="tr-TR" sz="4000" dirty="0">
                <a:solidFill>
                  <a:srgbClr val="FFFFFF"/>
                </a:solidFill>
              </a:rPr>
              <a:t>Geçici Rejim Akımı</a:t>
            </a:r>
          </a:p>
        </p:txBody>
      </p:sp>
      <p:sp>
        <p:nvSpPr>
          <p:cNvPr id="3" name="İçerik Yer Tutucusu 2">
            <a:extLst>
              <a:ext uri="{FF2B5EF4-FFF2-40B4-BE49-F238E27FC236}">
                <a16:creationId xmlns:a16="http://schemas.microsoft.com/office/drawing/2014/main" xmlns="" id="{0DE54442-400C-4E46-AD19-5CA333DEA26A}"/>
              </a:ext>
            </a:extLst>
          </p:cNvPr>
          <p:cNvSpPr>
            <a:spLocks noGrp="1"/>
          </p:cNvSpPr>
          <p:nvPr>
            <p:ph idx="1"/>
          </p:nvPr>
        </p:nvSpPr>
        <p:spPr>
          <a:xfrm>
            <a:off x="1367624" y="2490436"/>
            <a:ext cx="9708995" cy="3567173"/>
          </a:xfrm>
        </p:spPr>
        <p:txBody>
          <a:bodyPr anchor="ctr">
            <a:normAutofit/>
          </a:bodyPr>
          <a:lstStyle/>
          <a:p>
            <a:r>
              <a:rPr lang="tr-TR" sz="2400" dirty="0"/>
              <a:t>Transformatör öncelikle AC voltaj kaynağına bağlandığında birincil sargı etrafında devreye girme akımı adı verilen büyük genlikli bir akım dalgası oluşabilir. </a:t>
            </a:r>
          </a:p>
          <a:p>
            <a:r>
              <a:rPr lang="tr-TR" sz="2400" dirty="0"/>
              <a:t>Bu durumun sebebi transformatör demir nüvesinin lineer olmayan mıknatıslanma karakteridir. </a:t>
            </a:r>
          </a:p>
          <a:p>
            <a:r>
              <a:rPr lang="tr-TR" sz="2400" dirty="0"/>
              <a:t>Rastgele transformatör </a:t>
            </a:r>
            <a:r>
              <a:rPr lang="tr-TR" sz="2400" dirty="0" err="1"/>
              <a:t>enerjilenmesi</a:t>
            </a:r>
            <a:r>
              <a:rPr lang="tr-TR" sz="2400" dirty="0"/>
              <a:t>, geniş akı asimetrileri ve transformatörün bir ya da daha fazla nüvesinde doyum yaratır. </a:t>
            </a:r>
          </a:p>
        </p:txBody>
      </p:sp>
    </p:spTree>
    <p:extLst>
      <p:ext uri="{BB962C8B-B14F-4D97-AF65-F5344CB8AC3E}">
        <p14:creationId xmlns:p14="http://schemas.microsoft.com/office/powerpoint/2010/main" xmlns="" val="3811771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827B839B-9ADE-406B-8590-F1CAEDED45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xmlns="" id="{CFE45BF0-46DB-408C-B5F7-7B11716805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xmlns="" id="{2AEBC8F2-97B1-41B4-93F1-2D289E197F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xmlns="" id="{472E3A19-F5D5-48FC-BB9C-48C2F68F59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xmlns="" id="{7A62E32F-BB65-43A8-8EB5-92346890E54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xmlns="" id="{14E91B64-9FCC-451E-AFB4-A827D63293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Başlık 1">
            <a:extLst>
              <a:ext uri="{FF2B5EF4-FFF2-40B4-BE49-F238E27FC236}">
                <a16:creationId xmlns:a16="http://schemas.microsoft.com/office/drawing/2014/main" xmlns="" id="{C1B5F396-CBEC-4E0F-8DBB-88DD626921FB}"/>
              </a:ext>
            </a:extLst>
          </p:cNvPr>
          <p:cNvSpPr>
            <a:spLocks noGrp="1"/>
          </p:cNvSpPr>
          <p:nvPr>
            <p:ph type="title"/>
          </p:nvPr>
        </p:nvSpPr>
        <p:spPr>
          <a:xfrm>
            <a:off x="958506" y="800392"/>
            <a:ext cx="10264697" cy="1212102"/>
          </a:xfrm>
        </p:spPr>
        <p:txBody>
          <a:bodyPr>
            <a:normAutofit/>
          </a:bodyPr>
          <a:lstStyle/>
          <a:p>
            <a:r>
              <a:rPr lang="tr-TR" sz="4000" dirty="0">
                <a:solidFill>
                  <a:srgbClr val="FFFFFF"/>
                </a:solidFill>
              </a:rPr>
              <a:t>Transformatör Geçici Rejim Akımının Nedeni </a:t>
            </a:r>
          </a:p>
        </p:txBody>
      </p:sp>
      <p:sp>
        <p:nvSpPr>
          <p:cNvPr id="3" name="İçerik Yer Tutucusu 2">
            <a:extLst>
              <a:ext uri="{FF2B5EF4-FFF2-40B4-BE49-F238E27FC236}">
                <a16:creationId xmlns:a16="http://schemas.microsoft.com/office/drawing/2014/main" xmlns="" id="{70ACA7F3-CD1D-40C4-9229-8CA1B46E554F}"/>
              </a:ext>
            </a:extLst>
          </p:cNvPr>
          <p:cNvSpPr>
            <a:spLocks noGrp="1"/>
          </p:cNvSpPr>
          <p:nvPr>
            <p:ph idx="1"/>
          </p:nvPr>
        </p:nvSpPr>
        <p:spPr>
          <a:xfrm>
            <a:off x="1367624" y="2490436"/>
            <a:ext cx="9708995" cy="3567173"/>
          </a:xfrm>
        </p:spPr>
        <p:txBody>
          <a:bodyPr anchor="ctr">
            <a:normAutofit/>
          </a:bodyPr>
          <a:lstStyle/>
          <a:p>
            <a:r>
              <a:rPr lang="tr-TR" sz="2500" dirty="0"/>
              <a:t>Transformatörün görevi voltajın ve akımın değerlerini yükseltip azaltmak ve transformatörün sargılarının kısımları arasında elektriksel yalıtım sağlamaktır. </a:t>
            </a:r>
          </a:p>
          <a:p>
            <a:r>
              <a:rPr lang="tr-TR" sz="2500" dirty="0"/>
              <a:t>Kalıcı halde bu görev etkin bir şekilde yerine getirilir ve voltajlar ile akımlar arasındaki oran transformatörün sarım oranına oldukça yakındır. Ancak </a:t>
            </a:r>
            <a:r>
              <a:rPr lang="tr-TR" sz="2500" dirty="0" err="1"/>
              <a:t>transient</a:t>
            </a:r>
            <a:r>
              <a:rPr lang="tr-TR" sz="2500" dirty="0"/>
              <a:t> durumu oldukça farklıdır. Bunu görmenin en iyi yolu transformatörün mıknatıslanma karakterine bakmaktır. </a:t>
            </a:r>
          </a:p>
        </p:txBody>
      </p:sp>
    </p:spTree>
    <p:extLst>
      <p:ext uri="{BB962C8B-B14F-4D97-AF65-F5344CB8AC3E}">
        <p14:creationId xmlns:p14="http://schemas.microsoft.com/office/powerpoint/2010/main" xmlns="" val="3472669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3B854194-185D-494D-905C-7C7CB2E30F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B4F5FA0D-0104-4987-8241-EFF7C85B88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xmlns="" id="{2897127E-6CEF-446C-BE87-93B7C46E49D1}"/>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cstate="print">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pic>
        <p:nvPicPr>
          <p:cNvPr id="6" name="Resim 5">
            <a:extLst>
              <a:ext uri="{FF2B5EF4-FFF2-40B4-BE49-F238E27FC236}">
                <a16:creationId xmlns:a16="http://schemas.microsoft.com/office/drawing/2014/main" xmlns="" id="{BD64DA7A-240F-4D66-9E01-0ED1336D454D}"/>
              </a:ext>
            </a:extLst>
          </p:cNvPr>
          <p:cNvPicPr>
            <a:picLocks noChangeAspect="1"/>
          </p:cNvPicPr>
          <p:nvPr/>
        </p:nvPicPr>
        <p:blipFill>
          <a:blip r:embed="rId3" cstate="print"/>
          <a:stretch>
            <a:fillRect/>
          </a:stretch>
        </p:blipFill>
        <p:spPr>
          <a:xfrm>
            <a:off x="120072" y="967557"/>
            <a:ext cx="4648200" cy="4752384"/>
          </a:xfrm>
          <a:prstGeom prst="rect">
            <a:avLst/>
          </a:prstGeom>
        </p:spPr>
      </p:pic>
      <p:sp>
        <p:nvSpPr>
          <p:cNvPr id="2" name="Başlık 1">
            <a:extLst>
              <a:ext uri="{FF2B5EF4-FFF2-40B4-BE49-F238E27FC236}">
                <a16:creationId xmlns:a16="http://schemas.microsoft.com/office/drawing/2014/main" xmlns="" id="{2DECCF85-70E2-4D3E-9BD4-B32F42C01110}"/>
              </a:ext>
            </a:extLst>
          </p:cNvPr>
          <p:cNvSpPr>
            <a:spLocks noGrp="1"/>
          </p:cNvSpPr>
          <p:nvPr>
            <p:ph type="title"/>
          </p:nvPr>
        </p:nvSpPr>
        <p:spPr>
          <a:xfrm>
            <a:off x="640079" y="2053641"/>
            <a:ext cx="255271" cy="45719"/>
          </a:xfrm>
        </p:spPr>
        <p:txBody>
          <a:bodyPr>
            <a:normAutofit fontScale="90000"/>
          </a:bodyPr>
          <a:lstStyle/>
          <a:p>
            <a:endParaRPr lang="tr-TR" dirty="0">
              <a:solidFill>
                <a:srgbClr val="FFFFFF"/>
              </a:solidFill>
            </a:endParaRPr>
          </a:p>
        </p:txBody>
      </p:sp>
      <p:sp>
        <p:nvSpPr>
          <p:cNvPr id="3" name="İçerik Yer Tutucusu 2">
            <a:extLst>
              <a:ext uri="{FF2B5EF4-FFF2-40B4-BE49-F238E27FC236}">
                <a16:creationId xmlns:a16="http://schemas.microsoft.com/office/drawing/2014/main" xmlns="" id="{42228E05-542B-4B83-B5E2-A9DD01C17158}"/>
              </a:ext>
            </a:extLst>
          </p:cNvPr>
          <p:cNvSpPr>
            <a:spLocks noGrp="1"/>
          </p:cNvSpPr>
          <p:nvPr>
            <p:ph idx="1"/>
          </p:nvPr>
        </p:nvSpPr>
        <p:spPr>
          <a:xfrm>
            <a:off x="6090574" y="801866"/>
            <a:ext cx="5306084" cy="5230634"/>
          </a:xfrm>
        </p:spPr>
        <p:txBody>
          <a:bodyPr anchor="ctr">
            <a:normAutofit/>
          </a:bodyPr>
          <a:lstStyle/>
          <a:p>
            <a:r>
              <a:rPr lang="tr-TR" sz="2000" dirty="0"/>
              <a:t>Transformatörün </a:t>
            </a:r>
            <a:r>
              <a:rPr lang="tr-TR" sz="2000" dirty="0" err="1"/>
              <a:t>enerjilendiği</a:t>
            </a:r>
            <a:r>
              <a:rPr lang="tr-TR" sz="2000" dirty="0"/>
              <a:t> anda nasıl davranacağını anlamak için transformatörün enerjisinin kesildiği ana bakmak gerekir. </a:t>
            </a:r>
          </a:p>
          <a:p>
            <a:r>
              <a:rPr lang="tr-TR" sz="2000" dirty="0"/>
              <a:t>Nüve tam doyum </a:t>
            </a:r>
            <a:r>
              <a:rPr lang="tr-TR" sz="2000" dirty="0" err="1"/>
              <a:t>moduna</a:t>
            </a:r>
            <a:r>
              <a:rPr lang="tr-TR" sz="2000" dirty="0"/>
              <a:t> şekildeki 1 noktasıyla uyumlu şekilde ulaşacaktır. Uyartım voltajı uygun negatif değerine geri döndüğünde nüve doymamış olacaktır ve akım akı ile birlikte 2 ile gösterilen sona erme noktasına doğru azalacaktır </a:t>
            </a:r>
            <a:endParaRPr lang="tr-TR" sz="2000" dirty="0">
              <a:solidFill>
                <a:srgbClr val="000000"/>
              </a:solidFill>
            </a:endParaRPr>
          </a:p>
        </p:txBody>
      </p:sp>
    </p:spTree>
    <p:extLst>
      <p:ext uri="{BB962C8B-B14F-4D97-AF65-F5344CB8AC3E}">
        <p14:creationId xmlns:p14="http://schemas.microsoft.com/office/powerpoint/2010/main" xmlns="" val="29089694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3B854194-185D-494D-905C-7C7CB2E30F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B4F5FA0D-0104-4987-8241-EFF7C85B88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xmlns="" id="{2897127E-6CEF-446C-BE87-93B7C46E49D1}"/>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cstate="print">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Başlık 1">
            <a:extLst>
              <a:ext uri="{FF2B5EF4-FFF2-40B4-BE49-F238E27FC236}">
                <a16:creationId xmlns:a16="http://schemas.microsoft.com/office/drawing/2014/main" xmlns="" id="{172B9E65-B71B-49CE-BDBF-391B235A71BD}"/>
              </a:ext>
            </a:extLst>
          </p:cNvPr>
          <p:cNvSpPr>
            <a:spLocks noGrp="1"/>
          </p:cNvSpPr>
          <p:nvPr>
            <p:ph type="title"/>
          </p:nvPr>
        </p:nvSpPr>
        <p:spPr>
          <a:xfrm>
            <a:off x="640079" y="2053641"/>
            <a:ext cx="3669161" cy="2760098"/>
          </a:xfrm>
        </p:spPr>
        <p:txBody>
          <a:bodyPr>
            <a:normAutofit/>
          </a:bodyPr>
          <a:lstStyle/>
          <a:p>
            <a:r>
              <a:rPr lang="tr-TR" sz="2000" b="1" dirty="0">
                <a:solidFill>
                  <a:schemeClr val="bg1"/>
                </a:solidFill>
              </a:rPr>
              <a:t>Enerji kesilmesi ve tekrar </a:t>
            </a:r>
            <a:r>
              <a:rPr lang="tr-TR" sz="2000" b="1" dirty="0" err="1">
                <a:solidFill>
                  <a:schemeClr val="bg1"/>
                </a:solidFill>
              </a:rPr>
              <a:t>enerjilenme</a:t>
            </a:r>
            <a:r>
              <a:rPr lang="tr-TR" sz="2000" b="1" dirty="0">
                <a:solidFill>
                  <a:schemeClr val="bg1"/>
                </a:solidFill>
              </a:rPr>
              <a:t> sırasında oluşan dalga şekilleri yan tarafta gösterilmiştir.</a:t>
            </a:r>
            <a:br>
              <a:rPr lang="tr-TR" sz="2000" b="1" dirty="0">
                <a:solidFill>
                  <a:schemeClr val="bg1"/>
                </a:solidFill>
              </a:rPr>
            </a:br>
            <a:r>
              <a:rPr lang="tr-TR" sz="2000" b="1" dirty="0">
                <a:solidFill>
                  <a:schemeClr val="bg1"/>
                </a:solidFill>
              </a:rPr>
              <a:t/>
            </a:r>
            <a:br>
              <a:rPr lang="tr-TR" sz="2000" b="1" dirty="0">
                <a:solidFill>
                  <a:schemeClr val="bg1"/>
                </a:solidFill>
              </a:rPr>
            </a:br>
            <a:r>
              <a:rPr lang="tr-TR" sz="2000" b="1" dirty="0">
                <a:solidFill>
                  <a:schemeClr val="bg1"/>
                </a:solidFill>
              </a:rPr>
              <a:t> </a:t>
            </a:r>
            <a:r>
              <a:rPr lang="tr-TR" sz="2000" dirty="0">
                <a:solidFill>
                  <a:schemeClr val="bg1"/>
                </a:solidFill>
              </a:rPr>
              <a:t>(a) kalıcı halde </a:t>
            </a:r>
            <a:br>
              <a:rPr lang="tr-TR" sz="2000" dirty="0">
                <a:solidFill>
                  <a:schemeClr val="bg1"/>
                </a:solidFill>
              </a:rPr>
            </a:br>
            <a:r>
              <a:rPr lang="tr-TR" sz="2000" dirty="0">
                <a:solidFill>
                  <a:schemeClr val="bg1"/>
                </a:solidFill>
              </a:rPr>
              <a:t> (b) enerji kesildiğinde</a:t>
            </a:r>
            <a:br>
              <a:rPr lang="tr-TR" sz="2000" dirty="0">
                <a:solidFill>
                  <a:schemeClr val="bg1"/>
                </a:solidFill>
              </a:rPr>
            </a:br>
            <a:r>
              <a:rPr lang="tr-TR" sz="2000" dirty="0">
                <a:solidFill>
                  <a:schemeClr val="bg1"/>
                </a:solidFill>
              </a:rPr>
              <a:t> (c) geri </a:t>
            </a:r>
            <a:r>
              <a:rPr lang="tr-TR" sz="2000" dirty="0" err="1">
                <a:solidFill>
                  <a:schemeClr val="bg1"/>
                </a:solidFill>
              </a:rPr>
              <a:t>enerjilemede</a:t>
            </a:r>
            <a:r>
              <a:rPr lang="tr-TR" sz="2000" dirty="0">
                <a:solidFill>
                  <a:schemeClr val="bg1"/>
                </a:solidFill>
              </a:rPr>
              <a:t> </a:t>
            </a:r>
          </a:p>
        </p:txBody>
      </p:sp>
      <p:pic>
        <p:nvPicPr>
          <p:cNvPr id="4" name="İçerik Yer Tutucusu 3">
            <a:extLst>
              <a:ext uri="{FF2B5EF4-FFF2-40B4-BE49-F238E27FC236}">
                <a16:creationId xmlns:a16="http://schemas.microsoft.com/office/drawing/2014/main" xmlns="" id="{B92D0FD6-B419-425C-8469-CDBEB849E56A}"/>
              </a:ext>
            </a:extLst>
          </p:cNvPr>
          <p:cNvPicPr>
            <a:picLocks noGrp="1" noChangeAspect="1"/>
          </p:cNvPicPr>
          <p:nvPr>
            <p:ph idx="1"/>
          </p:nvPr>
        </p:nvPicPr>
        <p:blipFill>
          <a:blip r:embed="rId3" cstate="print"/>
          <a:stretch>
            <a:fillRect/>
          </a:stretch>
        </p:blipFill>
        <p:spPr>
          <a:xfrm>
            <a:off x="6255742" y="819150"/>
            <a:ext cx="4638675" cy="4907756"/>
          </a:xfrm>
          <a:prstGeom prst="rect">
            <a:avLst/>
          </a:prstGeom>
        </p:spPr>
      </p:pic>
    </p:spTree>
    <p:extLst>
      <p:ext uri="{BB962C8B-B14F-4D97-AF65-F5344CB8AC3E}">
        <p14:creationId xmlns:p14="http://schemas.microsoft.com/office/powerpoint/2010/main" xmlns="" val="4646562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2B566528-1B12-4246-9431-5C2D7D08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İçerik Yer Tutucusu 2">
            <a:extLst>
              <a:ext uri="{FF2B5EF4-FFF2-40B4-BE49-F238E27FC236}">
                <a16:creationId xmlns:a16="http://schemas.microsoft.com/office/drawing/2014/main" xmlns="" id="{FC41D1A6-5476-4F45-9DF5-E5977B54233E}"/>
              </a:ext>
            </a:extLst>
          </p:cNvPr>
          <p:cNvSpPr>
            <a:spLocks noGrp="1"/>
          </p:cNvSpPr>
          <p:nvPr>
            <p:ph idx="1"/>
          </p:nvPr>
        </p:nvSpPr>
        <p:spPr>
          <a:xfrm>
            <a:off x="643467" y="1782981"/>
            <a:ext cx="10905066" cy="4393982"/>
          </a:xfrm>
        </p:spPr>
        <p:txBody>
          <a:bodyPr>
            <a:normAutofit/>
          </a:bodyPr>
          <a:lstStyle/>
          <a:p>
            <a:r>
              <a:rPr lang="tr-TR" sz="2000" dirty="0"/>
              <a:t>Transformatörün enerjisi kesildiğinde, transformatörde yerleşen kalıcı akı ile kalıcı akı yoğunluğu B, uyum halindedir</a:t>
            </a:r>
          </a:p>
          <a:p>
            <a:r>
              <a:rPr lang="tr-TR" sz="2000" dirty="0"/>
              <a:t>Transformatör tekrar </a:t>
            </a:r>
            <a:r>
              <a:rPr lang="tr-TR" sz="2000" dirty="0" err="1"/>
              <a:t>enerjilendiğinde</a:t>
            </a:r>
            <a:r>
              <a:rPr lang="tr-TR" sz="2000" dirty="0"/>
              <a:t> bu kalıcı akı hala yerleşiktir. voltaj bu noktada en düşük değerindedir ve bu yüzden nüveyi tamamen doyuma sürükleyen doruk mesafesi boyunca tüm doruğu takip edecektir. Bu durum şeklin c  bölümü ile bağlantılı olan geri </a:t>
            </a:r>
            <a:r>
              <a:rPr lang="tr-TR" sz="2000" dirty="0" err="1"/>
              <a:t>enerjileme</a:t>
            </a:r>
            <a:r>
              <a:rPr lang="tr-TR" sz="2000" dirty="0"/>
              <a:t> sonrası akı yoğunluğu eğrisinden görülebilir. </a:t>
            </a:r>
          </a:p>
          <a:p>
            <a:r>
              <a:rPr lang="tr-TR" sz="2000" dirty="0"/>
              <a:t>Bu anlatım enerji kesilmesi sırasında transformatörün kalıcı akısının işareti ile değeri arasındaki bağlantıyı gösterir. Transformatör geri </a:t>
            </a:r>
            <a:r>
              <a:rPr lang="tr-TR" sz="2000" dirty="0" err="1"/>
              <a:t>enerjilendiğinde</a:t>
            </a:r>
            <a:r>
              <a:rPr lang="tr-TR" sz="2000" dirty="0"/>
              <a:t> akı yoğunluğu ve voltaj dalga şekli enerjinin kesildiği noktadaki ile işaret ve değer olarak özdeş olursa, kalıcı akı yoğunluğunu normal yolu boyunca ilerletecek değerde olacaktır ve teorik olarak geçici rejim akımı gerçekleşmeyecektir. </a:t>
            </a:r>
          </a:p>
        </p:txBody>
      </p:sp>
      <p:sp>
        <p:nvSpPr>
          <p:cNvPr id="10" name="Rectangle 9">
            <a:extLst>
              <a:ext uri="{FF2B5EF4-FFF2-40B4-BE49-F238E27FC236}">
                <a16:creationId xmlns:a16="http://schemas.microsoft.com/office/drawing/2014/main" xmlns="" id="{2E80C965-DB6D-4F81-9E9E-B027384D0B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xmlns="" id="{A580F890-B085-4E95-96AA-55AEBEC5CE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xmlns="" id="{D3F51FEB-38FB-4F6C-9F7B-2F2AFAB654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xmlns="" id="{1E547BA6-BAE0-43BB-A7CA-60F69CE252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xmlns="" val="3032587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827B839B-9ADE-406B-8590-F1CAEDED45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xmlns="" id="{CFE45BF0-46DB-408C-B5F7-7B11716805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xmlns="" id="{2AEBC8F2-97B1-41B4-93F1-2D289E197F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xmlns="" id="{472E3A19-F5D5-48FC-BB9C-48C2F68F59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xmlns="" id="{7A62E32F-BB65-43A8-8EB5-92346890E54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xmlns="" id="{14E91B64-9FCC-451E-AFB4-A827D63293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Başlık 1">
            <a:extLst>
              <a:ext uri="{FF2B5EF4-FFF2-40B4-BE49-F238E27FC236}">
                <a16:creationId xmlns:a16="http://schemas.microsoft.com/office/drawing/2014/main" xmlns="" id="{17A7ED82-6A75-412B-BC6E-2F0602D730D3}"/>
              </a:ext>
            </a:extLst>
          </p:cNvPr>
          <p:cNvSpPr>
            <a:spLocks noGrp="1"/>
          </p:cNvSpPr>
          <p:nvPr>
            <p:ph type="title"/>
          </p:nvPr>
        </p:nvSpPr>
        <p:spPr>
          <a:xfrm>
            <a:off x="958506" y="800392"/>
            <a:ext cx="10264697" cy="1212102"/>
          </a:xfrm>
        </p:spPr>
        <p:txBody>
          <a:bodyPr>
            <a:normAutofit/>
          </a:bodyPr>
          <a:lstStyle/>
          <a:p>
            <a:r>
              <a:rPr lang="tr-TR" sz="4000">
                <a:solidFill>
                  <a:srgbClr val="FFFFFF"/>
                </a:solidFill>
              </a:rPr>
              <a:t>Geçici Rejim Akımının Devre Üzerindeki Etkisi</a:t>
            </a:r>
          </a:p>
        </p:txBody>
      </p:sp>
      <p:sp>
        <p:nvSpPr>
          <p:cNvPr id="3" name="İçerik Yer Tutucusu 2">
            <a:extLst>
              <a:ext uri="{FF2B5EF4-FFF2-40B4-BE49-F238E27FC236}">
                <a16:creationId xmlns:a16="http://schemas.microsoft.com/office/drawing/2014/main" xmlns="" id="{B28B62BE-FC3E-43FD-A0CA-D002FA37A03A}"/>
              </a:ext>
            </a:extLst>
          </p:cNvPr>
          <p:cNvSpPr>
            <a:spLocks noGrp="1"/>
          </p:cNvSpPr>
          <p:nvPr>
            <p:ph idx="1"/>
          </p:nvPr>
        </p:nvSpPr>
        <p:spPr>
          <a:xfrm>
            <a:off x="1367624" y="2490436"/>
            <a:ext cx="9708995" cy="3567173"/>
          </a:xfrm>
        </p:spPr>
        <p:txBody>
          <a:bodyPr anchor="ctr">
            <a:normAutofit/>
          </a:bodyPr>
          <a:lstStyle/>
          <a:p>
            <a:r>
              <a:rPr lang="tr-TR" sz="2200" dirty="0"/>
              <a:t>Büyük geçici rejim akımı sistem kaynağında gerilim çökmelerine neden olur, bu da duyarlı elektronik aksamda hataya sebebiyet verir, bu hatalar üretimi sekteye uğratır. </a:t>
            </a:r>
          </a:p>
          <a:p>
            <a:r>
              <a:rPr lang="tr-TR" sz="2200" dirty="0"/>
              <a:t>Üç fazlı transformatör </a:t>
            </a:r>
            <a:r>
              <a:rPr lang="tr-TR" sz="2200" dirty="0" err="1"/>
              <a:t>enerjilendiği</a:t>
            </a:r>
            <a:r>
              <a:rPr lang="tr-TR" sz="2200" dirty="0"/>
              <a:t> anda geçici rejim akımı üç fazda dengesiz olacaktır. Motorların koruma röleleri dengesiz üç fazlı akıma karşı oldukça duyarlıdır. </a:t>
            </a:r>
          </a:p>
          <a:p>
            <a:r>
              <a:rPr lang="tr-TR" sz="2200" dirty="0"/>
              <a:t>Geçici rejim akımının DC bileşeni motorlarda artan motor titreşimi ve yaşlanmasına neden olabilir. </a:t>
            </a:r>
          </a:p>
          <a:p>
            <a:r>
              <a:rPr lang="tr-TR" sz="2200" dirty="0"/>
              <a:t>Geçici rejim akımları koruma röleleri tarafından arıza akımı olarak algılanabilir ve diferansiyel rölelerin açılmasına neden olabilir. </a:t>
            </a:r>
          </a:p>
        </p:txBody>
      </p:sp>
    </p:spTree>
    <p:extLst>
      <p:ext uri="{BB962C8B-B14F-4D97-AF65-F5344CB8AC3E}">
        <p14:creationId xmlns:p14="http://schemas.microsoft.com/office/powerpoint/2010/main" xmlns="" val="1628016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8">
            <a:extLst>
              <a:ext uri="{FF2B5EF4-FFF2-40B4-BE49-F238E27FC236}">
                <a16:creationId xmlns:a16="http://schemas.microsoft.com/office/drawing/2014/main" xmlns="" id="{46D6306C-ED4F-4AAE-B4A5-EEA6AFAD72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0">
            <a:extLst>
              <a:ext uri="{FF2B5EF4-FFF2-40B4-BE49-F238E27FC236}">
                <a16:creationId xmlns:a16="http://schemas.microsoft.com/office/drawing/2014/main" xmlns="" id="{0EC5361D-F897-4856-B945-0455A365EB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415435"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12">
            <a:extLst>
              <a:ext uri="{FF2B5EF4-FFF2-40B4-BE49-F238E27FC236}">
                <a16:creationId xmlns:a16="http://schemas.microsoft.com/office/drawing/2014/main" xmlns="" id="{4508C0C5-2268-42B5-B3C8-4D0899E05F8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0"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3" name="Freeform: Shape 14">
            <a:extLst>
              <a:ext uri="{FF2B5EF4-FFF2-40B4-BE49-F238E27FC236}">
                <a16:creationId xmlns:a16="http://schemas.microsoft.com/office/drawing/2014/main" xmlns="" id="{141ACBDB-38F8-4B34-8183-BD95B4E55A6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0739327"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xmlns="" id="{DE00DB52-3455-4E2F-867B-A6D0516E17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0653800"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Isosceles Triangle 18">
            <a:extLst>
              <a:ext uri="{FF2B5EF4-FFF2-40B4-BE49-F238E27FC236}">
                <a16:creationId xmlns:a16="http://schemas.microsoft.com/office/drawing/2014/main" xmlns="" id="{9E914C83-E0D8-4953-92D5-169D28CB43A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115423"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İçerik Yer Tutucusu 3">
            <a:extLst>
              <a:ext uri="{FF2B5EF4-FFF2-40B4-BE49-F238E27FC236}">
                <a16:creationId xmlns:a16="http://schemas.microsoft.com/office/drawing/2014/main" xmlns="" id="{837E625C-A3FF-4E13-98ED-61375C60BBE6}"/>
              </a:ext>
            </a:extLst>
          </p:cNvPr>
          <p:cNvPicPr>
            <a:picLocks noGrp="1" noChangeAspect="1"/>
          </p:cNvPicPr>
          <p:nvPr>
            <p:ph idx="1"/>
          </p:nvPr>
        </p:nvPicPr>
        <p:blipFill rotWithShape="1">
          <a:blip r:embed="rId2" cstate="print"/>
          <a:srcRect t="4865" r="1" b="24671"/>
          <a:stretch/>
        </p:blipFill>
        <p:spPr>
          <a:xfrm>
            <a:off x="643467" y="643467"/>
            <a:ext cx="10905066" cy="5571065"/>
          </a:xfrm>
          <a:prstGeom prst="rect">
            <a:avLst/>
          </a:prstGeom>
          <a:ln>
            <a:noFill/>
          </a:ln>
        </p:spPr>
      </p:pic>
      <p:sp>
        <p:nvSpPr>
          <p:cNvPr id="21" name="Isosceles Triangle 20">
            <a:extLst>
              <a:ext uri="{FF2B5EF4-FFF2-40B4-BE49-F238E27FC236}">
                <a16:creationId xmlns:a16="http://schemas.microsoft.com/office/drawing/2014/main" xmlns="" id="{3512E083-F550-46AF-8490-767ECFD00CB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9167297"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899724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Freeform: Shape 8">
            <a:extLst>
              <a:ext uri="{FF2B5EF4-FFF2-40B4-BE49-F238E27FC236}">
                <a16:creationId xmlns:a16="http://schemas.microsoft.com/office/drawing/2014/main" xmlns="" id="{42285737-90EE-47DC-AC80-8AE156B1196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xmlns="" id="{B57BDC17-F1B3-455F-BBF1-680AA1F25C0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3315292" y="0"/>
            <a:ext cx="2436813" cy="6858001"/>
            <a:chOff x="1320800" y="0"/>
            <a:chExt cx="2436813" cy="6858001"/>
          </a:xfrm>
        </p:grpSpPr>
        <p:sp>
          <p:nvSpPr>
            <p:cNvPr id="12" name="Freeform 6">
              <a:extLst>
                <a:ext uri="{FF2B5EF4-FFF2-40B4-BE49-F238E27FC236}">
                  <a16:creationId xmlns:a16="http://schemas.microsoft.com/office/drawing/2014/main" xmlns="" id="{64E2FA9A-FEF7-4501-B0EB-5E45EDD2177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xmlns="" id="{BC38192B-B4CB-47D4-A3B1-10010247F15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a:extLst>
                <a:ext uri="{FF2B5EF4-FFF2-40B4-BE49-F238E27FC236}">
                  <a16:creationId xmlns:a16="http://schemas.microsoft.com/office/drawing/2014/main" xmlns="" id="{96330E33-E171-4B0F-82B5-AF7230399B5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a:extLst>
                <a:ext uri="{FF2B5EF4-FFF2-40B4-BE49-F238E27FC236}">
                  <a16:creationId xmlns:a16="http://schemas.microsoft.com/office/drawing/2014/main" xmlns="" id="{332B1723-69BF-42D7-B757-0FA059E1525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xmlns="" id="{F115D62D-1E96-48D1-A78D-D370A0BFB9B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xmlns="" id="{91C2876A-169D-4822-A766-C00578C88B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Başlık 1">
            <a:extLst>
              <a:ext uri="{FF2B5EF4-FFF2-40B4-BE49-F238E27FC236}">
                <a16:creationId xmlns:a16="http://schemas.microsoft.com/office/drawing/2014/main" xmlns="" id="{02E61544-1EE8-4884-8DCD-261F5FAD9295}"/>
              </a:ext>
            </a:extLst>
          </p:cNvPr>
          <p:cNvSpPr>
            <a:spLocks noGrp="1"/>
          </p:cNvSpPr>
          <p:nvPr>
            <p:ph type="title"/>
          </p:nvPr>
        </p:nvSpPr>
        <p:spPr>
          <a:xfrm>
            <a:off x="535020" y="685800"/>
            <a:ext cx="2780271" cy="5105400"/>
          </a:xfrm>
        </p:spPr>
        <p:txBody>
          <a:bodyPr>
            <a:normAutofit/>
          </a:bodyPr>
          <a:lstStyle/>
          <a:p>
            <a:r>
              <a:rPr lang="tr-TR" sz="3200" dirty="0">
                <a:solidFill>
                  <a:srgbClr val="FFFFFF"/>
                </a:solidFill>
              </a:rPr>
              <a:t>Geçici Rejim Akımının Bağlı Olduğu Faktörler</a:t>
            </a:r>
          </a:p>
        </p:txBody>
      </p:sp>
      <p:graphicFrame>
        <p:nvGraphicFramePr>
          <p:cNvPr id="19" name="İçerik Yer Tutucusu 2">
            <a:extLst>
              <a:ext uri="{FF2B5EF4-FFF2-40B4-BE49-F238E27FC236}">
                <a16:creationId xmlns:a16="http://schemas.microsoft.com/office/drawing/2014/main" xmlns="" id="{81D40604-AE3B-4E84-A3B6-F911425E5C1B}"/>
              </a:ext>
            </a:extLst>
          </p:cNvPr>
          <p:cNvGraphicFramePr>
            <a:graphicFrameLocks noGrp="1"/>
          </p:cNvGraphicFramePr>
          <p:nvPr>
            <p:ph idx="1"/>
            <p:extLst>
              <p:ext uri="{D42A27DB-BD31-4B8C-83A1-F6EECF244321}">
                <p14:modId xmlns:p14="http://schemas.microsoft.com/office/powerpoint/2010/main" xmlns="" val="3253492388"/>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19647682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TotalTime>
  <Words>534</Words>
  <Application>Microsoft Office PowerPoint</Application>
  <PresentationFormat>Özel</PresentationFormat>
  <Paragraphs>36</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Office Teması</vt:lpstr>
      <vt:lpstr>   TRANSFORMATÖRLERİN GEÇİCİ REJİM AKIMLARININ İNCELENMESİ       </vt:lpstr>
      <vt:lpstr>Geçici Rejim Akımı</vt:lpstr>
      <vt:lpstr>Transformatör Geçici Rejim Akımının Nedeni </vt:lpstr>
      <vt:lpstr>Slayt 4</vt:lpstr>
      <vt:lpstr>Enerji kesilmesi ve tekrar enerjilenme sırasında oluşan dalga şekilleri yan tarafta gösterilmiştir.   (a) kalıcı halde   (b) enerji kesildiğinde  (c) geri enerjilemede </vt:lpstr>
      <vt:lpstr>Slayt 6</vt:lpstr>
      <vt:lpstr>Geçici Rejim Akımının Devre Üzerindeki Etkisi</vt:lpstr>
      <vt:lpstr>Slayt 8</vt:lpstr>
      <vt:lpstr>Geçici Rejim Akımının Bağlı Olduğu Faktörler</vt:lpstr>
      <vt:lpstr>         Geçici Rejim Akımını Azaltmak İçin Önerilen Yaklaşımlar</vt:lpstr>
      <vt:lpstr>KAYNAKÇA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Manyetik Sistemler ve Eşdeğer Devreleri   TRANSFORMATÖRLERİN GEÇİCİ REJİM AKIMLARININ İNCELENMESİ    Dr. Öğr. Üyesi Mehmet Salih TACİ   Ali Mert DOĞAN 2055021</dc:title>
  <dc:creator>pc</dc:creator>
  <cp:lastModifiedBy>Mehmet Salih Taci</cp:lastModifiedBy>
  <cp:revision>7</cp:revision>
  <dcterms:created xsi:type="dcterms:W3CDTF">2020-12-05T20:28:45Z</dcterms:created>
  <dcterms:modified xsi:type="dcterms:W3CDTF">2023-11-22T05:59:59Z</dcterms:modified>
</cp:coreProperties>
</file>