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25D812-CED5-D54B-340A-3C52B2AAE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BE14F49-E283-8C88-7401-23C96FE13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FA1605-4D8E-97F6-AFC2-98EA23147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0EC35F-53EA-F1B6-6524-2AF048721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E80BA3-8DFE-7A0F-E1FA-5AE532D8C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0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284ED0-8396-1035-F172-15332F862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4729D35-FBDC-D590-D100-52BCAEA5A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E8A717-ABB3-E169-A560-1785C40F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1DFCAE-4065-B386-F89B-C341B5D4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CA95DC-B8EC-375B-9F5C-D9E04C434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EECB1D-A3CD-73F0-6EAB-263C03CB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553C740-A699-1C81-F62E-3561F1A8B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9D0470-A3D5-A81D-3EC6-2DFED3F68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E918CA-3DC8-DDDC-807A-A8B3004F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472F118-9344-0BD8-80DE-4D54A1B73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9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1E7D7-2FC7-62E4-6445-4CE35BED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A6FA77-3F68-E0CD-6C75-70F3DEDC3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6F5D78-CA5A-77EA-B657-346DF407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CA3EB6-E07C-6B0B-10C9-505E97D4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6348A8-D666-8548-44A2-66E8014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54E18E-0D99-DC3A-5EFA-9B7BC551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D60EF4-1CFA-DDC0-6D0A-777FAEEFE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102361-C98A-08FD-0A21-ACD3B501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6CACAE-0CF4-8020-4A7B-DE3B6A67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F2DE35-34FC-6875-9E1E-B26A53BC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1A0FC5-3889-3F88-122D-5ED8CDF86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D1114A-F74F-8442-441C-A85DBB021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745533-2593-4F85-7A32-0D9F8C831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2FF2F2-3B5B-1B3B-2F61-5F7E2684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34022B-1255-6E34-4A4F-08594F9B6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9EF3FA-9246-FB38-B96A-F1F65D1F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3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209C7E-C5F9-2C4E-0B7F-2C9DF338B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0A871F-C0A1-C8A6-BC2E-30B7FC228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97DABE6-91F7-BDBD-32F4-767D8D1CD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00F23C0-E982-4EA1-DE9F-AB21692C1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EE5AFD8-124A-C4DD-6D69-1054ED1A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84F2745-B676-BD8E-0F70-23989FA92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9855998-3F85-6444-55A2-8A3A2314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DB49722-421A-960E-757B-B5FD8FFE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8E2A02-69E9-57DE-7273-027DDE95E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F46207A-BC2D-6BBE-CD2E-8AED65FD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69D0CC9-0F2C-4AFC-9AE9-37BC5796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C279EC3-EB59-F179-475B-11BE9E99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4A91323-41DF-8D24-87C3-B1FF33E3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E5C7883-5D6D-8B3A-7C32-8B7821BD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4C99F39-CD77-5597-2FAB-A021BB09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5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03B92E-C111-2A10-F461-55185E5A8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C9F844-AAB4-09E2-2D25-FBF316E82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69B0E6A-04F7-69D5-D2E0-3479B0AB5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ACC7F98-F7DC-8DF6-159A-FE758083A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9FF6BB9-ECCA-D149-FAEB-30A14C98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0E41B1-3BC2-5ECE-3D89-5D842ED5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70DE58-18BA-DCE3-EA3B-F56EB3E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97EEFED-1AB8-5F0E-70E8-FA368A290F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6EAC3BC-476A-94D9-116F-7000D6D31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67ACE07-DD2B-10B0-C4E6-901414471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C8013F4-6439-3493-C81E-CEDAA3E3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5476A8-2F6A-BD3D-EBA1-F5F36238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7733BE1-946D-AC93-9DB4-31AA72DEF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69923C1-35E6-D8C7-A6F5-EDB2C2BE8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EDF1C9-170D-3B0D-3E93-CEB2D1672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87286-4CE8-4F34-90BE-58604FB3A932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A96764-26D7-5127-3B13-6EEB97DB3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08B373-257D-1DF9-BE46-13617C2A4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C0F45-3AD1-4DDB-953F-42B89290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651C050-8538-E35E-6DA0-754E1384B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98" y="368823"/>
            <a:ext cx="9290803" cy="61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8EAE-B052-B2C9-87B0-E0F6CDDA5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84F149C-2CA8-C813-0D3F-4F237F624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1" y="387755"/>
            <a:ext cx="11408776" cy="52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1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C687B-5E35-4750-558F-146F3CC51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A18FC6C-9CEF-0A7A-AFA7-965B66A8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47" y="407513"/>
            <a:ext cx="10828307" cy="37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8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7156-D68C-14D7-337B-E91AD00C4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6987E65-B587-FDE3-D190-6ECA5A914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7013"/>
            <a:ext cx="1085850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58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73E1C-950E-2EF2-BF9C-2654A2DC4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62956A5-C16D-1F12-C01C-8D11E39E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1" y="587701"/>
            <a:ext cx="11872075" cy="45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46DE-33C8-51CB-90FF-F429CB4C3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C38D6BE3-5D04-C4AB-57C6-C351D250165B}"/>
                  </a:ext>
                </a:extLst>
              </p:cNvPr>
              <p:cNvSpPr txBox="1"/>
              <p:nvPr/>
            </p:nvSpPr>
            <p:spPr>
              <a:xfrm>
                <a:off x="1018095" y="914399"/>
                <a:ext cx="10155810" cy="566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Answer</a:t>
                </a:r>
                <a:r>
                  <a:rPr lang="tr-T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(Q1):</a:t>
                </a:r>
              </a:p>
              <a:p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𝟐𝟒𝟎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tr-TR" b="1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𝑺𝑺𝑫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𝟏𝟒𝟑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𝑺𝑺𝑫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𝟐𝟑𝟎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%=</m:t>
                    </m:r>
                  </m:oMath>
                </a14:m>
                <a:r>
                  <a:rPr lang="tr-T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𝑺𝑺𝑫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𝑺𝑺𝑫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𝟐𝟒𝟎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𝟐𝟑𝟎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)/(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𝟐𝟑𝟎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tr-TR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𝟒</m:t>
                    </m:r>
                    <m:r>
                      <a:rPr lang="tr-TR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tr-TR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sub>
                        </m:sSub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𝟐𝟒𝟎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𝟐𝟎𝟎</m:t>
                        </m:r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𝟏𝟐𝟎𝟎</m:t>
                    </m:r>
                    <m:f>
                      <m:fPr>
                        <m:ctrlPr>
                          <a:rPr lang="tr-TR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tr-TR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tr-TR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           </m:t>
                    </m:r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β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𝑺𝑺𝑫</m:t>
                        </m:r>
                      </m:sub>
                    </m:sSub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𝑺𝑺𝑫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𝑺𝑺𝑫</m:t>
                            </m:r>
                          </m:sub>
                        </m:sSub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𝟏𝟒𝟑</m:t>
                        </m:r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sSup>
                          <m:sSupPr>
                            <m:ctrlP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tr-TR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1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𝟏𝟔𝟎𝟎</m:t>
                    </m:r>
                    <m:f>
                      <m:fPr>
                        <m:ctrlPr>
                          <a:rPr lang="tr-TR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tr-TR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tr-TR" b="1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tr-TR" b="1" i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1 m</a:t>
                </a:r>
                <a:r>
                  <a:rPr lang="tr-TR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SSD aggregate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1600 kg. 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In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order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to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obtain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1600 kg SSD aggregate,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we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should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consider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the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moist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content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of the aggregates  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From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1m</a:t>
                </a:r>
                <a:r>
                  <a:rPr lang="tr-TR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3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moist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aggregates (1200 kg)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we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can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obtain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𝟏𝟐𝟎𝟎</m:t>
                        </m:r>
                      </m:num>
                      <m:den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𝟎𝟒</m:t>
                        </m:r>
                      </m:den>
                    </m:f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𝟏𝟏𝟓𝟒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𝒌𝒈</m:t>
                    </m:r>
                  </m:oMath>
                </a14:m>
                <a:r>
                  <a:rPr lang="tr-TR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SSD aggregate.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much more aggregate is needed?</a:t>
                </a:r>
                <a:endParaRPr lang="tr-TR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1600 (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required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)- 1154 (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 446 kg (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SSD aggregates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1600 kg SSD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agg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𝟒𝟒𝟔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𝟎𝟒</m:t>
                        </m:r>
                      </m:e>
                    </m:d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𝟒𝟔𝟒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𝒌𝒈</m:t>
                    </m:r>
                  </m:oMath>
                </a14:m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moist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aggregates !!! </a:t>
                </a:r>
              </a:p>
              <a:p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1200+464=1664 kg </a:t>
                </a:r>
                <a:r>
                  <a:rPr lang="tr-TR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moist</a:t>
                </a:r>
                <a:r>
                  <a:rPr lang="tr-TR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aggregates </a:t>
                </a:r>
                <a:r>
                  <a:rPr lang="tr-TR" b="1" i="1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needed</a:t>
                </a:r>
                <a:r>
                  <a:rPr lang="tr-TR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1600 kg SSD aggregates </a:t>
                </a:r>
                <a:r>
                  <a:rPr lang="tr-TR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(As </a:t>
                </a:r>
                <a:r>
                  <a:rPr lang="tr-TR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tr-TR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tr-TR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tr-TR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tr-TR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1664/1200= 1.39 m</a:t>
                </a:r>
                <a:r>
                  <a:rPr lang="tr-TR" b="1" i="1" baseline="30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3</a:t>
                </a:r>
                <a:r>
                  <a:rPr lang="tr-TR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moist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aggregate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required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!!!</a:t>
                </a:r>
                <a:endParaRPr lang="tr-TR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1664-1600= </a:t>
                </a:r>
                <a:r>
                  <a:rPr lang="tr-TR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kg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excess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</a:t>
                </a:r>
                <a:endParaRPr lang="tr-TR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</a:t>
                </a:r>
                <a:endParaRPr lang="en-US" b="1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C38D6BE3-5D04-C4AB-57C6-C351D2501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95" y="914399"/>
                <a:ext cx="10155810" cy="5667321"/>
              </a:xfrm>
              <a:prstGeom prst="rect">
                <a:avLst/>
              </a:prstGeom>
              <a:blipFill>
                <a:blip r:embed="rId2"/>
                <a:stretch>
                  <a:fillRect l="-480" t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65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239B-ED04-A604-A36F-2313C14D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DF7993E-9CBF-15C3-6856-CA58741F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82" y="291713"/>
            <a:ext cx="9027098" cy="62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2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3B65-1A89-728A-A47C-C4DD8914B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B170DC-C4C0-67A9-2AE2-09A8B7A7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15" y="721089"/>
            <a:ext cx="9195612" cy="496327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79A7816-FCB8-42F1-2303-7FECD0715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537" y="796504"/>
            <a:ext cx="1932005" cy="47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A4FE2-1A4A-EB59-6416-771C0762F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EA9344FF-A85E-63D0-0571-FA4A260E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26" y="834469"/>
            <a:ext cx="11361374" cy="42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05BF5-12E2-C046-6F89-6636ECBEE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645AE7F-A963-085F-74E9-3CDA2349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88" y="1012055"/>
            <a:ext cx="9193509" cy="51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B9596-BB2E-5643-71AB-40DB64F2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93D6D52-E63F-0851-2F7F-9343B8706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86" y="217995"/>
            <a:ext cx="7792335" cy="62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0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A79FD-F21A-C858-95BD-4B9434AB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CCAB7B-108E-4D3A-5858-F59BAF29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696" y="0"/>
            <a:ext cx="9241965" cy="235670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673440A-2AFC-4559-930F-FAD2CA5CB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845" y="2222123"/>
            <a:ext cx="6821324" cy="37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5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192CC-A79B-48C7-22BA-69FEED013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2A0E450-3CF4-5FCA-3548-30AF01BC9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52387"/>
            <a:ext cx="826770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200</Words>
  <Application>Microsoft Office PowerPoint</Application>
  <PresentationFormat>Geniş ekran</PresentationFormat>
  <Paragraphs>18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Cambria Math</vt:lpstr>
      <vt:lpstr>Times New Roman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Tarık Ömür</dc:creator>
  <cp:lastModifiedBy>Tarık Ömür</cp:lastModifiedBy>
  <cp:revision>19</cp:revision>
  <dcterms:created xsi:type="dcterms:W3CDTF">2024-03-11T17:28:56Z</dcterms:created>
  <dcterms:modified xsi:type="dcterms:W3CDTF">2024-03-11T18:49:53Z</dcterms:modified>
</cp:coreProperties>
</file>